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9" r:id="rId8"/>
    <p:sldId id="266" r:id="rId9"/>
    <p:sldId id="260" r:id="rId10"/>
    <p:sldId id="267" r:id="rId11"/>
    <p:sldId id="268" r:id="rId12"/>
    <p:sldId id="261" r:id="rId13"/>
    <p:sldId id="262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CDB2B99-C30B-4CAF-919C-3535E17BC008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0D8EADD-EFB0-4FDF-8B09-23F31C168A7C}" type="slidenum"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prstGeom prst="rect">
            <a:avLst/>
          </a:prstGeom>
        </p:spPr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04920" y="762120"/>
            <a:ext cx="8685720" cy="22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9900"/>
                </a:solidFill>
                <a:latin typeface="Arial"/>
                <a:ea typeface="Arial"/>
              </a:rPr>
              <a:t> </a:t>
            </a:r>
            <a:r>
              <a:rPr lang="en-IN" sz="4400" b="1" strike="noStrike" spc="-1" dirty="0">
                <a:solidFill>
                  <a:srgbClr val="009900"/>
                </a:solidFill>
                <a:latin typeface="Arial"/>
                <a:ea typeface="Arial"/>
              </a:rPr>
              <a:t>Assignment-Discussion</a:t>
            </a:r>
            <a:br>
              <a:rPr dirty="0"/>
            </a:br>
            <a:r>
              <a:rPr lang="en-IN" sz="4400" b="1" strike="noStrike" spc="-1" dirty="0">
                <a:solidFill>
                  <a:srgbClr val="009900"/>
                </a:solidFill>
                <a:latin typeface="Arial"/>
                <a:ea typeface="Arial"/>
              </a:rPr>
              <a:t>vector based POS Tagging 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15920" y="3276719"/>
            <a:ext cx="8609400" cy="29281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IN" sz="32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200050033-Desai </a:t>
            </a:r>
            <a:r>
              <a:rPr lang="en-IN" sz="3200" b="0" strike="noStrike" spc="-1" dirty="0" err="1">
                <a:solidFill>
                  <a:srgbClr val="0000FF"/>
                </a:solidFill>
                <a:latin typeface="Arial"/>
                <a:ea typeface="Arial"/>
              </a:rPr>
              <a:t>Divyeswar</a:t>
            </a:r>
            <a:r>
              <a:rPr lang="en-IN" sz="32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 Reddy</a:t>
            </a:r>
            <a:endParaRPr lang="en-IN" sz="3200" b="0" strike="noStrike" spc="-1" dirty="0">
              <a:latin typeface="Arial"/>
            </a:endParaRPr>
          </a:p>
          <a:p>
            <a:pPr marL="457200" indent="-379800"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IN" sz="32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200050056-Kajal Malik</a:t>
            </a:r>
            <a:endParaRPr lang="en-IN" sz="3200" b="0" strike="noStrike" spc="-1" dirty="0">
              <a:latin typeface="Arial"/>
            </a:endParaRPr>
          </a:p>
          <a:p>
            <a:pPr marL="457200" indent="-379800"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IN" sz="32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200050117-Reddy Bhavana</a:t>
            </a:r>
            <a:endParaRPr lang="en-IN" sz="3200" b="0" strike="noStrike" spc="-1" dirty="0">
              <a:latin typeface="Arial"/>
            </a:endParaRPr>
          </a:p>
          <a:p>
            <a:pPr marL="457200" indent="-379800"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IN" sz="3200" b="0" strike="noStrike" spc="-1" dirty="0">
              <a:latin typeface="Arial"/>
            </a:endParaRPr>
          </a:p>
          <a:p>
            <a:pPr marL="457200" indent="-379800"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IN" sz="3200" spc="-1" baseline="14000000" dirty="0">
                <a:solidFill>
                  <a:srgbClr val="0000FF"/>
                </a:solidFill>
                <a:latin typeface="Arial"/>
                <a:ea typeface="Arial"/>
              </a:rPr>
              <a:t>N</a:t>
            </a:r>
            <a:r>
              <a:rPr lang="en-IN" sz="3200" b="0" strike="noStrike" spc="-1" baseline="14000000" dirty="0">
                <a:solidFill>
                  <a:srgbClr val="0000FF"/>
                </a:solidFill>
                <a:latin typeface="Arial"/>
                <a:ea typeface="Arial"/>
              </a:rPr>
              <a:t>th</a:t>
            </a:r>
            <a:r>
              <a:rPr lang="en-IN" sz="32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 ,November 27,2022</a:t>
            </a:r>
            <a:endParaRPr lang="en-IN" sz="3200" b="0" strike="noStrike" spc="-1" dirty="0">
              <a:latin typeface="Arial"/>
            </a:endParaRPr>
          </a:p>
          <a:p>
            <a:pPr marL="457200" indent="-379800" algn="ctr">
              <a:lnSpc>
                <a:spcPct val="90000"/>
              </a:lnSpc>
              <a:tabLst>
                <a:tab pos="0" algn="l"/>
              </a:tabLst>
            </a:pPr>
            <a:endParaRPr lang="en-IN" sz="3200" b="0" strike="noStrike" spc="-1" dirty="0">
              <a:latin typeface="Arial"/>
            </a:endParaRPr>
          </a:p>
          <a:p>
            <a:pPr marL="457200" indent="-379800"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IN" sz="3200" b="0" strike="noStrike" spc="-1" dirty="0">
              <a:latin typeface="Arial"/>
            </a:endParaRPr>
          </a:p>
          <a:p>
            <a:pPr marL="457200" indent="-379800" algn="ctr">
              <a:lnSpc>
                <a:spcPct val="90000"/>
              </a:lnSpc>
              <a:tabLst>
                <a:tab pos="0" algn="l"/>
              </a:tabLst>
            </a:pPr>
            <a:endParaRPr lang="en-IN" sz="3200" b="0" strike="noStrike" spc="-1" dirty="0">
              <a:latin typeface="Arial"/>
            </a:endParaRPr>
          </a:p>
          <a:p>
            <a:pPr marL="457200" indent="-379800" algn="ctr">
              <a:lnSpc>
                <a:spcPct val="90000"/>
              </a:lnSpc>
              <a:tabLst>
                <a:tab pos="0" algn="l"/>
              </a:tabLst>
            </a:pPr>
            <a:endParaRPr lang="en-IN" sz="3200" b="0" strike="noStrike" spc="-1" dirty="0">
              <a:latin typeface="Arial"/>
            </a:endParaRPr>
          </a:p>
          <a:p>
            <a:pPr marL="457200" indent="-379800" algn="ctr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endParaRPr lang="en-IN" sz="3200" b="0" strike="noStrike" spc="-1" dirty="0">
              <a:latin typeface="Arial"/>
            </a:endParaRPr>
          </a:p>
          <a:p>
            <a:pPr marL="457200" indent="-379800" algn="ctr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endParaRPr lang="en-IN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009900"/>
                </a:solidFill>
                <a:latin typeface="Arial"/>
                <a:ea typeface="Arial"/>
              </a:rPr>
              <a:t>Interpretation of confusion (error analysis)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37980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Maximal Confusions :</a:t>
            </a:r>
            <a:endParaRPr lang="en-IN" sz="2400" b="0" strike="noStrike" spc="-1" dirty="0">
              <a:latin typeface="Arial"/>
            </a:endParaRPr>
          </a:p>
          <a:p>
            <a:pPr marL="457200" indent="-37980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spc="-1" dirty="0">
                <a:solidFill>
                  <a:srgbClr val="0000FF"/>
                </a:solidFill>
                <a:latin typeface="Arial"/>
                <a:ea typeface="Arial"/>
              </a:rPr>
              <a:t>Viterbi-</a:t>
            </a:r>
            <a:r>
              <a:rPr lang="en-IN" sz="24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Noun Verb confusions</a:t>
            </a:r>
            <a:endParaRPr lang="en-IN" sz="2400" b="0" strike="noStrike" spc="-1" dirty="0">
              <a:latin typeface="Arial"/>
            </a:endParaRPr>
          </a:p>
          <a:p>
            <a:pPr marL="457200" indent="-37980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spc="-1" dirty="0">
                <a:solidFill>
                  <a:srgbClr val="0000FF"/>
                </a:solidFill>
                <a:latin typeface="Arial"/>
                <a:ea typeface="Arial"/>
              </a:rPr>
              <a:t>part1-</a:t>
            </a:r>
            <a:r>
              <a:rPr lang="en-IN" sz="24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Verb Noun Confusions</a:t>
            </a:r>
            <a:endParaRPr lang="en-IN" sz="2400" b="0" strike="noStrike" spc="-1" dirty="0">
              <a:latin typeface="Arial"/>
            </a:endParaRPr>
          </a:p>
          <a:p>
            <a:pPr marL="457200" indent="-37980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part2- noun and </a:t>
            </a:r>
            <a:r>
              <a:rPr lang="en-IN" sz="2400" b="0" strike="noStrike" spc="-1" dirty="0" err="1">
                <a:solidFill>
                  <a:srgbClr val="0000FF"/>
                </a:solidFill>
                <a:latin typeface="Arial"/>
                <a:ea typeface="Arial"/>
              </a:rPr>
              <a:t>adj</a:t>
            </a:r>
            <a:r>
              <a:rPr lang="en-IN" sz="24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 confusions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  <a:p>
            <a:pPr marL="457200" indent="-37980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Reasons :</a:t>
            </a:r>
            <a:endParaRPr lang="en-IN" sz="2400" b="0" strike="noStrike" spc="-1" dirty="0">
              <a:latin typeface="Arial"/>
            </a:endParaRPr>
          </a:p>
          <a:p>
            <a:pPr marL="457200" indent="-37980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1)As there are many words in </a:t>
            </a:r>
            <a:r>
              <a:rPr lang="en-IN" sz="2400" b="0" strike="noStrike" spc="-1" dirty="0" err="1">
                <a:solidFill>
                  <a:srgbClr val="0000FF"/>
                </a:solidFill>
                <a:latin typeface="Arial"/>
                <a:ea typeface="Arial"/>
              </a:rPr>
              <a:t>english</a:t>
            </a:r>
            <a:r>
              <a:rPr lang="en-IN" sz="24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 language which are used as both, noun and verb , like people, dance , bank etc . Which is cause of high values of noun verb and verb noun confusion in confusion matrix.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740" y="26535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009900"/>
                </a:solidFill>
                <a:latin typeface="Arial"/>
                <a:ea typeface="Arial"/>
              </a:rPr>
              <a:t>Data Processing </a:t>
            </a:r>
            <a:r>
              <a:rPr lang="en-IN" sz="4000" spc="-1" dirty="0">
                <a:solidFill>
                  <a:srgbClr val="009900"/>
                </a:solidFill>
                <a:latin typeface="Arial"/>
                <a:ea typeface="Arial"/>
              </a:rPr>
              <a:t>and Data Sparsity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760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400" spc="-1" dirty="0">
                <a:solidFill>
                  <a:srgbClr val="0070C0"/>
                </a:solidFill>
                <a:latin typeface="Arial"/>
              </a:rPr>
              <a:t>Pre-processing step involves unzipping brown corpus and  Tokenizing the words using tokenizer function and the sentences in data is now padded such that all sentence lengths are equal</a:t>
            </a: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70C0"/>
                </a:solidFill>
                <a:latin typeface="Arial"/>
              </a:rPr>
              <a:t>These words now converted into</a:t>
            </a:r>
            <a:r>
              <a:rPr lang="en-IN" sz="2400" spc="-1" dirty="0">
                <a:solidFill>
                  <a:srgbClr val="0070C0"/>
                </a:solidFill>
                <a:latin typeface="Arial"/>
              </a:rPr>
              <a:t> vectors using word2vec in genism library</a:t>
            </a: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70C0"/>
                </a:solidFill>
                <a:latin typeface="Arial"/>
              </a:rPr>
              <a:t>For a input sentence if there is no id in tokenizer we use genism library cosine similarity to find nearer words and use that id as the id for the word</a:t>
            </a: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400" spc="-1" dirty="0">
                <a:solidFill>
                  <a:srgbClr val="0070C0"/>
                </a:solidFill>
                <a:latin typeface="Arial"/>
              </a:rPr>
              <a:t>If the similar word also is not there then we give id as 0 for that word</a:t>
            </a:r>
            <a:endParaRPr lang="en-IN" sz="2400" b="0" strike="noStrike" spc="-1" dirty="0">
              <a:solidFill>
                <a:schemeClr val="accent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72680" y="29016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009900"/>
                </a:solidFill>
                <a:latin typeface="Arial"/>
                <a:ea typeface="Arial"/>
              </a:rPr>
              <a:t>Problem Statement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37980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Given a sequence of words, produce the POS tag sequence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457200" indent="-37980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Technique to be used: HMM-Viterbi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457200" indent="-37980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Use Universal Tag Set (12 in number)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457200" indent="-37980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5-fold cross validation</a:t>
            </a:r>
            <a:endParaRPr lang="en-IN" sz="2400" b="0" strike="noStrike" spc="-1">
              <a:latin typeface="Arial"/>
            </a:endParaRPr>
          </a:p>
          <a:p>
            <a:pPr marL="457200" indent="-37980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 Tags : 'NOUN', 'VERB', 'X', 'CONJ', '.', 'PRON', 'DET', 'ADJ', 'ADV', 'NUM', 'ADP', 'PRT'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spc="-1" dirty="0">
                <a:solidFill>
                  <a:srgbClr val="009900"/>
                </a:solidFill>
                <a:latin typeface="Arial"/>
              </a:rPr>
              <a:t>C</a:t>
            </a:r>
            <a:r>
              <a:rPr lang="en-IN" sz="4000" spc="-1" dirty="0" err="1">
                <a:solidFill>
                  <a:srgbClr val="009900"/>
                </a:solidFill>
                <a:latin typeface="Arial"/>
              </a:rPr>
              <a:t>omparision</a:t>
            </a:r>
            <a:r>
              <a:rPr lang="en-IN" sz="4000" spc="-1" dirty="0">
                <a:solidFill>
                  <a:srgbClr val="009900"/>
                </a:solidFill>
                <a:latin typeface="Arial"/>
              </a:rPr>
              <a:t> of overall performance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32000" y="14166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solidFill>
                <a:srgbClr val="0000FF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2400" spc="-1" dirty="0">
              <a:solidFill>
                <a:srgbClr val="0000FF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solidFill>
                <a:srgbClr val="0000FF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2400" spc="-1" dirty="0">
              <a:solidFill>
                <a:srgbClr val="0000FF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solidFill>
                <a:srgbClr val="0000FF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 dirty="0">
              <a:latin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5C226C-A709-E8CD-BA92-8CD06E3C0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71201"/>
              </p:ext>
            </p:extLst>
          </p:nvPr>
        </p:nvGraphicFramePr>
        <p:xfrm>
          <a:off x="653142" y="2043404"/>
          <a:ext cx="7669764" cy="339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94">
                  <a:extLst>
                    <a:ext uri="{9D8B030D-6E8A-4147-A177-3AD203B41FA5}">
                      <a16:colId xmlns:a16="http://schemas.microsoft.com/office/drawing/2014/main" val="1112197289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518285282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4273842806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1597927297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2010162455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1307920213"/>
                    </a:ext>
                  </a:extLst>
                </a:gridCol>
              </a:tblGrid>
              <a:tr h="85265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Precission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F0.5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064280"/>
                  </a:ext>
                </a:extLst>
              </a:tr>
              <a:tr h="852652">
                <a:tc>
                  <a:txBody>
                    <a:bodyPr/>
                    <a:lstStyle/>
                    <a:p>
                      <a:r>
                        <a:rPr lang="en-US" dirty="0"/>
                        <a:t>Symbolic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84734"/>
                  </a:ext>
                </a:extLst>
              </a:tr>
              <a:tr h="846346">
                <a:tc>
                  <a:txBody>
                    <a:bodyPr/>
                    <a:lstStyle/>
                    <a:p>
                      <a:r>
                        <a:rPr lang="en-US" dirty="0"/>
                        <a:t>part1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88621"/>
                  </a:ext>
                </a:extLst>
              </a:tr>
              <a:tr h="846346">
                <a:tc>
                  <a:txBody>
                    <a:bodyPr/>
                    <a:lstStyle/>
                    <a:p>
                      <a:r>
                        <a:rPr lang="en-US" dirty="0"/>
                        <a:t>part2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0.9574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40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009900"/>
                </a:solidFill>
                <a:latin typeface="Arial"/>
                <a:ea typeface="Arial"/>
              </a:rPr>
              <a:t>Per POS performance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37980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Tag: P , R , F1 , F0.5 , F2 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IN" sz="11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 DET  :  0.96953034  ,  0.9786094  ,  0.9740487201203046  ,  0.9713326622030745  ,  0.9767800100097664</a:t>
            </a:r>
            <a:endParaRPr lang="en-IN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IN" sz="11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NOUN  :  0.96558666  ,  0.84600323  ,  0.9018481129230704  ,  0.9390398427542281  ,  0.8674901877068782</a:t>
            </a:r>
            <a:endParaRPr lang="en-IN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IN" sz="11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ADJ  :  0.9252692  ,  0.88120663  ,  0.902700524141854  ,  0.9161076373512281  ,  0.8896801733469559</a:t>
            </a:r>
            <a:endParaRPr lang="en-IN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IN" sz="11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VERB  :  0.96933126  ,  0.8997843  ,  0.9332639551387506  ,  0.954574920520505  ,  0.912883748674741</a:t>
            </a:r>
            <a:endParaRPr lang="en-IN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IN" sz="11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ADP  :  0.9387516  ,  0.944234  ,  0.9414848209897068  ,  0.9398429725627309  ,  0.9431324158737862</a:t>
            </a:r>
            <a:endParaRPr lang="en-IN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IN" sz="11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.  :  0.9985495  ,  0.9981349  ,  0.9983421498664758  ,  0.998466548329696  ,  0.9982177823968827</a:t>
            </a:r>
            <a:endParaRPr lang="en-IN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IN" sz="11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ADV  :  0.5319553  ,  0.8834498  ,  0.6640583727569432  ,  0.5779441491862118  ,  0.7803279777510799</a:t>
            </a:r>
            <a:endParaRPr lang="en-IN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IN" sz="11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CONJ  :  0.74594915  ,  0.96493006  ,  0.8414255399722476  ,  0.7814159798245924  ,  0.9114187853516691</a:t>
            </a:r>
            <a:endParaRPr lang="en-IN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IN" sz="11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PRT  :  0.794084  ,  0.82575214  ,  0.8096085488476907  ,  0.8002218488000352  ,  0.8192180769725345</a:t>
            </a:r>
            <a:endParaRPr lang="en-IN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IN" sz="11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PRON  :  0.9588516  ,  0.9182669  ,  0.9381205025068887  ,  0.950450161900468  ,  0.9261066380591514</a:t>
            </a:r>
            <a:endParaRPr lang="en-IN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IN" sz="11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NUM  :  0.9582765  ,  0.897136  ,  0.9266988590834118  ,  0.9453906682312969  ,  0.9087318504322035</a:t>
            </a:r>
            <a:endParaRPr lang="en-IN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IN" sz="11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X  :  0.730659  ,  0.18398267  ,  0.2939480973162775  ,  0.45830333978560384  ,  0.21635836807356074</a:t>
            </a:r>
            <a:endParaRPr lang="en-IN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009900"/>
                </a:solidFill>
                <a:latin typeface="Arial"/>
                <a:ea typeface="Arial"/>
              </a:rPr>
              <a:t>Per POS performance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37980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FF"/>
                </a:solidFill>
                <a:latin typeface="Arial"/>
                <a:ea typeface="Arial"/>
              </a:rPr>
              <a:t>Tag: P , R , F1 , F0.5 , F2 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IN" sz="1100" b="0" strike="noStrike" spc="-1" dirty="0">
                <a:solidFill>
                  <a:schemeClr val="accent2"/>
                </a:solidFill>
                <a:latin typeface="Arial"/>
                <a:ea typeface="Arial"/>
              </a:rPr>
              <a:t> </a:t>
            </a:r>
            <a:r>
              <a:rPr lang="nl-NL" sz="1100" strike="noStrike" spc="-1" dirty="0">
                <a:solidFill>
                  <a:schemeClr val="accent2"/>
                </a:solidFill>
                <a:latin typeface="Consolas" panose="020B0609020204030204" pitchFamily="49" charset="0"/>
                <a:ea typeface="Arial"/>
              </a:rPr>
              <a:t>Det:</a:t>
            </a:r>
            <a:r>
              <a:rPr lang="nl-NL" sz="11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0.9689282 , 0.9792947 , 0.9740839106158685 , 0.9709839457200229 , 0.9772037328139238 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nl-NL" sz="1100" dirty="0">
                <a:solidFill>
                  <a:schemeClr val="accent2"/>
                </a:solidFill>
                <a:latin typeface="Consolas" panose="020B0609020204030204" pitchFamily="49" charset="0"/>
              </a:rPr>
              <a:t>Noun</a:t>
            </a:r>
            <a:r>
              <a:rPr lang="nl-NL" sz="11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: 0.91420424 , 0.96929103 , 0.9409420760069832 , 0.9247149329392937 , 0.957748908037089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nl-NL" sz="11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ADJ : 0.92866015 , 0.8795973 , 0.9034631235256296 , 0.9184145453126179 , 0.8889907100190634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nl-NL" sz="11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VERB : 0.95792514 , 0.9441839 , 0.9510049074184853 , 0.9551450142680582 , 0.9469005365234238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nl-NL" sz="11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ADP : 0.93688595 , 0.9474252 , 0.942126076221563 , 0.9389749798250837 , 0.9452983932957268 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nl-NL" sz="11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. : 0.9985495 , 0.9981349 , 0.9983421498664758 , 0.998466548329696 , 0.9982177823968827 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nl-NL" sz="11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ADV : 0.9356308 , 0.8653127 , 0.8990989785210687 , 0.9206675379454716 , 0.878517863235014 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nl-NL" sz="11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CONJ : 0.9722548 , 0.96015435 , 0.9661667208402993 , 0.9698104057561707 , 0.9625503128959737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nl-NL" sz="11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PRT : 0.8009432 , 0.81795764 , 0.8093609987007306 , 0.8042892117136877 , 0.8144971562143564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nl-NL" sz="11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PRON : 0.9605251 , 0.9168602 , 0.9381848900758125 , 0.9514625558564216 , 0.9252727038401164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nl-NL" sz="11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 : 0.9582765 , 0.897136 , 0.9266988590834118 , 0.9453906682312969 , 0.9087318504322035 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nl-NL" sz="11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X : 0.74316937 , 0.19624822 , 0.31050231280124263 , 0.47719300548226506 , 0.2301184705832448</a:t>
            </a:r>
            <a:endParaRPr lang="en-IN" sz="1100" b="0" strike="noStrike" spc="-1" dirty="0">
              <a:solidFill>
                <a:schemeClr val="accent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7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009900"/>
                </a:solidFill>
                <a:latin typeface="Arial"/>
                <a:ea typeface="Arial"/>
              </a:rPr>
              <a:t>Per POS performance – part2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11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CCC6F-1F67-4341-BA3C-835B7D08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78" y="1695208"/>
            <a:ext cx="3761797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009900"/>
                </a:solidFill>
                <a:latin typeface="Arial"/>
                <a:ea typeface="Arial"/>
              </a:rPr>
              <a:t>Confusion Matrix (12 X 12) (can give heat map)</a:t>
            </a:r>
            <a:endParaRPr lang="en-IN" sz="4000" b="0" strike="noStrike" spc="-1">
              <a:latin typeface="Arial"/>
            </a:endParaRPr>
          </a:p>
        </p:txBody>
      </p:sp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0" y="2160000"/>
            <a:ext cx="9143280" cy="309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009900"/>
                </a:solidFill>
                <a:latin typeface="Arial"/>
                <a:ea typeface="Arial"/>
              </a:rPr>
              <a:t>Confusion Matrix (12 X 12) (can give heat map)</a:t>
            </a:r>
            <a:endParaRPr lang="en-IN" sz="40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7B037-614D-96B1-A9A6-41BBECE35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4" y="2422290"/>
            <a:ext cx="8312496" cy="337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009900"/>
                </a:solidFill>
                <a:latin typeface="Arial"/>
                <a:ea typeface="Arial"/>
              </a:rPr>
              <a:t>Confusion Matrix (12 X 12) (can give heat map)</a:t>
            </a:r>
            <a:endParaRPr lang="en-IN" sz="40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DF4A12-D2B2-D8B0-C5D9-5267676E0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49" y="1582002"/>
            <a:ext cx="7135221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604</Words>
  <Application>Microsoft Office PowerPoint</Application>
  <PresentationFormat>On-screen Show (4:3)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Pushpak</dc:creator>
  <dc:description/>
  <cp:lastModifiedBy>bhavana</cp:lastModifiedBy>
  <cp:revision>64</cp:revision>
  <dcterms:modified xsi:type="dcterms:W3CDTF">2022-11-26T22:11:27Z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0x0101001445854BF199BD4B8BC5B1B5F14D49D3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