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82" r:id="rId4"/>
    <p:sldId id="283" r:id="rId5"/>
    <p:sldId id="285" r:id="rId6"/>
    <p:sldId id="286" r:id="rId7"/>
    <p:sldId id="288" r:id="rId8"/>
    <p:sldId id="264" r:id="rId9"/>
    <p:sldId id="266" r:id="rId10"/>
    <p:sldId id="274" r:id="rId11"/>
    <p:sldId id="272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9" autoAdjust="0"/>
    <p:restoredTop sz="94713" autoAdjust="0"/>
  </p:normalViewPr>
  <p:slideViewPr>
    <p:cSldViewPr snapToGrid="0">
      <p:cViewPr varScale="1">
        <p:scale>
          <a:sx n="81" d="100"/>
          <a:sy n="81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42BD-A099-70CE-7A71-F64B1F58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AFBF-630F-FB61-A854-ABD93611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1CD7B-E286-C703-9F52-2DC306A9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880F1-3A9A-04CF-F2FD-4B643289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0D03-4A3D-FE9F-562A-03AF09D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502E-9B76-493D-9276-323C0F75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880C-EE60-8D52-C9DF-53B1D8F6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8E2B-F8ED-D3E3-0DF8-735372B1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21275-C8CF-5494-504A-D0B9961C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E3AF4-8915-3BEC-F081-617C3AC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3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13FEE-1A02-877A-5D39-26F2B0809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36D85-32D6-D4F6-4453-7C098E02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DB83-7A1B-47A2-10D4-C52E2A7E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DBC1D-87FA-3B32-198A-0FDD7A37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59D9-D390-9D3F-670D-3D1B555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4575-E7B4-768D-7E02-32529FDA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3ABA-1E2E-92E3-90D6-C82E91F1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364B-5051-FF1E-FC4A-047A8571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51063-89DC-4EF4-3AA2-25B59B6E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7BDD-73EB-0573-598B-5741BA2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8A5E-ADAC-3A08-B0A2-D385390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DE89-BC64-AA3A-4A95-E60AC57C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A444-7854-9DF2-054B-51928C07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8425-24D4-9733-42CE-915864BB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4C818-0D82-393C-A9CA-F44372F2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D73B-69C5-07C3-9251-C708EEBC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64A0-6D88-2C52-45CF-B2A0F0A3A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1542D-61E1-C195-501E-699276BA8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DFD0-6081-CC14-0E3F-D8A86EE3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70032-F9A3-9030-2854-C9A3C556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C07DD-4EAD-7023-B3FA-0325579A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6DA6-9820-2011-F9D1-D8C396F5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C41A-B170-8F8F-19CE-806B6560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84873-70E5-96CF-9634-583C62CEF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B884B-DE72-2F48-0294-65515D69A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8D351-1957-29B2-28C5-C78A9F75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06BD-5ED5-0206-A89B-D5CD84C6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3D079-A459-EE05-DDA4-8CC893B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6B142-749B-52D0-EE84-3383882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6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5FD6-4947-BC3B-443D-EFD3EE95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C9FB8-21E4-BB9D-3495-EEB34E8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88B0E-E468-9D5D-F299-5E7A5337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53DEA-B630-5FD9-B2AD-74020F1D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0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5D02-B825-2A6F-E18B-70F1535A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90D00-AC55-5BA4-F53B-FDD12B3E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FAAC1-808B-267D-6D6A-681A719A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3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5AFD-4177-818F-E177-CAF1E9BD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F05E-771B-5624-6313-08995F1C4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F79C-865D-AD0B-859A-7E15AC6CB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B2F9E-88C2-A7A7-7BD8-624672C9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552-81BF-6B80-FE31-454BBB83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3A9A1-A40E-A4D4-9A1A-66AC581D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3666-BB20-EC82-6C93-CAEA0DAA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99B3F-A29C-3FD3-CBBC-0DA4C3AA4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9D8F-EF99-5823-DDF7-57B39385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43D5-FAEB-64FA-72DF-EA279DEF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AD83-9E3F-09EB-FAD3-66F0F86C3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E8FF7-7AC7-C7A8-E0C6-285EC66B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1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128BB-40A7-66ED-9D4D-53F9DE17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4F7C-2CD1-4B24-60B2-D74EFE6F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5EA6-C481-617B-FC31-DFE84808F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FCEEE-50D6-AC87-C48F-5BB230EF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522E-8222-4A5F-B35D-556406FA3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7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71FD-FAAA-B409-95FB-E593728B0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78" y="1196316"/>
            <a:ext cx="11039707" cy="2232684"/>
          </a:xfrm>
        </p:spPr>
        <p:txBody>
          <a:bodyPr>
            <a:normAutofit/>
          </a:bodyPr>
          <a:lstStyle/>
          <a:p>
            <a:r>
              <a:rPr lang="en-IN" sz="40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through speech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9606-E0B3-3A27-9E59-74C2233CCE7F}"/>
              </a:ext>
            </a:extLst>
          </p:cNvPr>
          <p:cNvSpPr txBox="1"/>
          <p:nvPr/>
        </p:nvSpPr>
        <p:spPr>
          <a:xfrm>
            <a:off x="6520070" y="3891168"/>
            <a:ext cx="457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Minions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Jaswanth Reddy 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Narala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16355312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Kishore Reddy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Regatte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- 16370947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Susmitha Edara -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Pranathi Gogada - 16369822</a:t>
            </a:r>
          </a:p>
        </p:txBody>
      </p:sp>
    </p:spTree>
    <p:extLst>
      <p:ext uri="{BB962C8B-B14F-4D97-AF65-F5344CB8AC3E}">
        <p14:creationId xmlns:p14="http://schemas.microsoft.com/office/powerpoint/2010/main" val="310794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59B36-BDA5-089C-91B9-8EA151A6E3BF}"/>
              </a:ext>
            </a:extLst>
          </p:cNvPr>
          <p:cNvSpPr txBox="1"/>
          <p:nvPr/>
        </p:nvSpPr>
        <p:spPr>
          <a:xfrm>
            <a:off x="235267" y="799038"/>
            <a:ext cx="6711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54229-E8A1-0DE5-4A44-7F022B2B40FD}"/>
              </a:ext>
            </a:extLst>
          </p:cNvPr>
          <p:cNvSpPr txBox="1"/>
          <p:nvPr/>
        </p:nvSpPr>
        <p:spPr>
          <a:xfrm>
            <a:off x="235267" y="1260704"/>
            <a:ext cx="1152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 architecture with several convolutional and pooling layers, followed by fully connected dense layers, designed for classifying sequential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6B66B-4697-823A-E352-2C1E2224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41" y="2262441"/>
            <a:ext cx="6157331" cy="3349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703196-8411-C898-E8A1-7000819F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232"/>
          <a:stretch/>
        </p:blipFill>
        <p:spPr>
          <a:xfrm>
            <a:off x="235267" y="2291989"/>
            <a:ext cx="5454734" cy="32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89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6325C-0644-89CB-6168-91ADEEADAF23}"/>
              </a:ext>
            </a:extLst>
          </p:cNvPr>
          <p:cNvSpPr txBox="1"/>
          <p:nvPr/>
        </p:nvSpPr>
        <p:spPr>
          <a:xfrm>
            <a:off x="0" y="546410"/>
            <a:ext cx="1061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 "/>
              </a:rPr>
              <a:t>The CNN-based model achieved an accuracy of approximately 86.87% on the test data.</a:t>
            </a:r>
            <a:endParaRPr lang="en-IN" dirty="0">
              <a:latin typeface="Times New Roman 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34568-479F-B2C6-61D5-1FBF4C27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1" y="915742"/>
            <a:ext cx="7772400" cy="11775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47DC1-17EA-3DC6-63FA-39B8BE90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81" y="2462576"/>
            <a:ext cx="7772400" cy="33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B2431-966D-24BC-2838-1950AF2E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53" y="572091"/>
            <a:ext cx="5028408" cy="45534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37D04-A7B4-AF73-1DC5-4CE0B2BA7909}"/>
              </a:ext>
            </a:extLst>
          </p:cNvPr>
          <p:cNvSpPr txBox="1"/>
          <p:nvPr/>
        </p:nvSpPr>
        <p:spPr>
          <a:xfrm>
            <a:off x="617517" y="5278122"/>
            <a:ext cx="11105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achieved the highest accuracy of 86.70% on the test data, demonstrating its superiority over Random Forest, KNN and MLP models, attributed to its ability to automatically extract features from spatial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D83FF-1B73-AB89-BDE5-7257835B9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9" y="572091"/>
            <a:ext cx="6017342" cy="47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5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4589-43D9-8AED-7B20-542EAB0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" y="365125"/>
            <a:ext cx="11005008" cy="4612228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27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0E66-0653-BEC5-1055-4DBE292DA50E}"/>
              </a:ext>
            </a:extLst>
          </p:cNvPr>
          <p:cNvSpPr txBox="1"/>
          <p:nvPr/>
        </p:nvSpPr>
        <p:spPr>
          <a:xfrm>
            <a:off x="1305337" y="31452"/>
            <a:ext cx="942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418DEC-9F4E-36AE-2285-44579817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7" y="2130213"/>
            <a:ext cx="4542307" cy="3787304"/>
          </a:xfrm>
          <a:prstGeom prst="rect">
            <a:avLst/>
          </a:prstGeom>
        </p:spPr>
      </p:pic>
      <p:pic>
        <p:nvPicPr>
          <p:cNvPr id="5" name="Picture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D3D61B9-0446-ECFC-FF6B-CB796847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027" y="2130212"/>
            <a:ext cx="4183636" cy="3787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EA94B-8CBC-96E9-56FA-1296F72818AC}"/>
              </a:ext>
            </a:extLst>
          </p:cNvPr>
          <p:cNvSpPr txBox="1"/>
          <p:nvPr/>
        </p:nvSpPr>
        <p:spPr>
          <a:xfrm>
            <a:off x="1305337" y="71752"/>
            <a:ext cx="9425855" cy="16121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represents number of audio files for each emotions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shows emotions for Actor 1</a:t>
            </a:r>
          </a:p>
        </p:txBody>
      </p:sp>
    </p:spTree>
    <p:extLst>
      <p:ext uri="{BB962C8B-B14F-4D97-AF65-F5344CB8AC3E}">
        <p14:creationId xmlns:p14="http://schemas.microsoft.com/office/powerpoint/2010/main" val="1193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858F2F-FAF5-6298-F729-BE9FBFE6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9" y="3349733"/>
            <a:ext cx="5159675" cy="26959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B7756-6D01-9CFA-E581-3F8E1FE8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89" y="398461"/>
            <a:ext cx="5159676" cy="2566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51788-DFCB-0E83-2F5B-D6BFAF447383}"/>
              </a:ext>
            </a:extLst>
          </p:cNvPr>
          <p:cNvSpPr txBox="1"/>
          <p:nvPr/>
        </p:nvSpPr>
        <p:spPr>
          <a:xfrm>
            <a:off x="6728177" y="304800"/>
            <a:ext cx="5046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is a waveform representation of an audio signal labeled "Neutral.”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3C9DF-35BD-85D8-8A53-7B5818821E91}"/>
              </a:ext>
            </a:extLst>
          </p:cNvPr>
          <p:cNvSpPr txBox="1"/>
          <p:nvPr/>
        </p:nvSpPr>
        <p:spPr>
          <a:xfrm>
            <a:off x="6558844" y="2965399"/>
            <a:ext cx="5046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represents a spectrogram of an audio file labeled "Neutral." </a:t>
            </a:r>
          </a:p>
        </p:txBody>
      </p:sp>
    </p:spTree>
    <p:extLst>
      <p:ext uri="{BB962C8B-B14F-4D97-AF65-F5344CB8AC3E}">
        <p14:creationId xmlns:p14="http://schemas.microsoft.com/office/powerpoint/2010/main" val="415830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4B9F-EA42-9117-7E21-FA4B7486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51E729-3085-4E41-8080-DAC786F5D733}"/>
              </a:ext>
            </a:extLst>
          </p:cNvPr>
          <p:cNvSpPr txBox="1"/>
          <p:nvPr/>
        </p:nvSpPr>
        <p:spPr>
          <a:xfrm>
            <a:off x="606487" y="0"/>
            <a:ext cx="113854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FEA3C-E978-F1D6-C6DA-D5DA8BA27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7" y="1457179"/>
            <a:ext cx="5184328" cy="3943642"/>
          </a:xfrm>
          <a:prstGeom prst="rect">
            <a:avLst/>
          </a:prstGeom>
        </p:spPr>
      </p:pic>
      <p:pic>
        <p:nvPicPr>
          <p:cNvPr id="7" name="Picture 6" descr="A blue sound wave with text&#10;&#10;Description automatically generated">
            <a:extLst>
              <a:ext uri="{FF2B5EF4-FFF2-40B4-BE49-F238E27FC236}">
                <a16:creationId xmlns:a16="http://schemas.microsoft.com/office/drawing/2014/main" id="{F7EB66E7-FF7D-23B1-1132-23E64182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15" y="1457179"/>
            <a:ext cx="6201160" cy="1530191"/>
          </a:xfrm>
          <a:prstGeom prst="rect">
            <a:avLst/>
          </a:prstGeom>
        </p:spPr>
      </p:pic>
      <p:pic>
        <p:nvPicPr>
          <p:cNvPr id="11" name="Picture 10" descr="A blue sound wave with text&#10;&#10;Description automatically generated">
            <a:extLst>
              <a:ext uri="{FF2B5EF4-FFF2-40B4-BE49-F238E27FC236}">
                <a16:creationId xmlns:a16="http://schemas.microsoft.com/office/drawing/2014/main" id="{1EA104F5-089C-2C39-4548-4EAFD197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815" y="3870630"/>
            <a:ext cx="6401186" cy="1530191"/>
          </a:xfrm>
          <a:prstGeom prst="rect">
            <a:avLst/>
          </a:prstGeom>
        </p:spPr>
      </p:pic>
      <p:pic>
        <p:nvPicPr>
          <p:cNvPr id="13" name="Picture 12" descr="A blue sound wave with text&#10;&#10;Description automatically generated">
            <a:extLst>
              <a:ext uri="{FF2B5EF4-FFF2-40B4-BE49-F238E27FC236}">
                <a16:creationId xmlns:a16="http://schemas.microsoft.com/office/drawing/2014/main" id="{64F939DC-022D-E0D8-F43D-B8C0C135B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12" y="2621399"/>
            <a:ext cx="6401187" cy="16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A287-45EA-AC81-8A8C-03F6123A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963BB-7EB1-B216-0C97-2B7B64FD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277" y="3315707"/>
            <a:ext cx="5235394" cy="2446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3C54B-8528-0069-757E-ABF9B0487903}"/>
              </a:ext>
            </a:extLst>
          </p:cNvPr>
          <p:cNvSpPr txBox="1"/>
          <p:nvPr/>
        </p:nvSpPr>
        <p:spPr>
          <a:xfrm>
            <a:off x="115492" y="2394912"/>
            <a:ext cx="118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 "/>
              </a:rPr>
              <a:t>MFCC, chroma, spectral contrast features are extracted from audio signals with emotion labels and saved in </a:t>
            </a:r>
            <a:r>
              <a:rPr lang="en-US" dirty="0" err="1">
                <a:latin typeface="Times New Roman "/>
              </a:rPr>
              <a:t>emotion.csv</a:t>
            </a:r>
            <a:r>
              <a:rPr lang="en-US" dirty="0">
                <a:latin typeface="Times New Roman "/>
              </a:rPr>
              <a:t> file.</a:t>
            </a:r>
            <a:endParaRPr lang="en-IN" dirty="0">
              <a:latin typeface="Times New Roman 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B9CFD-8427-DF59-C176-B176B9F5F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7" y="3305402"/>
            <a:ext cx="6553768" cy="24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EA995-1B3C-9303-1B27-E9DB80E1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603"/>
            <a:ext cx="12192000" cy="36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4268D-02A3-7DAB-3AC2-C385CEF01EC4}"/>
              </a:ext>
            </a:extLst>
          </p:cNvPr>
          <p:cNvSpPr txBox="1"/>
          <p:nvPr/>
        </p:nvSpPr>
        <p:spPr>
          <a:xfrm rot="10800000" flipV="1">
            <a:off x="156117" y="1349295"/>
            <a:ext cx="1100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performs data preprocessing, divides the dataset into training and testing subsets, and normalizes the features, ensuring they are ready for training a machine learning model for multiclass classification.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A5CC5-C692-73C1-8521-98B56BF6F4EC}"/>
              </a:ext>
            </a:extLst>
          </p:cNvPr>
          <p:cNvSpPr txBox="1"/>
          <p:nvPr/>
        </p:nvSpPr>
        <p:spPr>
          <a:xfrm>
            <a:off x="725556" y="76452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1A076-335A-00F9-AD1F-3CBEBDF6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0" y="2549625"/>
            <a:ext cx="7772400" cy="30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2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05CC22-7953-A062-955C-38584F45E5D2}"/>
              </a:ext>
            </a:extLst>
          </p:cNvPr>
          <p:cNvSpPr txBox="1"/>
          <p:nvPr/>
        </p:nvSpPr>
        <p:spPr>
          <a:xfrm>
            <a:off x="576469" y="616225"/>
            <a:ext cx="4442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Deploying ML Models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4DC11-A319-8662-501F-90BF55984F1C}"/>
              </a:ext>
            </a:extLst>
          </p:cNvPr>
          <p:cNvSpPr txBox="1"/>
          <p:nvPr/>
        </p:nvSpPr>
        <p:spPr>
          <a:xfrm>
            <a:off x="880946" y="1335061"/>
            <a:ext cx="9462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      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A69AE-CC07-03B1-089B-008A5883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9" y="2201741"/>
            <a:ext cx="5448603" cy="3676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87392-1D24-3E39-BF10-B0985058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10" y="2201741"/>
            <a:ext cx="6068291" cy="35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23D468-6E87-8C25-9CDC-C8494EC9C9AF}"/>
              </a:ext>
            </a:extLst>
          </p:cNvPr>
          <p:cNvSpPr txBox="1"/>
          <p:nvPr/>
        </p:nvSpPr>
        <p:spPr>
          <a:xfrm>
            <a:off x="535260" y="943424"/>
            <a:ext cx="661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7A4102-5211-15D6-09C5-E038B3D3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58" y="3094464"/>
            <a:ext cx="7073900" cy="2966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C72ED-5BCA-74AB-F6E1-D5C1A3F3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28" y="97273"/>
            <a:ext cx="7772400" cy="28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20665</TotalTime>
  <Words>233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Times New Roman </vt:lpstr>
      <vt:lpstr>Office Theme</vt:lpstr>
      <vt:lpstr>Emotion recognition through speech</vt:lpstr>
      <vt:lpstr>PowerPoint Presentation</vt:lpstr>
      <vt:lpstr>PowerPoint Presentation</vt:lpstr>
      <vt:lpstr>PowerPoint Presentation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</dc:title>
  <dc:creator>78250</dc:creator>
  <cp:lastModifiedBy>Gogada Pranathi</cp:lastModifiedBy>
  <cp:revision>23</cp:revision>
  <dcterms:created xsi:type="dcterms:W3CDTF">2024-05-01T04:41:42Z</dcterms:created>
  <dcterms:modified xsi:type="dcterms:W3CDTF">2025-05-09T17:21:11Z</dcterms:modified>
</cp:coreProperties>
</file>