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415" r:id="rId2"/>
    <p:sldId id="421" r:id="rId3"/>
    <p:sldId id="471" r:id="rId4"/>
    <p:sldId id="473" r:id="rId5"/>
    <p:sldId id="2147481527" r:id="rId6"/>
    <p:sldId id="2147481535" r:id="rId7"/>
    <p:sldId id="2147481536" r:id="rId8"/>
    <p:sldId id="2147481537" r:id="rId9"/>
    <p:sldId id="2147481538" r:id="rId10"/>
    <p:sldId id="2147481539" r:id="rId11"/>
    <p:sldId id="2147481550" r:id="rId12"/>
    <p:sldId id="2147481556" r:id="rId13"/>
    <p:sldId id="2147481528" r:id="rId14"/>
    <p:sldId id="2147481540" r:id="rId15"/>
    <p:sldId id="2147481541" r:id="rId16"/>
    <p:sldId id="2147481551" r:id="rId17"/>
    <p:sldId id="2147481552" r:id="rId18"/>
    <p:sldId id="2147481557" r:id="rId19"/>
    <p:sldId id="2147481542" r:id="rId20"/>
    <p:sldId id="2147481530" r:id="rId21"/>
    <p:sldId id="2147481543" r:id="rId22"/>
    <p:sldId id="2147481544" r:id="rId23"/>
    <p:sldId id="2147481545" r:id="rId24"/>
    <p:sldId id="2147481546" r:id="rId25"/>
    <p:sldId id="2147481547" r:id="rId26"/>
    <p:sldId id="2147481548" r:id="rId27"/>
    <p:sldId id="2147481549" r:id="rId28"/>
    <p:sldId id="2147481532" r:id="rId29"/>
    <p:sldId id="2147481553" r:id="rId30"/>
    <p:sldId id="2147481554" r:id="rId31"/>
    <p:sldId id="2147481558" r:id="rId32"/>
    <p:sldId id="2147481533" r:id="rId33"/>
    <p:sldId id="2147481555" r:id="rId34"/>
    <p:sldId id="4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EBDF6C-7184-41AC-A6C1-1D7F7B374F2C}">
          <p14:sldIdLst>
            <p14:sldId id="415"/>
            <p14:sldId id="421"/>
            <p14:sldId id="471"/>
          </p14:sldIdLst>
        </p14:section>
        <p14:section name="Untitled Section" id="{4A6A1F04-816B-4A65-92EC-C228C5A3806E}">
          <p14:sldIdLst>
            <p14:sldId id="473"/>
            <p14:sldId id="2147481527"/>
            <p14:sldId id="2147481535"/>
            <p14:sldId id="2147481536"/>
            <p14:sldId id="2147481537"/>
            <p14:sldId id="2147481538"/>
            <p14:sldId id="2147481539"/>
            <p14:sldId id="2147481550"/>
            <p14:sldId id="2147481556"/>
            <p14:sldId id="2147481528"/>
            <p14:sldId id="2147481540"/>
            <p14:sldId id="2147481541"/>
            <p14:sldId id="2147481551"/>
            <p14:sldId id="2147481552"/>
            <p14:sldId id="2147481557"/>
            <p14:sldId id="2147481542"/>
            <p14:sldId id="2147481530"/>
            <p14:sldId id="2147481543"/>
            <p14:sldId id="2147481544"/>
            <p14:sldId id="2147481545"/>
            <p14:sldId id="2147481546"/>
            <p14:sldId id="2147481547"/>
            <p14:sldId id="2147481548"/>
            <p14:sldId id="2147481549"/>
            <p14:sldId id="2147481532"/>
            <p14:sldId id="2147481553"/>
            <p14:sldId id="2147481554"/>
            <p14:sldId id="2147481558"/>
            <p14:sldId id="2147481533"/>
            <p14:sldId id="2147481555"/>
            <p14:sldId id="468"/>
          </p14:sldIdLst>
        </p14:section>
      </p14:sectionLst>
    </p:ex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7" pos="288" userDrawn="1">
          <p15:clr>
            <a:srgbClr val="A4A3A4"/>
          </p15:clr>
        </p15:guide>
        <p15:guide id="8" pos="216"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E0B"/>
    <a:srgbClr val="004EFF"/>
    <a:srgbClr val="E5EDFF"/>
    <a:srgbClr val="C0D2FF"/>
    <a:srgbClr val="83A8FF"/>
    <a:srgbClr val="407AFF"/>
    <a:srgbClr val="000000"/>
    <a:srgbClr val="424242"/>
    <a:srgbClr val="FF40FF"/>
    <a:srgbClr val="FFB3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79513-F648-4928-86A4-ED95AD9942B4}" v="190" dt="2024-12-06T12:13:10.361"/>
    <p1510:client id="{80D0220B-2DEE-47A4-BD31-9D591D35C7EB}" v="35" dt="2024-12-06T04:58:33.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guide orient="horz" pos="4128"/>
        <p:guide pos="3840"/>
        <p:guide pos="7392"/>
        <p:guide pos="288"/>
        <p:guide pos="216"/>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mtam Reddy" userId="151fa70b-c0f3-4534-8ec1-f76ae6a0adaa" providerId="ADAL" clId="{09779513-F648-4928-86A4-ED95AD9942B4}"/>
    <pc:docChg chg="undo redo custSel addSld delSld modSld modSection">
      <pc:chgData name="Thamtam Reddy" userId="151fa70b-c0f3-4534-8ec1-f76ae6a0adaa" providerId="ADAL" clId="{09779513-F648-4928-86A4-ED95AD9942B4}" dt="2024-12-06T12:13:10.361" v="867" actId="2696"/>
      <pc:docMkLst>
        <pc:docMk/>
      </pc:docMkLst>
      <pc:sldChg chg="addSp delSp modSp mod modClrScheme chgLayout">
        <pc:chgData name="Thamtam Reddy" userId="151fa70b-c0f3-4534-8ec1-f76ae6a0adaa" providerId="ADAL" clId="{09779513-F648-4928-86A4-ED95AD9942B4}" dt="2024-12-06T08:09:20.418" v="18" actId="478"/>
        <pc:sldMkLst>
          <pc:docMk/>
          <pc:sldMk cId="4237633767" sldId="471"/>
        </pc:sldMkLst>
        <pc:spChg chg="mod ord">
          <ac:chgData name="Thamtam Reddy" userId="151fa70b-c0f3-4534-8ec1-f76ae6a0adaa" providerId="ADAL" clId="{09779513-F648-4928-86A4-ED95AD9942B4}" dt="2024-12-06T08:09:18.952" v="12" actId="700"/>
          <ac:spMkLst>
            <pc:docMk/>
            <pc:sldMk cId="4237633767" sldId="471"/>
            <ac:spMk id="2" creationId="{08B8C4F8-77CB-46A1-86D2-5E7EFFB574B5}"/>
          </ac:spMkLst>
        </pc:spChg>
        <pc:spChg chg="add del mod ord">
          <ac:chgData name="Thamtam Reddy" userId="151fa70b-c0f3-4534-8ec1-f76ae6a0adaa" providerId="ADAL" clId="{09779513-F648-4928-86A4-ED95AD9942B4}" dt="2024-12-06T08:09:18.952" v="12" actId="700"/>
          <ac:spMkLst>
            <pc:docMk/>
            <pc:sldMk cId="4237633767" sldId="471"/>
            <ac:spMk id="3" creationId="{DAFCA0BB-8773-130A-4808-DD626CF6FB31}"/>
          </ac:spMkLst>
        </pc:spChg>
        <pc:spChg chg="add del mod">
          <ac:chgData name="Thamtam Reddy" userId="151fa70b-c0f3-4534-8ec1-f76ae6a0adaa" providerId="ADAL" clId="{09779513-F648-4928-86A4-ED95AD9942B4}" dt="2024-12-06T08:09:20.181" v="17" actId="6549"/>
          <ac:spMkLst>
            <pc:docMk/>
            <pc:sldMk cId="4237633767" sldId="471"/>
            <ac:spMk id="4" creationId="{683A427C-E68E-B1B3-C11D-50F3ACEC2109}"/>
          </ac:spMkLst>
        </pc:spChg>
        <pc:spChg chg="add del">
          <ac:chgData name="Thamtam Reddy" userId="151fa70b-c0f3-4534-8ec1-f76ae6a0adaa" providerId="ADAL" clId="{09779513-F648-4928-86A4-ED95AD9942B4}" dt="2024-12-06T08:09:20.418" v="18" actId="478"/>
          <ac:spMkLst>
            <pc:docMk/>
            <pc:sldMk cId="4237633767" sldId="471"/>
            <ac:spMk id="6" creationId="{88EE516A-80B4-4099-93BA-D8524C921C1B}"/>
          </ac:spMkLst>
        </pc:spChg>
        <pc:spChg chg="add del">
          <ac:chgData name="Thamtam Reddy" userId="151fa70b-c0f3-4534-8ec1-f76ae6a0adaa" providerId="ADAL" clId="{09779513-F648-4928-86A4-ED95AD9942B4}" dt="2024-12-06T08:09:19.457" v="14" actId="478"/>
          <ac:spMkLst>
            <pc:docMk/>
            <pc:sldMk cId="4237633767" sldId="471"/>
            <ac:spMk id="53" creationId="{CE1600C2-A862-ED82-72C1-2FEAD9D8D3EE}"/>
          </ac:spMkLst>
        </pc:spChg>
        <pc:spChg chg="add del">
          <ac:chgData name="Thamtam Reddy" userId="151fa70b-c0f3-4534-8ec1-f76ae6a0adaa" providerId="ADAL" clId="{09779513-F648-4928-86A4-ED95AD9942B4}" dt="2024-12-06T08:09:19.724" v="15" actId="478"/>
          <ac:spMkLst>
            <pc:docMk/>
            <pc:sldMk cId="4237633767" sldId="471"/>
            <ac:spMk id="126" creationId="{821934A1-2343-4A8E-8B2B-FE673FC44F7A}"/>
          </ac:spMkLst>
        </pc:spChg>
        <pc:picChg chg="add del">
          <ac:chgData name="Thamtam Reddy" userId="151fa70b-c0f3-4534-8ec1-f76ae6a0adaa" providerId="ADAL" clId="{09779513-F648-4928-86A4-ED95AD9942B4}" dt="2024-12-06T08:09:19.226" v="13" actId="478"/>
          <ac:picMkLst>
            <pc:docMk/>
            <pc:sldMk cId="4237633767" sldId="471"/>
            <ac:picMk id="5" creationId="{83344DF7-06B6-522A-4276-A6D6BBF538E6}"/>
          </ac:picMkLst>
        </pc:picChg>
      </pc:sldChg>
      <pc:sldChg chg="addSp delSp modSp mod modClrScheme chgLayout">
        <pc:chgData name="Thamtam Reddy" userId="151fa70b-c0f3-4534-8ec1-f76ae6a0adaa" providerId="ADAL" clId="{09779513-F648-4928-86A4-ED95AD9942B4}" dt="2024-12-06T08:45:29.544" v="230" actId="122"/>
        <pc:sldMkLst>
          <pc:docMk/>
          <pc:sldMk cId="623413537" sldId="473"/>
        </pc:sldMkLst>
        <pc:spChg chg="mod ord">
          <ac:chgData name="Thamtam Reddy" userId="151fa70b-c0f3-4534-8ec1-f76ae6a0adaa" providerId="ADAL" clId="{09779513-F648-4928-86A4-ED95AD9942B4}" dt="2024-12-06T08:45:29.544" v="230" actId="122"/>
          <ac:spMkLst>
            <pc:docMk/>
            <pc:sldMk cId="623413537" sldId="473"/>
            <ac:spMk id="2" creationId="{08B8C4F8-77CB-46A1-86D2-5E7EFFB574B5}"/>
          </ac:spMkLst>
        </pc:spChg>
        <pc:spChg chg="add mod ord">
          <ac:chgData name="Thamtam Reddy" userId="151fa70b-c0f3-4534-8ec1-f76ae6a0adaa" providerId="ADAL" clId="{09779513-F648-4928-86A4-ED95AD9942B4}" dt="2024-12-06T08:44:23.719" v="213" actId="12"/>
          <ac:spMkLst>
            <pc:docMk/>
            <pc:sldMk cId="623413537" sldId="473"/>
            <ac:spMk id="3" creationId="{87A32B00-59ED-E12A-34CD-B03071475A7B}"/>
          </ac:spMkLst>
        </pc:spChg>
        <pc:spChg chg="del">
          <ac:chgData name="Thamtam Reddy" userId="151fa70b-c0f3-4534-8ec1-f76ae6a0adaa" providerId="ADAL" clId="{09779513-F648-4928-86A4-ED95AD9942B4}" dt="2024-12-06T08:09:42.659" v="22" actId="478"/>
          <ac:spMkLst>
            <pc:docMk/>
            <pc:sldMk cId="623413537" sldId="473"/>
            <ac:spMk id="7" creationId="{DAA2455F-8A21-D890-C98E-02F72703F0B0}"/>
          </ac:spMkLst>
        </pc:spChg>
        <pc:spChg chg="del">
          <ac:chgData name="Thamtam Reddy" userId="151fa70b-c0f3-4534-8ec1-f76ae6a0adaa" providerId="ADAL" clId="{09779513-F648-4928-86A4-ED95AD9942B4}" dt="2024-12-06T08:09:47.227" v="23" actId="478"/>
          <ac:spMkLst>
            <pc:docMk/>
            <pc:sldMk cId="623413537" sldId="473"/>
            <ac:spMk id="11" creationId="{25287D33-53B9-1A1A-71AF-D06992DE2EB0}"/>
          </ac:spMkLst>
        </pc:spChg>
        <pc:spChg chg="del">
          <ac:chgData name="Thamtam Reddy" userId="151fa70b-c0f3-4534-8ec1-f76ae6a0adaa" providerId="ADAL" clId="{09779513-F648-4928-86A4-ED95AD9942B4}" dt="2024-12-06T08:09:35.185" v="20" actId="478"/>
          <ac:spMkLst>
            <pc:docMk/>
            <pc:sldMk cId="623413537" sldId="473"/>
            <ac:spMk id="12" creationId="{4BA08B2D-66CF-7E82-B075-403267473176}"/>
          </ac:spMkLst>
        </pc:spChg>
        <pc:spChg chg="mod">
          <ac:chgData name="Thamtam Reddy" userId="151fa70b-c0f3-4534-8ec1-f76ae6a0adaa" providerId="ADAL" clId="{09779513-F648-4928-86A4-ED95AD9942B4}" dt="2024-12-06T08:09:20.716" v="19"/>
          <ac:spMkLst>
            <pc:docMk/>
            <pc:sldMk cId="623413537" sldId="473"/>
            <ac:spMk id="13" creationId="{2049060B-014A-442E-C8BB-570E8F4FDB6F}"/>
          </ac:spMkLst>
        </pc:spChg>
        <pc:spChg chg="del">
          <ac:chgData name="Thamtam Reddy" userId="151fa70b-c0f3-4534-8ec1-f76ae6a0adaa" providerId="ADAL" clId="{09779513-F648-4928-86A4-ED95AD9942B4}" dt="2024-12-06T08:09:54.195" v="25" actId="478"/>
          <ac:spMkLst>
            <pc:docMk/>
            <pc:sldMk cId="623413537" sldId="473"/>
            <ac:spMk id="16601" creationId="{28849331-F041-F64C-F7E0-B90146AD64D3}"/>
          </ac:spMkLst>
        </pc:spChg>
        <pc:spChg chg="del">
          <ac:chgData name="Thamtam Reddy" userId="151fa70b-c0f3-4534-8ec1-f76ae6a0adaa" providerId="ADAL" clId="{09779513-F648-4928-86A4-ED95AD9942B4}" dt="2024-12-06T08:09:51.233" v="24" actId="478"/>
          <ac:spMkLst>
            <pc:docMk/>
            <pc:sldMk cId="623413537" sldId="473"/>
            <ac:spMk id="16640" creationId="{D7D5C9B3-9A4E-7B82-4CCD-CC46BBC90E0C}"/>
          </ac:spMkLst>
        </pc:spChg>
        <pc:picChg chg="del">
          <ac:chgData name="Thamtam Reddy" userId="151fa70b-c0f3-4534-8ec1-f76ae6a0adaa" providerId="ADAL" clId="{09779513-F648-4928-86A4-ED95AD9942B4}" dt="2024-12-06T08:09:39.527" v="21" actId="478"/>
          <ac:picMkLst>
            <pc:docMk/>
            <pc:sldMk cId="623413537" sldId="473"/>
            <ac:picMk id="4" creationId="{5D282240-CFEF-C419-B2D0-F4EB8996E3F7}"/>
          </ac:picMkLst>
        </pc:picChg>
      </pc:sldChg>
      <pc:sldChg chg="addSp delSp modSp mod modClrScheme chgLayout">
        <pc:chgData name="Thamtam Reddy" userId="151fa70b-c0f3-4534-8ec1-f76ae6a0adaa" providerId="ADAL" clId="{09779513-F648-4928-86A4-ED95AD9942B4}" dt="2024-12-06T08:12:44.159" v="55" actId="1076"/>
        <pc:sldMkLst>
          <pc:docMk/>
          <pc:sldMk cId="42473856" sldId="2147481527"/>
        </pc:sldMkLst>
        <pc:spChg chg="mod ord">
          <ac:chgData name="Thamtam Reddy" userId="151fa70b-c0f3-4534-8ec1-f76ae6a0adaa" providerId="ADAL" clId="{09779513-F648-4928-86A4-ED95AD9942B4}" dt="2024-12-06T08:12:36.812" v="49" actId="26606"/>
          <ac:spMkLst>
            <pc:docMk/>
            <pc:sldMk cId="42473856" sldId="2147481527"/>
            <ac:spMk id="2" creationId="{529FBCBF-776E-9BFF-A7E1-5EC370AEA78D}"/>
          </ac:spMkLst>
        </pc:spChg>
        <pc:spChg chg="add del mod ord">
          <ac:chgData name="Thamtam Reddy" userId="151fa70b-c0f3-4534-8ec1-f76ae6a0adaa" providerId="ADAL" clId="{09779513-F648-4928-86A4-ED95AD9942B4}" dt="2024-12-06T08:12:43.405" v="53" actId="478"/>
          <ac:spMkLst>
            <pc:docMk/>
            <pc:sldMk cId="42473856" sldId="2147481527"/>
            <ac:spMk id="3" creationId="{C0D6AE46-DD9D-504E-6A77-F941E6ABE8B2}"/>
          </ac:spMkLst>
        </pc:spChg>
        <pc:spChg chg="del">
          <ac:chgData name="Thamtam Reddy" userId="151fa70b-c0f3-4534-8ec1-f76ae6a0adaa" providerId="ADAL" clId="{09779513-F648-4928-86A4-ED95AD9942B4}" dt="2024-12-06T08:10:52.361" v="29" actId="478"/>
          <ac:spMkLst>
            <pc:docMk/>
            <pc:sldMk cId="42473856" sldId="2147481527"/>
            <ac:spMk id="4" creationId="{3DAED7D0-6F75-F72B-A059-D4D2B65A92AD}"/>
          </ac:spMkLst>
        </pc:spChg>
        <pc:spChg chg="del">
          <ac:chgData name="Thamtam Reddy" userId="151fa70b-c0f3-4534-8ec1-f76ae6a0adaa" providerId="ADAL" clId="{09779513-F648-4928-86A4-ED95AD9942B4}" dt="2024-12-06T08:10:49.354" v="28" actId="478"/>
          <ac:spMkLst>
            <pc:docMk/>
            <pc:sldMk cId="42473856" sldId="2147481527"/>
            <ac:spMk id="5" creationId="{E0829B80-FBF6-0E06-44FF-289F20E0C871}"/>
          </ac:spMkLst>
        </pc:spChg>
        <pc:spChg chg="add mod">
          <ac:chgData name="Thamtam Reddy" userId="151fa70b-c0f3-4534-8ec1-f76ae6a0adaa" providerId="ADAL" clId="{09779513-F648-4928-86A4-ED95AD9942B4}" dt="2024-12-06T08:12:36.812" v="49" actId="26606"/>
          <ac:spMkLst>
            <pc:docMk/>
            <pc:sldMk cId="42473856" sldId="2147481527"/>
            <ac:spMk id="7" creationId="{7A771D88-B22F-EBC5-8944-76627CB18050}"/>
          </ac:spMkLst>
        </pc:spChg>
        <pc:spChg chg="add del mod">
          <ac:chgData name="Thamtam Reddy" userId="151fa70b-c0f3-4534-8ec1-f76ae6a0adaa" providerId="ADAL" clId="{09779513-F648-4928-86A4-ED95AD9942B4}" dt="2024-12-06T08:12:34.983" v="47" actId="26606"/>
          <ac:spMkLst>
            <pc:docMk/>
            <pc:sldMk cId="42473856" sldId="2147481527"/>
            <ac:spMk id="12" creationId="{1BD103DB-0B03-0E8B-4203-54010A687D26}"/>
          </ac:spMkLst>
        </pc:spChg>
        <pc:spChg chg="add del mod">
          <ac:chgData name="Thamtam Reddy" userId="151fa70b-c0f3-4534-8ec1-f76ae6a0adaa" providerId="ADAL" clId="{09779513-F648-4928-86A4-ED95AD9942B4}" dt="2024-12-06T08:12:36.812" v="49" actId="26606"/>
          <ac:spMkLst>
            <pc:docMk/>
            <pc:sldMk cId="42473856" sldId="2147481527"/>
            <ac:spMk id="14" creationId="{0A3CCF54-8D8C-4E24-846A-07E948E6AFDB}"/>
          </ac:spMkLst>
        </pc:spChg>
        <pc:picChg chg="add mod ord">
          <ac:chgData name="Thamtam Reddy" userId="151fa70b-c0f3-4534-8ec1-f76ae6a0adaa" providerId="ADAL" clId="{09779513-F648-4928-86A4-ED95AD9942B4}" dt="2024-12-06T08:12:44.159" v="55" actId="1076"/>
          <ac:picMkLst>
            <pc:docMk/>
            <pc:sldMk cId="42473856" sldId="2147481527"/>
            <ac:picMk id="6" creationId="{0A55F88B-6118-4116-097A-1C5B63EB7A5B}"/>
          </ac:picMkLst>
        </pc:picChg>
      </pc:sldChg>
      <pc:sldChg chg="addSp delSp modSp mod">
        <pc:chgData name="Thamtam Reddy" userId="151fa70b-c0f3-4534-8ec1-f76ae6a0adaa" providerId="ADAL" clId="{09779513-F648-4928-86A4-ED95AD9942B4}" dt="2024-12-06T08:27:08.501" v="179" actId="1076"/>
        <pc:sldMkLst>
          <pc:docMk/>
          <pc:sldMk cId="4194059609" sldId="2147481528"/>
        </pc:sldMkLst>
        <pc:spChg chg="mod">
          <ac:chgData name="Thamtam Reddy" userId="151fa70b-c0f3-4534-8ec1-f76ae6a0adaa" providerId="ADAL" clId="{09779513-F648-4928-86A4-ED95AD9942B4}" dt="2024-12-06T08:26:53.297" v="177" actId="1076"/>
          <ac:spMkLst>
            <pc:docMk/>
            <pc:sldMk cId="4194059609" sldId="2147481528"/>
            <ac:spMk id="2" creationId="{99747193-6CA9-7C8C-4752-0BF41BC7D87A}"/>
          </ac:spMkLst>
        </pc:spChg>
        <pc:spChg chg="del">
          <ac:chgData name="Thamtam Reddy" userId="151fa70b-c0f3-4534-8ec1-f76ae6a0adaa" providerId="ADAL" clId="{09779513-F648-4928-86A4-ED95AD9942B4}" dt="2024-12-06T08:25:53.440" v="154" actId="478"/>
          <ac:spMkLst>
            <pc:docMk/>
            <pc:sldMk cId="4194059609" sldId="2147481528"/>
            <ac:spMk id="3" creationId="{B89CCE4A-F3B7-3C97-32A7-8847ACF375D0}"/>
          </ac:spMkLst>
        </pc:spChg>
        <pc:spChg chg="del">
          <ac:chgData name="Thamtam Reddy" userId="151fa70b-c0f3-4534-8ec1-f76ae6a0adaa" providerId="ADAL" clId="{09779513-F648-4928-86A4-ED95AD9942B4}" dt="2024-12-06T08:25:44.327" v="152" actId="478"/>
          <ac:spMkLst>
            <pc:docMk/>
            <pc:sldMk cId="4194059609" sldId="2147481528"/>
            <ac:spMk id="4" creationId="{8BD38D0E-8B1E-B024-7AF0-492DF80F040B}"/>
          </ac:spMkLst>
        </pc:spChg>
        <pc:spChg chg="del">
          <ac:chgData name="Thamtam Reddy" userId="151fa70b-c0f3-4534-8ec1-f76ae6a0adaa" providerId="ADAL" clId="{09779513-F648-4928-86A4-ED95AD9942B4}" dt="2024-12-06T08:25:49.162" v="153" actId="478"/>
          <ac:spMkLst>
            <pc:docMk/>
            <pc:sldMk cId="4194059609" sldId="2147481528"/>
            <ac:spMk id="5" creationId="{4F7761F6-C21F-C8F5-518C-4A2907C75152}"/>
          </ac:spMkLst>
        </pc:spChg>
        <pc:spChg chg="add del mod">
          <ac:chgData name="Thamtam Reddy" userId="151fa70b-c0f3-4534-8ec1-f76ae6a0adaa" providerId="ADAL" clId="{09779513-F648-4928-86A4-ED95AD9942B4}" dt="2024-12-06T08:26:01.318" v="156" actId="478"/>
          <ac:spMkLst>
            <pc:docMk/>
            <pc:sldMk cId="4194059609" sldId="2147481528"/>
            <ac:spMk id="8" creationId="{F9065982-D492-2919-BD1D-EEA2ECEB9E95}"/>
          </ac:spMkLst>
        </pc:spChg>
        <pc:spChg chg="add mod">
          <ac:chgData name="Thamtam Reddy" userId="151fa70b-c0f3-4534-8ec1-f76ae6a0adaa" providerId="ADAL" clId="{09779513-F648-4928-86A4-ED95AD9942B4}" dt="2024-12-06T08:27:00.692" v="178" actId="1076"/>
          <ac:spMkLst>
            <pc:docMk/>
            <pc:sldMk cId="4194059609" sldId="2147481528"/>
            <ac:spMk id="9" creationId="{F4F5BF7E-8E4B-BC54-8BCD-ABA114910A79}"/>
          </ac:spMkLst>
        </pc:spChg>
        <pc:picChg chg="del">
          <ac:chgData name="Thamtam Reddy" userId="151fa70b-c0f3-4534-8ec1-f76ae6a0adaa" providerId="ADAL" clId="{09779513-F648-4928-86A4-ED95AD9942B4}" dt="2024-12-06T08:25:57.748" v="155" actId="478"/>
          <ac:picMkLst>
            <pc:docMk/>
            <pc:sldMk cId="4194059609" sldId="2147481528"/>
            <ac:picMk id="7" creationId="{5FD85EE9-C120-68BB-635A-EB6DDD2C7ED8}"/>
          </ac:picMkLst>
        </pc:picChg>
        <pc:picChg chg="add mod">
          <ac:chgData name="Thamtam Reddy" userId="151fa70b-c0f3-4534-8ec1-f76ae6a0adaa" providerId="ADAL" clId="{09779513-F648-4928-86A4-ED95AD9942B4}" dt="2024-12-06T08:27:08.501" v="179" actId="1076"/>
          <ac:picMkLst>
            <pc:docMk/>
            <pc:sldMk cId="4194059609" sldId="2147481528"/>
            <ac:picMk id="10" creationId="{C69A13BC-EE31-B4F8-E147-B1828273363C}"/>
          </ac:picMkLst>
        </pc:picChg>
      </pc:sldChg>
      <pc:sldChg chg="del">
        <pc:chgData name="Thamtam Reddy" userId="151fa70b-c0f3-4534-8ec1-f76ae6a0adaa" providerId="ADAL" clId="{09779513-F648-4928-86A4-ED95AD9942B4}" dt="2024-12-06T09:05:58.291" v="237" actId="2696"/>
        <pc:sldMkLst>
          <pc:docMk/>
          <pc:sldMk cId="2040051677" sldId="2147481529"/>
        </pc:sldMkLst>
      </pc:sldChg>
      <pc:sldChg chg="del">
        <pc:chgData name="Thamtam Reddy" userId="151fa70b-c0f3-4534-8ec1-f76ae6a0adaa" providerId="ADAL" clId="{09779513-F648-4928-86A4-ED95AD9942B4}" dt="2024-12-06T11:06:15.447" v="837" actId="2696"/>
        <pc:sldMkLst>
          <pc:docMk/>
          <pc:sldMk cId="92524786" sldId="2147481531"/>
        </pc:sldMkLst>
      </pc:sldChg>
      <pc:sldChg chg="delSp mod">
        <pc:chgData name="Thamtam Reddy" userId="151fa70b-c0f3-4534-8ec1-f76ae6a0adaa" providerId="ADAL" clId="{09779513-F648-4928-86A4-ED95AD9942B4}" dt="2024-12-06T11:06:25.516" v="838" actId="478"/>
        <pc:sldMkLst>
          <pc:docMk/>
          <pc:sldMk cId="3568733926" sldId="2147481532"/>
        </pc:sldMkLst>
        <pc:spChg chg="del">
          <ac:chgData name="Thamtam Reddy" userId="151fa70b-c0f3-4534-8ec1-f76ae6a0adaa" providerId="ADAL" clId="{09779513-F648-4928-86A4-ED95AD9942B4}" dt="2024-12-06T11:06:25.516" v="838" actId="478"/>
          <ac:spMkLst>
            <pc:docMk/>
            <pc:sldMk cId="3568733926" sldId="2147481532"/>
            <ac:spMk id="5" creationId="{9952DEA8-9FB5-E689-957A-AC4E612B6ACE}"/>
          </ac:spMkLst>
        </pc:spChg>
      </pc:sldChg>
      <pc:sldChg chg="delSp mod">
        <pc:chgData name="Thamtam Reddy" userId="151fa70b-c0f3-4534-8ec1-f76ae6a0adaa" providerId="ADAL" clId="{09779513-F648-4928-86A4-ED95AD9942B4}" dt="2024-12-06T11:06:34.066" v="839" actId="478"/>
        <pc:sldMkLst>
          <pc:docMk/>
          <pc:sldMk cId="426919152" sldId="2147481533"/>
        </pc:sldMkLst>
        <pc:spChg chg="del">
          <ac:chgData name="Thamtam Reddy" userId="151fa70b-c0f3-4534-8ec1-f76ae6a0adaa" providerId="ADAL" clId="{09779513-F648-4928-86A4-ED95AD9942B4}" dt="2024-12-06T11:06:34.066" v="839" actId="478"/>
          <ac:spMkLst>
            <pc:docMk/>
            <pc:sldMk cId="426919152" sldId="2147481533"/>
            <ac:spMk id="4" creationId="{9325EBB1-4F55-6411-B93F-0B22C5B7A21F}"/>
          </ac:spMkLst>
        </pc:spChg>
      </pc:sldChg>
      <pc:sldChg chg="delSp mod">
        <pc:chgData name="Thamtam Reddy" userId="151fa70b-c0f3-4534-8ec1-f76ae6a0adaa" providerId="ADAL" clId="{09779513-F648-4928-86A4-ED95AD9942B4}" dt="2024-12-06T11:06:43.882" v="840" actId="478"/>
        <pc:sldMkLst>
          <pc:docMk/>
          <pc:sldMk cId="717700006" sldId="2147481534"/>
        </pc:sldMkLst>
        <pc:spChg chg="del">
          <ac:chgData name="Thamtam Reddy" userId="151fa70b-c0f3-4534-8ec1-f76ae6a0adaa" providerId="ADAL" clId="{09779513-F648-4928-86A4-ED95AD9942B4}" dt="2024-12-06T11:06:43.882" v="840" actId="478"/>
          <ac:spMkLst>
            <pc:docMk/>
            <pc:sldMk cId="717700006" sldId="2147481534"/>
            <ac:spMk id="4" creationId="{61C33DA5-BD0F-BF76-4021-01BE2D74356F}"/>
          </ac:spMkLst>
        </pc:spChg>
      </pc:sldChg>
      <pc:sldChg chg="addSp delSp modSp new mod">
        <pc:chgData name="Thamtam Reddy" userId="151fa70b-c0f3-4534-8ec1-f76ae6a0adaa" providerId="ADAL" clId="{09779513-F648-4928-86A4-ED95AD9942B4}" dt="2024-12-06T08:14:25.469" v="63" actId="1076"/>
        <pc:sldMkLst>
          <pc:docMk/>
          <pc:sldMk cId="169124446" sldId="2147481535"/>
        </pc:sldMkLst>
        <pc:spChg chg="mod">
          <ac:chgData name="Thamtam Reddy" userId="151fa70b-c0f3-4534-8ec1-f76ae6a0adaa" providerId="ADAL" clId="{09779513-F648-4928-86A4-ED95AD9942B4}" dt="2024-12-06T08:13:29.037" v="57"/>
          <ac:spMkLst>
            <pc:docMk/>
            <pc:sldMk cId="169124446" sldId="2147481535"/>
            <ac:spMk id="2" creationId="{1A1D30C8-6E4B-534D-9F46-5FDADDED44FE}"/>
          </ac:spMkLst>
        </pc:spChg>
        <pc:spChg chg="del">
          <ac:chgData name="Thamtam Reddy" userId="151fa70b-c0f3-4534-8ec1-f76ae6a0adaa" providerId="ADAL" clId="{09779513-F648-4928-86A4-ED95AD9942B4}" dt="2024-12-06T08:13:46.934" v="58" actId="478"/>
          <ac:spMkLst>
            <pc:docMk/>
            <pc:sldMk cId="169124446" sldId="2147481535"/>
            <ac:spMk id="3" creationId="{FEA6E9C2-BE25-74B2-EA01-BE66D2706E37}"/>
          </ac:spMkLst>
        </pc:spChg>
        <pc:spChg chg="add mod">
          <ac:chgData name="Thamtam Reddy" userId="151fa70b-c0f3-4534-8ec1-f76ae6a0adaa" providerId="ADAL" clId="{09779513-F648-4928-86A4-ED95AD9942B4}" dt="2024-12-06T08:13:48.269" v="59"/>
          <ac:spMkLst>
            <pc:docMk/>
            <pc:sldMk cId="169124446" sldId="2147481535"/>
            <ac:spMk id="4" creationId="{D7CC390B-9D11-8583-0774-10109599635F}"/>
          </ac:spMkLst>
        </pc:spChg>
        <pc:picChg chg="add mod">
          <ac:chgData name="Thamtam Reddy" userId="151fa70b-c0f3-4534-8ec1-f76ae6a0adaa" providerId="ADAL" clId="{09779513-F648-4928-86A4-ED95AD9942B4}" dt="2024-12-06T08:14:25.469" v="63" actId="1076"/>
          <ac:picMkLst>
            <pc:docMk/>
            <pc:sldMk cId="169124446" sldId="2147481535"/>
            <ac:picMk id="5" creationId="{5CF1DB2F-F216-FDE1-3693-B306979841DD}"/>
          </ac:picMkLst>
        </pc:picChg>
      </pc:sldChg>
      <pc:sldChg chg="addSp delSp modSp new mod">
        <pc:chgData name="Thamtam Reddy" userId="151fa70b-c0f3-4534-8ec1-f76ae6a0adaa" providerId="ADAL" clId="{09779513-F648-4928-86A4-ED95AD9942B4}" dt="2024-12-06T09:05:25.452" v="236" actId="20577"/>
        <pc:sldMkLst>
          <pc:docMk/>
          <pc:sldMk cId="2351252166" sldId="2147481536"/>
        </pc:sldMkLst>
        <pc:spChg chg="mod">
          <ac:chgData name="Thamtam Reddy" userId="151fa70b-c0f3-4534-8ec1-f76ae6a0adaa" providerId="ADAL" clId="{09779513-F648-4928-86A4-ED95AD9942B4}" dt="2024-12-06T09:05:25.452" v="236" actId="20577"/>
          <ac:spMkLst>
            <pc:docMk/>
            <pc:sldMk cId="2351252166" sldId="2147481536"/>
            <ac:spMk id="2" creationId="{B97F9A03-374B-AE64-F3AE-F3291C0FA35F}"/>
          </ac:spMkLst>
        </pc:spChg>
        <pc:spChg chg="del">
          <ac:chgData name="Thamtam Reddy" userId="151fa70b-c0f3-4534-8ec1-f76ae6a0adaa" providerId="ADAL" clId="{09779513-F648-4928-86A4-ED95AD9942B4}" dt="2024-12-06T08:15:09.272" v="66" actId="478"/>
          <ac:spMkLst>
            <pc:docMk/>
            <pc:sldMk cId="2351252166" sldId="2147481536"/>
            <ac:spMk id="3" creationId="{077154D3-01C8-986F-03C3-504A5CC1F72F}"/>
          </ac:spMkLst>
        </pc:spChg>
        <pc:spChg chg="add mod">
          <ac:chgData name="Thamtam Reddy" userId="151fa70b-c0f3-4534-8ec1-f76ae6a0adaa" providerId="ADAL" clId="{09779513-F648-4928-86A4-ED95AD9942B4}" dt="2024-12-06T08:15:10.417" v="67"/>
          <ac:spMkLst>
            <pc:docMk/>
            <pc:sldMk cId="2351252166" sldId="2147481536"/>
            <ac:spMk id="4" creationId="{A7E1A1B7-93A1-7D75-2782-B37B381C657D}"/>
          </ac:spMkLst>
        </pc:spChg>
        <pc:spChg chg="add mod">
          <ac:chgData name="Thamtam Reddy" userId="151fa70b-c0f3-4534-8ec1-f76ae6a0adaa" providerId="ADAL" clId="{09779513-F648-4928-86A4-ED95AD9942B4}" dt="2024-12-06T08:15:20.055" v="68"/>
          <ac:spMkLst>
            <pc:docMk/>
            <pc:sldMk cId="2351252166" sldId="2147481536"/>
            <ac:spMk id="5" creationId="{637DD68E-BD97-4838-A9EF-10B2C73DA437}"/>
          </ac:spMkLst>
        </pc:spChg>
        <pc:spChg chg="add mod">
          <ac:chgData name="Thamtam Reddy" userId="151fa70b-c0f3-4534-8ec1-f76ae6a0adaa" providerId="ADAL" clId="{09779513-F648-4928-86A4-ED95AD9942B4}" dt="2024-12-06T08:15:36.955" v="70"/>
          <ac:spMkLst>
            <pc:docMk/>
            <pc:sldMk cId="2351252166" sldId="2147481536"/>
            <ac:spMk id="7" creationId="{07EE0A87-626C-5E0A-FAEE-40E6E8A58417}"/>
          </ac:spMkLst>
        </pc:spChg>
        <pc:spChg chg="add mod">
          <ac:chgData name="Thamtam Reddy" userId="151fa70b-c0f3-4534-8ec1-f76ae6a0adaa" providerId="ADAL" clId="{09779513-F648-4928-86A4-ED95AD9942B4}" dt="2024-12-06T08:15:46.870" v="71"/>
          <ac:spMkLst>
            <pc:docMk/>
            <pc:sldMk cId="2351252166" sldId="2147481536"/>
            <ac:spMk id="8" creationId="{71F2CA17-6BBE-199B-0775-D1EE06E1F520}"/>
          </ac:spMkLst>
        </pc:spChg>
        <pc:picChg chg="add mod">
          <ac:chgData name="Thamtam Reddy" userId="151fa70b-c0f3-4534-8ec1-f76ae6a0adaa" providerId="ADAL" clId="{09779513-F648-4928-86A4-ED95AD9942B4}" dt="2024-12-06T08:15:28.670" v="69"/>
          <ac:picMkLst>
            <pc:docMk/>
            <pc:sldMk cId="2351252166" sldId="2147481536"/>
            <ac:picMk id="6" creationId="{3038F124-7681-05E7-26BB-7F3F6B4C78D9}"/>
          </ac:picMkLst>
        </pc:picChg>
        <pc:picChg chg="add mod">
          <ac:chgData name="Thamtam Reddy" userId="151fa70b-c0f3-4534-8ec1-f76ae6a0adaa" providerId="ADAL" clId="{09779513-F648-4928-86A4-ED95AD9942B4}" dt="2024-12-06T08:15:59.640" v="72"/>
          <ac:picMkLst>
            <pc:docMk/>
            <pc:sldMk cId="2351252166" sldId="2147481536"/>
            <ac:picMk id="9" creationId="{934A9EB9-D215-BB11-45BD-7BEA7B6C74BE}"/>
          </ac:picMkLst>
        </pc:picChg>
      </pc:sldChg>
      <pc:sldChg chg="addSp delSp modSp new mod">
        <pc:chgData name="Thamtam Reddy" userId="151fa70b-c0f3-4534-8ec1-f76ae6a0adaa" providerId="ADAL" clId="{09779513-F648-4928-86A4-ED95AD9942B4}" dt="2024-12-06T08:17:50.030" v="81"/>
        <pc:sldMkLst>
          <pc:docMk/>
          <pc:sldMk cId="960654938" sldId="2147481537"/>
        </pc:sldMkLst>
        <pc:spChg chg="mod">
          <ac:chgData name="Thamtam Reddy" userId="151fa70b-c0f3-4534-8ec1-f76ae6a0adaa" providerId="ADAL" clId="{09779513-F648-4928-86A4-ED95AD9942B4}" dt="2024-12-06T08:16:31.248" v="74"/>
          <ac:spMkLst>
            <pc:docMk/>
            <pc:sldMk cId="960654938" sldId="2147481537"/>
            <ac:spMk id="2" creationId="{B8141C5C-5109-A507-7038-2E3A34667A03}"/>
          </ac:spMkLst>
        </pc:spChg>
        <pc:spChg chg="del">
          <ac:chgData name="Thamtam Reddy" userId="151fa70b-c0f3-4534-8ec1-f76ae6a0adaa" providerId="ADAL" clId="{09779513-F648-4928-86A4-ED95AD9942B4}" dt="2024-12-06T08:16:36.993" v="75" actId="478"/>
          <ac:spMkLst>
            <pc:docMk/>
            <pc:sldMk cId="960654938" sldId="2147481537"/>
            <ac:spMk id="3" creationId="{588D24E3-787E-BCC5-F63D-217B2A3915DD}"/>
          </ac:spMkLst>
        </pc:spChg>
        <pc:spChg chg="add mod">
          <ac:chgData name="Thamtam Reddy" userId="151fa70b-c0f3-4534-8ec1-f76ae6a0adaa" providerId="ADAL" clId="{09779513-F648-4928-86A4-ED95AD9942B4}" dt="2024-12-06T08:16:44.388" v="76"/>
          <ac:spMkLst>
            <pc:docMk/>
            <pc:sldMk cId="960654938" sldId="2147481537"/>
            <ac:spMk id="4" creationId="{A9B935D9-6D1A-B632-EB24-C2E1512198DD}"/>
          </ac:spMkLst>
        </pc:spChg>
        <pc:spChg chg="add mod">
          <ac:chgData name="Thamtam Reddy" userId="151fa70b-c0f3-4534-8ec1-f76ae6a0adaa" providerId="ADAL" clId="{09779513-F648-4928-86A4-ED95AD9942B4}" dt="2024-12-06T08:17:31.830" v="79"/>
          <ac:spMkLst>
            <pc:docMk/>
            <pc:sldMk cId="960654938" sldId="2147481537"/>
            <ac:spMk id="7" creationId="{44621781-C97E-28EB-628D-8161508DC42B}"/>
          </ac:spMkLst>
        </pc:spChg>
        <pc:spChg chg="add mod">
          <ac:chgData name="Thamtam Reddy" userId="151fa70b-c0f3-4534-8ec1-f76ae6a0adaa" providerId="ADAL" clId="{09779513-F648-4928-86A4-ED95AD9942B4}" dt="2024-12-06T08:17:39.535" v="80"/>
          <ac:spMkLst>
            <pc:docMk/>
            <pc:sldMk cId="960654938" sldId="2147481537"/>
            <ac:spMk id="8" creationId="{7CADF9FE-2359-90A5-9527-C10F374E6E48}"/>
          </ac:spMkLst>
        </pc:spChg>
        <pc:spChg chg="add mod">
          <ac:chgData name="Thamtam Reddy" userId="151fa70b-c0f3-4534-8ec1-f76ae6a0adaa" providerId="ADAL" clId="{09779513-F648-4928-86A4-ED95AD9942B4}" dt="2024-12-06T08:17:50.030" v="81"/>
          <ac:spMkLst>
            <pc:docMk/>
            <pc:sldMk cId="960654938" sldId="2147481537"/>
            <ac:spMk id="9" creationId="{B768E9F0-5B02-EF79-1138-0964CF856C5B}"/>
          </ac:spMkLst>
        </pc:spChg>
        <pc:picChg chg="add mod">
          <ac:chgData name="Thamtam Reddy" userId="151fa70b-c0f3-4534-8ec1-f76ae6a0adaa" providerId="ADAL" clId="{09779513-F648-4928-86A4-ED95AD9942B4}" dt="2024-12-06T08:17:09.540" v="77"/>
          <ac:picMkLst>
            <pc:docMk/>
            <pc:sldMk cId="960654938" sldId="2147481537"/>
            <ac:picMk id="5" creationId="{BFD2ED9B-53E8-8183-6303-88B93658D520}"/>
          </ac:picMkLst>
        </pc:picChg>
        <pc:picChg chg="add mod">
          <ac:chgData name="Thamtam Reddy" userId="151fa70b-c0f3-4534-8ec1-f76ae6a0adaa" providerId="ADAL" clId="{09779513-F648-4928-86A4-ED95AD9942B4}" dt="2024-12-06T08:17:21.237" v="78"/>
          <ac:picMkLst>
            <pc:docMk/>
            <pc:sldMk cId="960654938" sldId="2147481537"/>
            <ac:picMk id="6" creationId="{63D7E97B-2211-8C71-28BC-F8A716F8A466}"/>
          </ac:picMkLst>
        </pc:picChg>
      </pc:sldChg>
      <pc:sldChg chg="addSp delSp modSp new mod">
        <pc:chgData name="Thamtam Reddy" userId="151fa70b-c0f3-4534-8ec1-f76ae6a0adaa" providerId="ADAL" clId="{09779513-F648-4928-86A4-ED95AD9942B4}" dt="2024-12-06T08:19:14.787" v="87" actId="1076"/>
        <pc:sldMkLst>
          <pc:docMk/>
          <pc:sldMk cId="123556612" sldId="2147481538"/>
        </pc:sldMkLst>
        <pc:spChg chg="mod">
          <ac:chgData name="Thamtam Reddy" userId="151fa70b-c0f3-4534-8ec1-f76ae6a0adaa" providerId="ADAL" clId="{09779513-F648-4928-86A4-ED95AD9942B4}" dt="2024-12-06T08:18:42.353" v="83"/>
          <ac:spMkLst>
            <pc:docMk/>
            <pc:sldMk cId="123556612" sldId="2147481538"/>
            <ac:spMk id="2" creationId="{5D4FBB9F-5E2C-E549-8D22-762B53856E8C}"/>
          </ac:spMkLst>
        </pc:spChg>
        <pc:spChg chg="del">
          <ac:chgData name="Thamtam Reddy" userId="151fa70b-c0f3-4534-8ec1-f76ae6a0adaa" providerId="ADAL" clId="{09779513-F648-4928-86A4-ED95AD9942B4}" dt="2024-12-06T08:18:54.869" v="84" actId="478"/>
          <ac:spMkLst>
            <pc:docMk/>
            <pc:sldMk cId="123556612" sldId="2147481538"/>
            <ac:spMk id="3" creationId="{1BE025BD-5B2A-70A5-2963-E2653C268030}"/>
          </ac:spMkLst>
        </pc:spChg>
        <pc:spChg chg="add mod">
          <ac:chgData name="Thamtam Reddy" userId="151fa70b-c0f3-4534-8ec1-f76ae6a0adaa" providerId="ADAL" clId="{09779513-F648-4928-86A4-ED95AD9942B4}" dt="2024-12-06T08:18:55.766" v="85"/>
          <ac:spMkLst>
            <pc:docMk/>
            <pc:sldMk cId="123556612" sldId="2147481538"/>
            <ac:spMk id="4" creationId="{00215A29-7B3F-A24C-6668-CDCE178249EB}"/>
          </ac:spMkLst>
        </pc:spChg>
        <pc:picChg chg="add mod">
          <ac:chgData name="Thamtam Reddy" userId="151fa70b-c0f3-4534-8ec1-f76ae6a0adaa" providerId="ADAL" clId="{09779513-F648-4928-86A4-ED95AD9942B4}" dt="2024-12-06T08:19:14.787" v="87" actId="1076"/>
          <ac:picMkLst>
            <pc:docMk/>
            <pc:sldMk cId="123556612" sldId="2147481538"/>
            <ac:picMk id="5" creationId="{C467BD14-C37C-718F-6E66-2A4173C87983}"/>
          </ac:picMkLst>
        </pc:picChg>
      </pc:sldChg>
      <pc:sldChg chg="addSp modSp new mod">
        <pc:chgData name="Thamtam Reddy" userId="151fa70b-c0f3-4534-8ec1-f76ae6a0adaa" providerId="ADAL" clId="{09779513-F648-4928-86A4-ED95AD9942B4}" dt="2024-12-06T08:23:15.336" v="151" actId="20577"/>
        <pc:sldMkLst>
          <pc:docMk/>
          <pc:sldMk cId="1652795758" sldId="2147481539"/>
        </pc:sldMkLst>
        <pc:spChg chg="mod">
          <ac:chgData name="Thamtam Reddy" userId="151fa70b-c0f3-4534-8ec1-f76ae6a0adaa" providerId="ADAL" clId="{09779513-F648-4928-86A4-ED95AD9942B4}" dt="2024-12-06T08:23:15.336" v="151" actId="20577"/>
          <ac:spMkLst>
            <pc:docMk/>
            <pc:sldMk cId="1652795758" sldId="2147481539"/>
            <ac:spMk id="2" creationId="{7ADE50C2-32D5-9670-36FA-FDFA198974E6}"/>
          </ac:spMkLst>
        </pc:spChg>
        <pc:spChg chg="mod">
          <ac:chgData name="Thamtam Reddy" userId="151fa70b-c0f3-4534-8ec1-f76ae6a0adaa" providerId="ADAL" clId="{09779513-F648-4928-86A4-ED95AD9942B4}" dt="2024-12-06T08:21:51.053" v="90"/>
          <ac:spMkLst>
            <pc:docMk/>
            <pc:sldMk cId="1652795758" sldId="2147481539"/>
            <ac:spMk id="3" creationId="{18D3F23D-7415-76C0-5218-E2E113993976}"/>
          </ac:spMkLst>
        </pc:spChg>
        <pc:picChg chg="add mod">
          <ac:chgData name="Thamtam Reddy" userId="151fa70b-c0f3-4534-8ec1-f76ae6a0adaa" providerId="ADAL" clId="{09779513-F648-4928-86A4-ED95AD9942B4}" dt="2024-12-06T08:21:21.921" v="89"/>
          <ac:picMkLst>
            <pc:docMk/>
            <pc:sldMk cId="1652795758" sldId="2147481539"/>
            <ac:picMk id="4" creationId="{405EED57-9DF1-8A67-B15E-619B3B1A7541}"/>
          </ac:picMkLst>
        </pc:picChg>
      </pc:sldChg>
      <pc:sldChg chg="addSp delSp modSp new mod modClrScheme chgLayout">
        <pc:chgData name="Thamtam Reddy" userId="151fa70b-c0f3-4534-8ec1-f76ae6a0adaa" providerId="ADAL" clId="{09779513-F648-4928-86A4-ED95AD9942B4}" dt="2024-12-06T08:30:15.226" v="191" actId="1076"/>
        <pc:sldMkLst>
          <pc:docMk/>
          <pc:sldMk cId="3820446196" sldId="2147481540"/>
        </pc:sldMkLst>
        <pc:spChg chg="mod">
          <ac:chgData name="Thamtam Reddy" userId="151fa70b-c0f3-4534-8ec1-f76ae6a0adaa" providerId="ADAL" clId="{09779513-F648-4928-86A4-ED95AD9942B4}" dt="2024-12-06T08:30:07.283" v="190" actId="26606"/>
          <ac:spMkLst>
            <pc:docMk/>
            <pc:sldMk cId="3820446196" sldId="2147481540"/>
            <ac:spMk id="2" creationId="{7186FDCC-4A51-A6C7-CFB1-D50C3DBE33E9}"/>
          </ac:spMkLst>
        </pc:spChg>
        <pc:spChg chg="del">
          <ac:chgData name="Thamtam Reddy" userId="151fa70b-c0f3-4534-8ec1-f76ae6a0adaa" providerId="ADAL" clId="{09779513-F648-4928-86A4-ED95AD9942B4}" dt="2024-12-06T08:29:38.794" v="182" actId="478"/>
          <ac:spMkLst>
            <pc:docMk/>
            <pc:sldMk cId="3820446196" sldId="2147481540"/>
            <ac:spMk id="3" creationId="{CCFC7635-5868-FAE3-4243-713D54EB5026}"/>
          </ac:spMkLst>
        </pc:spChg>
        <pc:spChg chg="add mod">
          <ac:chgData name="Thamtam Reddy" userId="151fa70b-c0f3-4534-8ec1-f76ae6a0adaa" providerId="ADAL" clId="{09779513-F648-4928-86A4-ED95AD9942B4}" dt="2024-12-06T08:30:07.283" v="190" actId="26606"/>
          <ac:spMkLst>
            <pc:docMk/>
            <pc:sldMk cId="3820446196" sldId="2147481540"/>
            <ac:spMk id="4" creationId="{265EE1EF-FA4F-828D-AB43-BC4CFB8DEBBE}"/>
          </ac:spMkLst>
        </pc:spChg>
        <pc:picChg chg="add mod">
          <ac:chgData name="Thamtam Reddy" userId="151fa70b-c0f3-4534-8ec1-f76ae6a0adaa" providerId="ADAL" clId="{09779513-F648-4928-86A4-ED95AD9942B4}" dt="2024-12-06T08:30:15.226" v="191" actId="1076"/>
          <ac:picMkLst>
            <pc:docMk/>
            <pc:sldMk cId="3820446196" sldId="2147481540"/>
            <ac:picMk id="5" creationId="{B64D1DD0-761B-59BA-A34B-E9607BA62285}"/>
          </ac:picMkLst>
        </pc:picChg>
      </pc:sldChg>
      <pc:sldChg chg="addSp delSp modSp new mod">
        <pc:chgData name="Thamtam Reddy" userId="151fa70b-c0f3-4534-8ec1-f76ae6a0adaa" providerId="ADAL" clId="{09779513-F648-4928-86A4-ED95AD9942B4}" dt="2024-12-06T08:32:04.135" v="196" actId="1076"/>
        <pc:sldMkLst>
          <pc:docMk/>
          <pc:sldMk cId="2092073925" sldId="2147481541"/>
        </pc:sldMkLst>
        <pc:spChg chg="mod">
          <ac:chgData name="Thamtam Reddy" userId="151fa70b-c0f3-4534-8ec1-f76ae6a0adaa" providerId="ADAL" clId="{09779513-F648-4928-86A4-ED95AD9942B4}" dt="2024-12-06T08:31:31.946" v="193"/>
          <ac:spMkLst>
            <pc:docMk/>
            <pc:sldMk cId="2092073925" sldId="2147481541"/>
            <ac:spMk id="2" creationId="{82597706-1BFD-9410-9A0A-CA77F86EF391}"/>
          </ac:spMkLst>
        </pc:spChg>
        <pc:spChg chg="del">
          <ac:chgData name="Thamtam Reddy" userId="151fa70b-c0f3-4534-8ec1-f76ae6a0adaa" providerId="ADAL" clId="{09779513-F648-4928-86A4-ED95AD9942B4}" dt="2024-12-06T08:31:37.485" v="194" actId="478"/>
          <ac:spMkLst>
            <pc:docMk/>
            <pc:sldMk cId="2092073925" sldId="2147481541"/>
            <ac:spMk id="3" creationId="{1F5F22EC-CA4E-FCC0-AA20-11DBEC355B37}"/>
          </ac:spMkLst>
        </pc:spChg>
        <pc:spChg chg="add mod">
          <ac:chgData name="Thamtam Reddy" userId="151fa70b-c0f3-4534-8ec1-f76ae6a0adaa" providerId="ADAL" clId="{09779513-F648-4928-86A4-ED95AD9942B4}" dt="2024-12-06T08:32:04.135" v="196" actId="1076"/>
          <ac:spMkLst>
            <pc:docMk/>
            <pc:sldMk cId="2092073925" sldId="2147481541"/>
            <ac:spMk id="4" creationId="{66512C6F-C86F-B84D-0872-C4F18E668857}"/>
          </ac:spMkLst>
        </pc:spChg>
      </pc:sldChg>
      <pc:sldChg chg="addSp delSp modSp new mod">
        <pc:chgData name="Thamtam Reddy" userId="151fa70b-c0f3-4534-8ec1-f76ae6a0adaa" providerId="ADAL" clId="{09779513-F648-4928-86A4-ED95AD9942B4}" dt="2024-12-06T08:52:35.310" v="232" actId="5793"/>
        <pc:sldMkLst>
          <pc:docMk/>
          <pc:sldMk cId="200071554" sldId="2147481542"/>
        </pc:sldMkLst>
        <pc:spChg chg="mod">
          <ac:chgData name="Thamtam Reddy" userId="151fa70b-c0f3-4534-8ec1-f76ae6a0adaa" providerId="ADAL" clId="{09779513-F648-4928-86A4-ED95AD9942B4}" dt="2024-12-06T08:32:32.641" v="198"/>
          <ac:spMkLst>
            <pc:docMk/>
            <pc:sldMk cId="200071554" sldId="2147481542"/>
            <ac:spMk id="2" creationId="{B7B26DC7-A5B7-6380-3B29-31A5CDCA9DB6}"/>
          </ac:spMkLst>
        </pc:spChg>
        <pc:spChg chg="del">
          <ac:chgData name="Thamtam Reddy" userId="151fa70b-c0f3-4534-8ec1-f76ae6a0adaa" providerId="ADAL" clId="{09779513-F648-4928-86A4-ED95AD9942B4}" dt="2024-12-06T08:32:36.609" v="199" actId="478"/>
          <ac:spMkLst>
            <pc:docMk/>
            <pc:sldMk cId="200071554" sldId="2147481542"/>
            <ac:spMk id="3" creationId="{D236FACD-916A-9C30-9D74-93A937C28E70}"/>
          </ac:spMkLst>
        </pc:spChg>
        <pc:spChg chg="add mod">
          <ac:chgData name="Thamtam Reddy" userId="151fa70b-c0f3-4534-8ec1-f76ae6a0adaa" providerId="ADAL" clId="{09779513-F648-4928-86A4-ED95AD9942B4}" dt="2024-12-06T08:32:46.007" v="201"/>
          <ac:spMkLst>
            <pc:docMk/>
            <pc:sldMk cId="200071554" sldId="2147481542"/>
            <ac:spMk id="4" creationId="{10D925EF-9E4C-D5F3-E73F-35CD6125E148}"/>
          </ac:spMkLst>
        </pc:spChg>
        <pc:spChg chg="add mod">
          <ac:chgData name="Thamtam Reddy" userId="151fa70b-c0f3-4534-8ec1-f76ae6a0adaa" providerId="ADAL" clId="{09779513-F648-4928-86A4-ED95AD9942B4}" dt="2024-12-06T08:52:35.310" v="232" actId="5793"/>
          <ac:spMkLst>
            <pc:docMk/>
            <pc:sldMk cId="200071554" sldId="2147481542"/>
            <ac:spMk id="5" creationId="{38A0935B-4C2B-6CDD-6F1D-A1D9FABDF8F5}"/>
          </ac:spMkLst>
        </pc:spChg>
      </pc:sldChg>
      <pc:sldChg chg="addSp delSp modSp new mod modClrScheme chgLayout">
        <pc:chgData name="Thamtam Reddy" userId="151fa70b-c0f3-4534-8ec1-f76ae6a0adaa" providerId="ADAL" clId="{09779513-F648-4928-86A4-ED95AD9942B4}" dt="2024-12-06T10:19:45.916" v="322" actId="1076"/>
        <pc:sldMkLst>
          <pc:docMk/>
          <pc:sldMk cId="2044417765" sldId="2147481543"/>
        </pc:sldMkLst>
        <pc:spChg chg="mod ord">
          <ac:chgData name="Thamtam Reddy" userId="151fa70b-c0f3-4534-8ec1-f76ae6a0adaa" providerId="ADAL" clId="{09779513-F648-4928-86A4-ED95AD9942B4}" dt="2024-12-06T10:07:22.067" v="312" actId="1076"/>
          <ac:spMkLst>
            <pc:docMk/>
            <pc:sldMk cId="2044417765" sldId="2147481543"/>
            <ac:spMk id="2" creationId="{BA1CC1C9-56C6-DF18-3C08-B812745BA917}"/>
          </ac:spMkLst>
        </pc:spChg>
        <pc:spChg chg="add del">
          <ac:chgData name="Thamtam Reddy" userId="151fa70b-c0f3-4534-8ec1-f76ae6a0adaa" providerId="ADAL" clId="{09779513-F648-4928-86A4-ED95AD9942B4}" dt="2024-12-06T09:19:35.469" v="268" actId="478"/>
          <ac:spMkLst>
            <pc:docMk/>
            <pc:sldMk cId="2044417765" sldId="2147481543"/>
            <ac:spMk id="3" creationId="{94D50902-AC3C-FCD1-8A58-F397D2170AA0}"/>
          </ac:spMkLst>
        </pc:spChg>
        <pc:spChg chg="add del mod ord">
          <ac:chgData name="Thamtam Reddy" userId="151fa70b-c0f3-4534-8ec1-f76ae6a0adaa" providerId="ADAL" clId="{09779513-F648-4928-86A4-ED95AD9942B4}" dt="2024-12-06T09:19:23.296" v="263" actId="700"/>
          <ac:spMkLst>
            <pc:docMk/>
            <pc:sldMk cId="2044417765" sldId="2147481543"/>
            <ac:spMk id="4" creationId="{85914009-1A81-B9F8-08A5-02CD1C133C02}"/>
          </ac:spMkLst>
        </pc:spChg>
        <pc:spChg chg="add del mod ord">
          <ac:chgData name="Thamtam Reddy" userId="151fa70b-c0f3-4534-8ec1-f76ae6a0adaa" providerId="ADAL" clId="{09779513-F648-4928-86A4-ED95AD9942B4}" dt="2024-12-06T09:19:23.233" v="261" actId="700"/>
          <ac:spMkLst>
            <pc:docMk/>
            <pc:sldMk cId="2044417765" sldId="2147481543"/>
            <ac:spMk id="5" creationId="{7252B516-4503-9AF7-008F-8F7AC57158B6}"/>
          </ac:spMkLst>
        </pc:spChg>
        <pc:spChg chg="add del mod ord">
          <ac:chgData name="Thamtam Reddy" userId="151fa70b-c0f3-4534-8ec1-f76ae6a0adaa" providerId="ADAL" clId="{09779513-F648-4928-86A4-ED95AD9942B4}" dt="2024-12-06T09:19:23.233" v="261" actId="700"/>
          <ac:spMkLst>
            <pc:docMk/>
            <pc:sldMk cId="2044417765" sldId="2147481543"/>
            <ac:spMk id="6" creationId="{2419BC52-5387-BEB6-B7A0-D8D512554F90}"/>
          </ac:spMkLst>
        </pc:spChg>
        <pc:spChg chg="add mod ord">
          <ac:chgData name="Thamtam Reddy" userId="151fa70b-c0f3-4534-8ec1-f76ae6a0adaa" providerId="ADAL" clId="{09779513-F648-4928-86A4-ED95AD9942B4}" dt="2024-12-06T10:01:47.323" v="271"/>
          <ac:spMkLst>
            <pc:docMk/>
            <pc:sldMk cId="2044417765" sldId="2147481543"/>
            <ac:spMk id="7" creationId="{DF127DAC-94EC-CA1E-7A43-0E98C689FC40}"/>
          </ac:spMkLst>
        </pc:spChg>
        <pc:spChg chg="add del mod ord">
          <ac:chgData name="Thamtam Reddy" userId="151fa70b-c0f3-4534-8ec1-f76ae6a0adaa" providerId="ADAL" clId="{09779513-F648-4928-86A4-ED95AD9942B4}" dt="2024-12-06T09:49:48.761" v="270" actId="478"/>
          <ac:spMkLst>
            <pc:docMk/>
            <pc:sldMk cId="2044417765" sldId="2147481543"/>
            <ac:spMk id="8" creationId="{757D4EE0-FE86-53FD-BE8A-5BCDD9A044D6}"/>
          </ac:spMkLst>
        </pc:spChg>
        <pc:picChg chg="add mod">
          <ac:chgData name="Thamtam Reddy" userId="151fa70b-c0f3-4534-8ec1-f76ae6a0adaa" providerId="ADAL" clId="{09779513-F648-4928-86A4-ED95AD9942B4}" dt="2024-12-06T10:19:45.916" v="322" actId="1076"/>
          <ac:picMkLst>
            <pc:docMk/>
            <pc:sldMk cId="2044417765" sldId="2147481543"/>
            <ac:picMk id="2050" creationId="{D79BC90A-647B-2F63-11F7-CAB71D7A1653}"/>
          </ac:picMkLst>
        </pc:picChg>
      </pc:sldChg>
      <pc:sldChg chg="modSp new del mod">
        <pc:chgData name="Thamtam Reddy" userId="151fa70b-c0f3-4534-8ec1-f76ae6a0adaa" providerId="ADAL" clId="{09779513-F648-4928-86A4-ED95AD9942B4}" dt="2024-12-06T08:45:11.734" v="214" actId="2696"/>
        <pc:sldMkLst>
          <pc:docMk/>
          <pc:sldMk cId="2637931450" sldId="2147481543"/>
        </pc:sldMkLst>
        <pc:spChg chg="mod">
          <ac:chgData name="Thamtam Reddy" userId="151fa70b-c0f3-4534-8ec1-f76ae6a0adaa" providerId="ADAL" clId="{09779513-F648-4928-86A4-ED95AD9942B4}" dt="2024-12-06T08:43:19.072" v="207"/>
          <ac:spMkLst>
            <pc:docMk/>
            <pc:sldMk cId="2637931450" sldId="2147481543"/>
            <ac:spMk id="3" creationId="{73B1283C-F454-9914-E7C2-D51FBF8C6033}"/>
          </ac:spMkLst>
        </pc:spChg>
      </pc:sldChg>
      <pc:sldChg chg="addSp delSp modSp new mod">
        <pc:chgData name="Thamtam Reddy" userId="151fa70b-c0f3-4534-8ec1-f76ae6a0adaa" providerId="ADAL" clId="{09779513-F648-4928-86A4-ED95AD9942B4}" dt="2024-12-06T10:29:17.178" v="555" actId="14100"/>
        <pc:sldMkLst>
          <pc:docMk/>
          <pc:sldMk cId="1341198102" sldId="2147481544"/>
        </pc:sldMkLst>
        <pc:spChg chg="mod">
          <ac:chgData name="Thamtam Reddy" userId="151fa70b-c0f3-4534-8ec1-f76ae6a0adaa" providerId="ADAL" clId="{09779513-F648-4928-86A4-ED95AD9942B4}" dt="2024-12-06T10:07:51.026" v="315" actId="207"/>
          <ac:spMkLst>
            <pc:docMk/>
            <pc:sldMk cId="1341198102" sldId="2147481544"/>
            <ac:spMk id="2" creationId="{F5FBB0E3-3795-5199-5902-8525F50524E7}"/>
          </ac:spMkLst>
        </pc:spChg>
        <pc:spChg chg="mod">
          <ac:chgData name="Thamtam Reddy" userId="151fa70b-c0f3-4534-8ec1-f76ae6a0adaa" providerId="ADAL" clId="{09779513-F648-4928-86A4-ED95AD9942B4}" dt="2024-12-06T10:29:10.892" v="554" actId="5793"/>
          <ac:spMkLst>
            <pc:docMk/>
            <pc:sldMk cId="1341198102" sldId="2147481544"/>
            <ac:spMk id="3" creationId="{65417681-D958-AE71-5A26-10C7DB963AFC}"/>
          </ac:spMkLst>
        </pc:spChg>
        <pc:spChg chg="del">
          <ac:chgData name="Thamtam Reddy" userId="151fa70b-c0f3-4534-8ec1-f76ae6a0adaa" providerId="ADAL" clId="{09779513-F648-4928-86A4-ED95AD9942B4}" dt="2024-12-06T10:03:55.339" v="275" actId="478"/>
          <ac:spMkLst>
            <pc:docMk/>
            <pc:sldMk cId="1341198102" sldId="2147481544"/>
            <ac:spMk id="4" creationId="{9C33E137-714F-3AFB-F431-AC398F5DB05D}"/>
          </ac:spMkLst>
        </pc:spChg>
        <pc:spChg chg="add del">
          <ac:chgData name="Thamtam Reddy" userId="151fa70b-c0f3-4534-8ec1-f76ae6a0adaa" providerId="ADAL" clId="{09779513-F648-4928-86A4-ED95AD9942B4}" dt="2024-12-06T10:28:57.552" v="546" actId="478"/>
          <ac:spMkLst>
            <pc:docMk/>
            <pc:sldMk cId="1341198102" sldId="2147481544"/>
            <ac:spMk id="6" creationId="{3CCCD818-247F-56DF-B24B-0833195D1728}"/>
          </ac:spMkLst>
        </pc:spChg>
        <pc:picChg chg="add">
          <ac:chgData name="Thamtam Reddy" userId="151fa70b-c0f3-4534-8ec1-f76ae6a0adaa" providerId="ADAL" clId="{09779513-F648-4928-86A4-ED95AD9942B4}" dt="2024-12-06T10:11:30.024" v="316"/>
          <ac:picMkLst>
            <pc:docMk/>
            <pc:sldMk cId="1341198102" sldId="2147481544"/>
            <ac:picMk id="1026" creationId="{9B6475BB-206C-A0CB-2119-22C85501497A}"/>
          </ac:picMkLst>
        </pc:picChg>
        <pc:picChg chg="add del mod">
          <ac:chgData name="Thamtam Reddy" userId="151fa70b-c0f3-4534-8ec1-f76ae6a0adaa" providerId="ADAL" clId="{09779513-F648-4928-86A4-ED95AD9942B4}" dt="2024-12-06T10:25:15.622" v="323" actId="478"/>
          <ac:picMkLst>
            <pc:docMk/>
            <pc:sldMk cId="1341198102" sldId="2147481544"/>
            <ac:picMk id="1028" creationId="{DA99D274-9725-9B6A-3CD4-52004DE1B196}"/>
          </ac:picMkLst>
        </pc:picChg>
        <pc:picChg chg="add mod">
          <ac:chgData name="Thamtam Reddy" userId="151fa70b-c0f3-4534-8ec1-f76ae6a0adaa" providerId="ADAL" clId="{09779513-F648-4928-86A4-ED95AD9942B4}" dt="2024-12-06T10:29:17.178" v="555" actId="14100"/>
          <ac:picMkLst>
            <pc:docMk/>
            <pc:sldMk cId="1341198102" sldId="2147481544"/>
            <ac:picMk id="1030" creationId="{90782B26-F8CA-4E1C-731A-145510A84583}"/>
          </ac:picMkLst>
        </pc:picChg>
      </pc:sldChg>
      <pc:sldChg chg="addSp delSp modSp new mod">
        <pc:chgData name="Thamtam Reddy" userId="151fa70b-c0f3-4534-8ec1-f76ae6a0adaa" providerId="ADAL" clId="{09779513-F648-4928-86A4-ED95AD9942B4}" dt="2024-12-06T10:40:29.209" v="633" actId="1076"/>
        <pc:sldMkLst>
          <pc:docMk/>
          <pc:sldMk cId="3745393396" sldId="2147481545"/>
        </pc:sldMkLst>
        <pc:spChg chg="del">
          <ac:chgData name="Thamtam Reddy" userId="151fa70b-c0f3-4534-8ec1-f76ae6a0adaa" providerId="ADAL" clId="{09779513-F648-4928-86A4-ED95AD9942B4}" dt="2024-12-06T10:28:09.408" v="542" actId="478"/>
          <ac:spMkLst>
            <pc:docMk/>
            <pc:sldMk cId="3745393396" sldId="2147481545"/>
            <ac:spMk id="2" creationId="{C2053AA1-DAD3-B3CF-6E60-2594794E0507}"/>
          </ac:spMkLst>
        </pc:spChg>
        <pc:spChg chg="mod">
          <ac:chgData name="Thamtam Reddy" userId="151fa70b-c0f3-4534-8ec1-f76ae6a0adaa" providerId="ADAL" clId="{09779513-F648-4928-86A4-ED95AD9942B4}" dt="2024-12-06T10:39:59.415" v="628" actId="14100"/>
          <ac:spMkLst>
            <pc:docMk/>
            <pc:sldMk cId="3745393396" sldId="2147481545"/>
            <ac:spMk id="3" creationId="{5CEF8D54-1BA5-3903-C787-2D9479711CAB}"/>
          </ac:spMkLst>
        </pc:spChg>
        <pc:spChg chg="del">
          <ac:chgData name="Thamtam Reddy" userId="151fa70b-c0f3-4534-8ec1-f76ae6a0adaa" providerId="ADAL" clId="{09779513-F648-4928-86A4-ED95AD9942B4}" dt="2024-12-06T10:28:13.907" v="543" actId="478"/>
          <ac:spMkLst>
            <pc:docMk/>
            <pc:sldMk cId="3745393396" sldId="2147481545"/>
            <ac:spMk id="4" creationId="{BCD6F066-A4AD-F4B5-4AD7-0C76861FB817}"/>
          </ac:spMkLst>
        </pc:spChg>
        <pc:spChg chg="add mod">
          <ac:chgData name="Thamtam Reddy" userId="151fa70b-c0f3-4534-8ec1-f76ae6a0adaa" providerId="ADAL" clId="{09779513-F648-4928-86A4-ED95AD9942B4}" dt="2024-12-06T10:32:39.640" v="587" actId="1076"/>
          <ac:spMkLst>
            <pc:docMk/>
            <pc:sldMk cId="3745393396" sldId="2147481545"/>
            <ac:spMk id="6" creationId="{14738CDE-389E-C5AA-B57F-15C7FCF3FF03}"/>
          </ac:spMkLst>
        </pc:spChg>
        <pc:picChg chg="add mod">
          <ac:chgData name="Thamtam Reddy" userId="151fa70b-c0f3-4534-8ec1-f76ae6a0adaa" providerId="ADAL" clId="{09779513-F648-4928-86A4-ED95AD9942B4}" dt="2024-12-06T10:37:25.323" v="601" actId="14100"/>
          <ac:picMkLst>
            <pc:docMk/>
            <pc:sldMk cId="3745393396" sldId="2147481545"/>
            <ac:picMk id="3074" creationId="{6B212FEE-2653-8781-E2A4-BC10A8EFC377}"/>
          </ac:picMkLst>
        </pc:picChg>
        <pc:picChg chg="add mod">
          <ac:chgData name="Thamtam Reddy" userId="151fa70b-c0f3-4534-8ec1-f76ae6a0adaa" providerId="ADAL" clId="{09779513-F648-4928-86A4-ED95AD9942B4}" dt="2024-12-06T10:39:49.563" v="627" actId="14100"/>
          <ac:picMkLst>
            <pc:docMk/>
            <pc:sldMk cId="3745393396" sldId="2147481545"/>
            <ac:picMk id="3076" creationId="{576209D5-17C9-7F63-D79D-8792A4BE68F0}"/>
          </ac:picMkLst>
        </pc:picChg>
        <pc:picChg chg="add mod">
          <ac:chgData name="Thamtam Reddy" userId="151fa70b-c0f3-4534-8ec1-f76ae6a0adaa" providerId="ADAL" clId="{09779513-F648-4928-86A4-ED95AD9942B4}" dt="2024-12-06T10:40:29.209" v="633" actId="1076"/>
          <ac:picMkLst>
            <pc:docMk/>
            <pc:sldMk cId="3745393396" sldId="2147481545"/>
            <ac:picMk id="3078" creationId="{6C6844BE-3D3D-3785-B669-90B068401F5C}"/>
          </ac:picMkLst>
        </pc:picChg>
      </pc:sldChg>
      <pc:sldChg chg="addSp delSp modSp new mod">
        <pc:chgData name="Thamtam Reddy" userId="151fa70b-c0f3-4534-8ec1-f76ae6a0adaa" providerId="ADAL" clId="{09779513-F648-4928-86A4-ED95AD9942B4}" dt="2024-12-06T10:46:08.307" v="726"/>
        <pc:sldMkLst>
          <pc:docMk/>
          <pc:sldMk cId="1510593683" sldId="2147481546"/>
        </pc:sldMkLst>
        <pc:spChg chg="add del mod">
          <ac:chgData name="Thamtam Reddy" userId="151fa70b-c0f3-4534-8ec1-f76ae6a0adaa" providerId="ADAL" clId="{09779513-F648-4928-86A4-ED95AD9942B4}" dt="2024-12-06T10:42:28.105" v="697" actId="478"/>
          <ac:spMkLst>
            <pc:docMk/>
            <pc:sldMk cId="1510593683" sldId="2147481546"/>
            <ac:spMk id="2" creationId="{8223044B-AC2E-3BC8-90FE-833798A27D1D}"/>
          </ac:spMkLst>
        </pc:spChg>
        <pc:spChg chg="mod">
          <ac:chgData name="Thamtam Reddy" userId="151fa70b-c0f3-4534-8ec1-f76ae6a0adaa" providerId="ADAL" clId="{09779513-F648-4928-86A4-ED95AD9942B4}" dt="2024-12-06T10:42:37.289" v="699" actId="1076"/>
          <ac:spMkLst>
            <pc:docMk/>
            <pc:sldMk cId="1510593683" sldId="2147481546"/>
            <ac:spMk id="3" creationId="{28165247-3CEA-F8A3-15A0-8BE9D34F7BAE}"/>
          </ac:spMkLst>
        </pc:spChg>
        <pc:spChg chg="del">
          <ac:chgData name="Thamtam Reddy" userId="151fa70b-c0f3-4534-8ec1-f76ae6a0adaa" providerId="ADAL" clId="{09779513-F648-4928-86A4-ED95AD9942B4}" dt="2024-12-06T10:42:31.260" v="698" actId="478"/>
          <ac:spMkLst>
            <pc:docMk/>
            <pc:sldMk cId="1510593683" sldId="2147481546"/>
            <ac:spMk id="4" creationId="{1424BC50-DF8E-B19E-736E-E45BB20CF47A}"/>
          </ac:spMkLst>
        </pc:spChg>
        <pc:spChg chg="add mod">
          <ac:chgData name="Thamtam Reddy" userId="151fa70b-c0f3-4534-8ec1-f76ae6a0adaa" providerId="ADAL" clId="{09779513-F648-4928-86A4-ED95AD9942B4}" dt="2024-12-06T10:44:09.916" v="711" actId="14100"/>
          <ac:spMkLst>
            <pc:docMk/>
            <pc:sldMk cId="1510593683" sldId="2147481546"/>
            <ac:spMk id="7" creationId="{EBB73D97-EFAF-C262-65C4-C35F4F36DA53}"/>
          </ac:spMkLst>
        </pc:spChg>
        <pc:spChg chg="add mod">
          <ac:chgData name="Thamtam Reddy" userId="151fa70b-c0f3-4534-8ec1-f76ae6a0adaa" providerId="ADAL" clId="{09779513-F648-4928-86A4-ED95AD9942B4}" dt="2024-12-06T10:44:56.174" v="718" actId="1076"/>
          <ac:spMkLst>
            <pc:docMk/>
            <pc:sldMk cId="1510593683" sldId="2147481546"/>
            <ac:spMk id="9" creationId="{DA515F65-CACB-7252-E541-7033EDCDF7C5}"/>
          </ac:spMkLst>
        </pc:spChg>
        <pc:spChg chg="add mod">
          <ac:chgData name="Thamtam Reddy" userId="151fa70b-c0f3-4534-8ec1-f76ae6a0adaa" providerId="ADAL" clId="{09779513-F648-4928-86A4-ED95AD9942B4}" dt="2024-12-06T10:46:08.307" v="726"/>
          <ac:spMkLst>
            <pc:docMk/>
            <pc:sldMk cId="1510593683" sldId="2147481546"/>
            <ac:spMk id="11" creationId="{56F03C2B-9DDE-D4B0-B964-683C1F1219F4}"/>
          </ac:spMkLst>
        </pc:spChg>
        <pc:spChg chg="add del">
          <ac:chgData name="Thamtam Reddy" userId="151fa70b-c0f3-4534-8ec1-f76ae6a0adaa" providerId="ADAL" clId="{09779513-F648-4928-86A4-ED95AD9942B4}" dt="2024-12-06T10:45:58.717" v="723" actId="22"/>
          <ac:spMkLst>
            <pc:docMk/>
            <pc:sldMk cId="1510593683" sldId="2147481546"/>
            <ac:spMk id="13" creationId="{82E82FEE-7514-DB90-01D1-D3BE1A1EB0B0}"/>
          </ac:spMkLst>
        </pc:spChg>
        <pc:picChg chg="add mod">
          <ac:chgData name="Thamtam Reddy" userId="151fa70b-c0f3-4534-8ec1-f76ae6a0adaa" providerId="ADAL" clId="{09779513-F648-4928-86A4-ED95AD9942B4}" dt="2024-12-06T10:43:32.909" v="707" actId="1076"/>
          <ac:picMkLst>
            <pc:docMk/>
            <pc:sldMk cId="1510593683" sldId="2147481546"/>
            <ac:picMk id="5" creationId="{D1B8BFAD-B586-9C69-62D6-640F513582A7}"/>
          </ac:picMkLst>
        </pc:picChg>
        <pc:picChg chg="add mod">
          <ac:chgData name="Thamtam Reddy" userId="151fa70b-c0f3-4534-8ec1-f76ae6a0adaa" providerId="ADAL" clId="{09779513-F648-4928-86A4-ED95AD9942B4}" dt="2024-12-06T10:42:16.275" v="695" actId="14100"/>
          <ac:picMkLst>
            <pc:docMk/>
            <pc:sldMk cId="1510593683" sldId="2147481546"/>
            <ac:picMk id="4098" creationId="{1A339424-5166-EF3A-2FB9-9A408F22ED5A}"/>
          </ac:picMkLst>
        </pc:picChg>
        <pc:picChg chg="add del mod">
          <ac:chgData name="Thamtam Reddy" userId="151fa70b-c0f3-4534-8ec1-f76ae6a0adaa" providerId="ADAL" clId="{09779513-F648-4928-86A4-ED95AD9942B4}" dt="2024-12-06T10:43:40.778" v="708" actId="478"/>
          <ac:picMkLst>
            <pc:docMk/>
            <pc:sldMk cId="1510593683" sldId="2147481546"/>
            <ac:picMk id="4100" creationId="{9060AF5B-0C4C-3B10-4186-E26AB8B8A6A0}"/>
          </ac:picMkLst>
        </pc:picChg>
        <pc:picChg chg="add mod">
          <ac:chgData name="Thamtam Reddy" userId="151fa70b-c0f3-4534-8ec1-f76ae6a0adaa" providerId="ADAL" clId="{09779513-F648-4928-86A4-ED95AD9942B4}" dt="2024-12-06T10:44:35.356" v="716" actId="1076"/>
          <ac:picMkLst>
            <pc:docMk/>
            <pc:sldMk cId="1510593683" sldId="2147481546"/>
            <ac:picMk id="4102" creationId="{7D3B4191-9D5A-B942-300C-4C14E7DF32F2}"/>
          </ac:picMkLst>
        </pc:picChg>
      </pc:sldChg>
      <pc:sldChg chg="addSp delSp modSp new mod">
        <pc:chgData name="Thamtam Reddy" userId="151fa70b-c0f3-4534-8ec1-f76ae6a0adaa" providerId="ADAL" clId="{09779513-F648-4928-86A4-ED95AD9942B4}" dt="2024-12-06T10:51:47.598" v="766" actId="14100"/>
        <pc:sldMkLst>
          <pc:docMk/>
          <pc:sldMk cId="4187459518" sldId="2147481547"/>
        </pc:sldMkLst>
        <pc:spChg chg="del">
          <ac:chgData name="Thamtam Reddy" userId="151fa70b-c0f3-4534-8ec1-f76ae6a0adaa" providerId="ADAL" clId="{09779513-F648-4928-86A4-ED95AD9942B4}" dt="2024-12-06T10:46:23.167" v="728" actId="478"/>
          <ac:spMkLst>
            <pc:docMk/>
            <pc:sldMk cId="4187459518" sldId="2147481547"/>
            <ac:spMk id="2" creationId="{E045A19D-845D-BE21-6F77-5B33864B0751}"/>
          </ac:spMkLst>
        </pc:spChg>
        <pc:spChg chg="mod">
          <ac:chgData name="Thamtam Reddy" userId="151fa70b-c0f3-4534-8ec1-f76ae6a0adaa" providerId="ADAL" clId="{09779513-F648-4928-86A4-ED95AD9942B4}" dt="2024-12-06T10:47:14.620" v="734" actId="1076"/>
          <ac:spMkLst>
            <pc:docMk/>
            <pc:sldMk cId="4187459518" sldId="2147481547"/>
            <ac:spMk id="3" creationId="{7B3B6CCB-0925-5045-1E14-1656A8B2B464}"/>
          </ac:spMkLst>
        </pc:spChg>
        <pc:spChg chg="del">
          <ac:chgData name="Thamtam Reddy" userId="151fa70b-c0f3-4534-8ec1-f76ae6a0adaa" providerId="ADAL" clId="{09779513-F648-4928-86A4-ED95AD9942B4}" dt="2024-12-06T10:46:27.288" v="729" actId="478"/>
          <ac:spMkLst>
            <pc:docMk/>
            <pc:sldMk cId="4187459518" sldId="2147481547"/>
            <ac:spMk id="4" creationId="{604E7188-51EA-602E-B3AA-70D2A804AE46}"/>
          </ac:spMkLst>
        </pc:spChg>
        <pc:spChg chg="add mod">
          <ac:chgData name="Thamtam Reddy" userId="151fa70b-c0f3-4534-8ec1-f76ae6a0adaa" providerId="ADAL" clId="{09779513-F648-4928-86A4-ED95AD9942B4}" dt="2024-12-06T10:49:56.250" v="752" actId="1076"/>
          <ac:spMkLst>
            <pc:docMk/>
            <pc:sldMk cId="4187459518" sldId="2147481547"/>
            <ac:spMk id="6" creationId="{6C01EDA6-DBAE-E482-10EA-6E4D38A7C91C}"/>
          </ac:spMkLst>
        </pc:spChg>
        <pc:spChg chg="add mod">
          <ac:chgData name="Thamtam Reddy" userId="151fa70b-c0f3-4534-8ec1-f76ae6a0adaa" providerId="ADAL" clId="{09779513-F648-4928-86A4-ED95AD9942B4}" dt="2024-12-06T10:49:43.943" v="751" actId="1076"/>
          <ac:spMkLst>
            <pc:docMk/>
            <pc:sldMk cId="4187459518" sldId="2147481547"/>
            <ac:spMk id="8" creationId="{4091C251-F392-D5D8-AA79-FD3DC785665F}"/>
          </ac:spMkLst>
        </pc:spChg>
        <pc:spChg chg="add mod">
          <ac:chgData name="Thamtam Reddy" userId="151fa70b-c0f3-4534-8ec1-f76ae6a0adaa" providerId="ADAL" clId="{09779513-F648-4928-86A4-ED95AD9942B4}" dt="2024-12-06T10:50:54.673" v="759" actId="1076"/>
          <ac:spMkLst>
            <pc:docMk/>
            <pc:sldMk cId="4187459518" sldId="2147481547"/>
            <ac:spMk id="9" creationId="{957B93AB-F388-03BF-AAD6-E45DCA169485}"/>
          </ac:spMkLst>
        </pc:spChg>
        <pc:picChg chg="add mod">
          <ac:chgData name="Thamtam Reddy" userId="151fa70b-c0f3-4534-8ec1-f76ae6a0adaa" providerId="ADAL" clId="{09779513-F648-4928-86A4-ED95AD9942B4}" dt="2024-12-06T10:46:50.764" v="732" actId="1076"/>
          <ac:picMkLst>
            <pc:docMk/>
            <pc:sldMk cId="4187459518" sldId="2147481547"/>
            <ac:picMk id="5122" creationId="{86F77D97-C2BD-EBE3-9188-4B88493CB9A9}"/>
          </ac:picMkLst>
        </pc:picChg>
        <pc:picChg chg="add mod">
          <ac:chgData name="Thamtam Reddy" userId="151fa70b-c0f3-4534-8ec1-f76ae6a0adaa" providerId="ADAL" clId="{09779513-F648-4928-86A4-ED95AD9942B4}" dt="2024-12-06T10:48:10.543" v="739" actId="1076"/>
          <ac:picMkLst>
            <pc:docMk/>
            <pc:sldMk cId="4187459518" sldId="2147481547"/>
            <ac:picMk id="5124" creationId="{BFC675E2-35ED-85D5-A9A9-AD54B17D5279}"/>
          </ac:picMkLst>
        </pc:picChg>
        <pc:picChg chg="add mod">
          <ac:chgData name="Thamtam Reddy" userId="151fa70b-c0f3-4534-8ec1-f76ae6a0adaa" providerId="ADAL" clId="{09779513-F648-4928-86A4-ED95AD9942B4}" dt="2024-12-06T10:49:19.071" v="749" actId="1076"/>
          <ac:picMkLst>
            <pc:docMk/>
            <pc:sldMk cId="4187459518" sldId="2147481547"/>
            <ac:picMk id="5126" creationId="{AD66DE4D-592E-950C-2A1B-3CEC9E50379B}"/>
          </ac:picMkLst>
        </pc:picChg>
        <pc:picChg chg="add mod">
          <ac:chgData name="Thamtam Reddy" userId="151fa70b-c0f3-4534-8ec1-f76ae6a0adaa" providerId="ADAL" clId="{09779513-F648-4928-86A4-ED95AD9942B4}" dt="2024-12-06T10:50:27.760" v="757" actId="1076"/>
          <ac:picMkLst>
            <pc:docMk/>
            <pc:sldMk cId="4187459518" sldId="2147481547"/>
            <ac:picMk id="5128" creationId="{F14EB098-35B2-D6FB-79B9-1A05BB022B50}"/>
          </ac:picMkLst>
        </pc:picChg>
        <pc:picChg chg="add mod">
          <ac:chgData name="Thamtam Reddy" userId="151fa70b-c0f3-4534-8ec1-f76ae6a0adaa" providerId="ADAL" clId="{09779513-F648-4928-86A4-ED95AD9942B4}" dt="2024-12-06T10:51:47.598" v="766" actId="14100"/>
          <ac:picMkLst>
            <pc:docMk/>
            <pc:sldMk cId="4187459518" sldId="2147481547"/>
            <ac:picMk id="5131" creationId="{BADE57D5-D3CE-FB73-B993-62494EDF4203}"/>
          </ac:picMkLst>
        </pc:picChg>
      </pc:sldChg>
      <pc:sldChg chg="addSp delSp modSp new mod">
        <pc:chgData name="Thamtam Reddy" userId="151fa70b-c0f3-4534-8ec1-f76ae6a0adaa" providerId="ADAL" clId="{09779513-F648-4928-86A4-ED95AD9942B4}" dt="2024-12-06T10:55:38.609" v="797" actId="20577"/>
        <pc:sldMkLst>
          <pc:docMk/>
          <pc:sldMk cId="926708607" sldId="2147481548"/>
        </pc:sldMkLst>
        <pc:spChg chg="del">
          <ac:chgData name="Thamtam Reddy" userId="151fa70b-c0f3-4534-8ec1-f76ae6a0adaa" providerId="ADAL" clId="{09779513-F648-4928-86A4-ED95AD9942B4}" dt="2024-12-06T10:52:20.176" v="769" actId="478"/>
          <ac:spMkLst>
            <pc:docMk/>
            <pc:sldMk cId="926708607" sldId="2147481548"/>
            <ac:spMk id="2" creationId="{45DC5026-35DD-9D17-3C7E-31E1E45F77CF}"/>
          </ac:spMkLst>
        </pc:spChg>
        <pc:spChg chg="del mod">
          <ac:chgData name="Thamtam Reddy" userId="151fa70b-c0f3-4534-8ec1-f76ae6a0adaa" providerId="ADAL" clId="{09779513-F648-4928-86A4-ED95AD9942B4}" dt="2024-12-06T10:52:16.516" v="768" actId="478"/>
          <ac:spMkLst>
            <pc:docMk/>
            <pc:sldMk cId="926708607" sldId="2147481548"/>
            <ac:spMk id="3" creationId="{98EB94C7-9784-97FA-0E34-ED50BA2FEA14}"/>
          </ac:spMkLst>
        </pc:spChg>
        <pc:spChg chg="del">
          <ac:chgData name="Thamtam Reddy" userId="151fa70b-c0f3-4534-8ec1-f76ae6a0adaa" providerId="ADAL" clId="{09779513-F648-4928-86A4-ED95AD9942B4}" dt="2024-12-06T10:52:24.577" v="770" actId="478"/>
          <ac:spMkLst>
            <pc:docMk/>
            <pc:sldMk cId="926708607" sldId="2147481548"/>
            <ac:spMk id="4" creationId="{3DCAFB94-D5FD-9831-D062-9210DAE0E7DB}"/>
          </ac:spMkLst>
        </pc:spChg>
        <pc:spChg chg="add del mod">
          <ac:chgData name="Thamtam Reddy" userId="151fa70b-c0f3-4534-8ec1-f76ae6a0adaa" providerId="ADAL" clId="{09779513-F648-4928-86A4-ED95AD9942B4}" dt="2024-12-06T10:52:27.923" v="771" actId="478"/>
          <ac:spMkLst>
            <pc:docMk/>
            <pc:sldMk cId="926708607" sldId="2147481548"/>
            <ac:spMk id="6" creationId="{8A57F4E1-0AD8-FCDE-8843-7F6F9A9B02F7}"/>
          </ac:spMkLst>
        </pc:spChg>
        <pc:spChg chg="add mod">
          <ac:chgData name="Thamtam Reddy" userId="151fa70b-c0f3-4534-8ec1-f76ae6a0adaa" providerId="ADAL" clId="{09779513-F648-4928-86A4-ED95AD9942B4}" dt="2024-12-06T10:53:10.073" v="777" actId="14100"/>
          <ac:spMkLst>
            <pc:docMk/>
            <pc:sldMk cId="926708607" sldId="2147481548"/>
            <ac:spMk id="8" creationId="{A9B32615-8D43-29E8-EE0D-33E3F3609028}"/>
          </ac:spMkLst>
        </pc:spChg>
        <pc:spChg chg="add mod">
          <ac:chgData name="Thamtam Reddy" userId="151fa70b-c0f3-4534-8ec1-f76ae6a0adaa" providerId="ADAL" clId="{09779513-F648-4928-86A4-ED95AD9942B4}" dt="2024-12-06T10:55:01.771" v="794" actId="1076"/>
          <ac:spMkLst>
            <pc:docMk/>
            <pc:sldMk cId="926708607" sldId="2147481548"/>
            <ac:spMk id="10" creationId="{9F677C06-32AB-B32A-D100-143C9C549E58}"/>
          </ac:spMkLst>
        </pc:spChg>
        <pc:spChg chg="add mod">
          <ac:chgData name="Thamtam Reddy" userId="151fa70b-c0f3-4534-8ec1-f76ae6a0adaa" providerId="ADAL" clId="{09779513-F648-4928-86A4-ED95AD9942B4}" dt="2024-12-06T10:55:38.609" v="797" actId="20577"/>
          <ac:spMkLst>
            <pc:docMk/>
            <pc:sldMk cId="926708607" sldId="2147481548"/>
            <ac:spMk id="12" creationId="{833E242F-A63D-087E-ACA9-BFF4489FAA98}"/>
          </ac:spMkLst>
        </pc:spChg>
        <pc:picChg chg="add mod">
          <ac:chgData name="Thamtam Reddy" userId="151fa70b-c0f3-4534-8ec1-f76ae6a0adaa" providerId="ADAL" clId="{09779513-F648-4928-86A4-ED95AD9942B4}" dt="2024-12-06T10:53:31.381" v="782" actId="1076"/>
          <ac:picMkLst>
            <pc:docMk/>
            <pc:sldMk cId="926708607" sldId="2147481548"/>
            <ac:picMk id="6146" creationId="{05F8FACC-9A78-0E0E-9FC5-D6D44DA49DDF}"/>
          </ac:picMkLst>
        </pc:picChg>
        <pc:picChg chg="add mod">
          <ac:chgData name="Thamtam Reddy" userId="151fa70b-c0f3-4534-8ec1-f76ae6a0adaa" providerId="ADAL" clId="{09779513-F648-4928-86A4-ED95AD9942B4}" dt="2024-12-06T10:54:17.261" v="789" actId="1076"/>
          <ac:picMkLst>
            <pc:docMk/>
            <pc:sldMk cId="926708607" sldId="2147481548"/>
            <ac:picMk id="6148" creationId="{A193DC6A-525F-4421-C9A4-2D6D5D94C0E5}"/>
          </ac:picMkLst>
        </pc:picChg>
      </pc:sldChg>
      <pc:sldChg chg="addSp delSp modSp new mod modAnim">
        <pc:chgData name="Thamtam Reddy" userId="151fa70b-c0f3-4534-8ec1-f76ae6a0adaa" providerId="ADAL" clId="{09779513-F648-4928-86A4-ED95AD9942B4}" dt="2024-12-06T11:51:39.518" v="866" actId="1076"/>
        <pc:sldMkLst>
          <pc:docMk/>
          <pc:sldMk cId="1223625955" sldId="2147481549"/>
        </pc:sldMkLst>
        <pc:spChg chg="del">
          <ac:chgData name="Thamtam Reddy" userId="151fa70b-c0f3-4534-8ec1-f76ae6a0adaa" providerId="ADAL" clId="{09779513-F648-4928-86A4-ED95AD9942B4}" dt="2024-12-06T10:56:24.378" v="799" actId="478"/>
          <ac:spMkLst>
            <pc:docMk/>
            <pc:sldMk cId="1223625955" sldId="2147481549"/>
            <ac:spMk id="2" creationId="{EC9BBDE9-E447-191A-876E-5419D999ACB8}"/>
          </ac:spMkLst>
        </pc:spChg>
        <pc:spChg chg="mod">
          <ac:chgData name="Thamtam Reddy" userId="151fa70b-c0f3-4534-8ec1-f76ae6a0adaa" providerId="ADAL" clId="{09779513-F648-4928-86A4-ED95AD9942B4}" dt="2024-12-06T10:56:20.131" v="798" actId="20577"/>
          <ac:spMkLst>
            <pc:docMk/>
            <pc:sldMk cId="1223625955" sldId="2147481549"/>
            <ac:spMk id="3" creationId="{48FBB77F-2B3D-370E-F026-22A15DEEB526}"/>
          </ac:spMkLst>
        </pc:spChg>
        <pc:spChg chg="del">
          <ac:chgData name="Thamtam Reddy" userId="151fa70b-c0f3-4534-8ec1-f76ae6a0adaa" providerId="ADAL" clId="{09779513-F648-4928-86A4-ED95AD9942B4}" dt="2024-12-06T10:56:27.395" v="800" actId="478"/>
          <ac:spMkLst>
            <pc:docMk/>
            <pc:sldMk cId="1223625955" sldId="2147481549"/>
            <ac:spMk id="4" creationId="{4E360090-7FBA-49E1-1439-AAB4AAB123E4}"/>
          </ac:spMkLst>
        </pc:spChg>
        <pc:spChg chg="add mod">
          <ac:chgData name="Thamtam Reddy" userId="151fa70b-c0f3-4534-8ec1-f76ae6a0adaa" providerId="ADAL" clId="{09779513-F648-4928-86A4-ED95AD9942B4}" dt="2024-12-06T10:57:16.327" v="808" actId="14100"/>
          <ac:spMkLst>
            <pc:docMk/>
            <pc:sldMk cId="1223625955" sldId="2147481549"/>
            <ac:spMk id="6" creationId="{AC9132CF-4F79-2D07-A747-7877E59F53E2}"/>
          </ac:spMkLst>
        </pc:spChg>
        <pc:spChg chg="add mod">
          <ac:chgData name="Thamtam Reddy" userId="151fa70b-c0f3-4534-8ec1-f76ae6a0adaa" providerId="ADAL" clId="{09779513-F648-4928-86A4-ED95AD9942B4}" dt="2024-12-06T11:00:19.801" v="819" actId="14100"/>
          <ac:spMkLst>
            <pc:docMk/>
            <pc:sldMk cId="1223625955" sldId="2147481549"/>
            <ac:spMk id="8" creationId="{7CCC7E78-4E1B-CDD5-D4A8-990F99FDEAFE}"/>
          </ac:spMkLst>
        </pc:spChg>
        <pc:spChg chg="add mod">
          <ac:chgData name="Thamtam Reddy" userId="151fa70b-c0f3-4534-8ec1-f76ae6a0adaa" providerId="ADAL" clId="{09779513-F648-4928-86A4-ED95AD9942B4}" dt="2024-12-06T11:02:49.719" v="830" actId="20577"/>
          <ac:spMkLst>
            <pc:docMk/>
            <pc:sldMk cId="1223625955" sldId="2147481549"/>
            <ac:spMk id="9" creationId="{BCF9BF3E-BAA5-3DBA-6273-3DC4FF424E27}"/>
          </ac:spMkLst>
        </pc:spChg>
        <pc:spChg chg="add mod">
          <ac:chgData name="Thamtam Reddy" userId="151fa70b-c0f3-4534-8ec1-f76ae6a0adaa" providerId="ADAL" clId="{09779513-F648-4928-86A4-ED95AD9942B4}" dt="2024-12-06T11:51:39.518" v="866" actId="1076"/>
          <ac:spMkLst>
            <pc:docMk/>
            <pc:sldMk cId="1223625955" sldId="2147481549"/>
            <ac:spMk id="11" creationId="{0A8E0318-2B1B-1FE0-E5B3-B0998AA04102}"/>
          </ac:spMkLst>
        </pc:spChg>
        <pc:picChg chg="add mod">
          <ac:chgData name="Thamtam Reddy" userId="151fa70b-c0f3-4534-8ec1-f76ae6a0adaa" providerId="ADAL" clId="{09779513-F648-4928-86A4-ED95AD9942B4}" dt="2024-12-06T11:50:50.090" v="859" actId="1076"/>
          <ac:picMkLst>
            <pc:docMk/>
            <pc:sldMk cId="1223625955" sldId="2147481549"/>
            <ac:picMk id="7170" creationId="{9BE84618-A95E-A451-77C1-20322083ED08}"/>
          </ac:picMkLst>
        </pc:picChg>
        <pc:picChg chg="add mod">
          <ac:chgData name="Thamtam Reddy" userId="151fa70b-c0f3-4534-8ec1-f76ae6a0adaa" providerId="ADAL" clId="{09779513-F648-4928-86A4-ED95AD9942B4}" dt="2024-12-06T11:03:52.342" v="836" actId="1076"/>
          <ac:picMkLst>
            <pc:docMk/>
            <pc:sldMk cId="1223625955" sldId="2147481549"/>
            <ac:picMk id="7173" creationId="{2E2BA80A-0EC9-04C1-659F-4F151FA0DF75}"/>
          </ac:picMkLst>
        </pc:picChg>
      </pc:sldChg>
      <pc:sldChg chg="addSp delSp modSp new del mod">
        <pc:chgData name="Thamtam Reddy" userId="151fa70b-c0f3-4534-8ec1-f76ae6a0adaa" providerId="ADAL" clId="{09779513-F648-4928-86A4-ED95AD9942B4}" dt="2024-12-06T12:13:10.361" v="867" actId="2696"/>
        <pc:sldMkLst>
          <pc:docMk/>
          <pc:sldMk cId="2958556494" sldId="2147481550"/>
        </pc:sldMkLst>
        <pc:spChg chg="del">
          <ac:chgData name="Thamtam Reddy" userId="151fa70b-c0f3-4534-8ec1-f76ae6a0adaa" providerId="ADAL" clId="{09779513-F648-4928-86A4-ED95AD9942B4}" dt="2024-12-06T11:41:46.049" v="842" actId="478"/>
          <ac:spMkLst>
            <pc:docMk/>
            <pc:sldMk cId="2958556494" sldId="2147481550"/>
            <ac:spMk id="2" creationId="{3015006A-CEBE-2A49-B730-3B553461D9D5}"/>
          </ac:spMkLst>
        </pc:spChg>
        <pc:spChg chg="del mod">
          <ac:chgData name="Thamtam Reddy" userId="151fa70b-c0f3-4534-8ec1-f76ae6a0adaa" providerId="ADAL" clId="{09779513-F648-4928-86A4-ED95AD9942B4}" dt="2024-12-06T11:42:20.683" v="845" actId="478"/>
          <ac:spMkLst>
            <pc:docMk/>
            <pc:sldMk cId="2958556494" sldId="2147481550"/>
            <ac:spMk id="3" creationId="{45A0AE89-429B-7C95-E9DB-88BACF9D14D8}"/>
          </ac:spMkLst>
        </pc:spChg>
        <pc:spChg chg="del">
          <ac:chgData name="Thamtam Reddy" userId="151fa70b-c0f3-4534-8ec1-f76ae6a0adaa" providerId="ADAL" clId="{09779513-F648-4928-86A4-ED95AD9942B4}" dt="2024-12-06T11:41:50.293" v="843" actId="478"/>
          <ac:spMkLst>
            <pc:docMk/>
            <pc:sldMk cId="2958556494" sldId="2147481550"/>
            <ac:spMk id="4" creationId="{D8666DDF-7F4B-34C1-F368-99C2FB3C1543}"/>
          </ac:spMkLst>
        </pc:spChg>
        <pc:spChg chg="add del mod">
          <ac:chgData name="Thamtam Reddy" userId="151fa70b-c0f3-4534-8ec1-f76ae6a0adaa" providerId="ADAL" clId="{09779513-F648-4928-86A4-ED95AD9942B4}" dt="2024-12-06T11:42:25.994" v="846" actId="478"/>
          <ac:spMkLst>
            <pc:docMk/>
            <pc:sldMk cId="2958556494" sldId="2147481550"/>
            <ac:spMk id="6" creationId="{A81B4519-5DC5-618F-2CFA-7E206A99B8ED}"/>
          </ac:spMkLst>
        </pc:spChg>
        <pc:spChg chg="add mod">
          <ac:chgData name="Thamtam Reddy" userId="151fa70b-c0f3-4534-8ec1-f76ae6a0adaa" providerId="ADAL" clId="{09779513-F648-4928-86A4-ED95AD9942B4}" dt="2024-12-06T11:42:31.084" v="848" actId="1076"/>
          <ac:spMkLst>
            <pc:docMk/>
            <pc:sldMk cId="2958556494" sldId="2147481550"/>
            <ac:spMk id="8" creationId="{61F81100-C84C-A69B-25A5-A40E4B683A8B}"/>
          </ac:spMkLst>
        </pc:spChg>
        <pc:spChg chg="add mod">
          <ac:chgData name="Thamtam Reddy" userId="151fa70b-c0f3-4534-8ec1-f76ae6a0adaa" providerId="ADAL" clId="{09779513-F648-4928-86A4-ED95AD9942B4}" dt="2024-12-06T11:44:37.101" v="855" actId="12"/>
          <ac:spMkLst>
            <pc:docMk/>
            <pc:sldMk cId="2958556494" sldId="2147481550"/>
            <ac:spMk id="10" creationId="{D2AE7602-0335-8D37-C21F-B084952B313B}"/>
          </ac:spMkLst>
        </pc:spChg>
        <pc:spChg chg="add mod">
          <ac:chgData name="Thamtam Reddy" userId="151fa70b-c0f3-4534-8ec1-f76ae6a0adaa" providerId="ADAL" clId="{09779513-F648-4928-86A4-ED95AD9942B4}" dt="2024-12-06T11:45:18.069" v="858" actId="14100"/>
          <ac:spMkLst>
            <pc:docMk/>
            <pc:sldMk cId="2958556494" sldId="2147481550"/>
            <ac:spMk id="12" creationId="{7FB74769-44A4-9578-87E4-9238C5F40C4B}"/>
          </ac:spMkLst>
        </pc:spChg>
      </pc:sldChg>
    </pc:docChg>
  </pc:docChgLst>
  <pc:docChgLst>
    <pc:chgData name="Amit Kumar Jain (Sr. AVP)" userId="05d6c045-ee48-4140-9546-04a821dfcb30" providerId="ADAL" clId="{273DA007-9A07-414B-BD9B-FB2333A40E7B}"/>
    <pc:docChg chg="custSel delSld modSld">
      <pc:chgData name="Amit Kumar Jain (Sr. AVP)" userId="05d6c045-ee48-4140-9546-04a821dfcb30" providerId="ADAL" clId="{273DA007-9A07-414B-BD9B-FB2333A40E7B}" dt="2023-12-27T03:44:46.978" v="33" actId="47"/>
      <pc:docMkLst>
        <pc:docMk/>
      </pc:docMkLst>
      <pc:sldChg chg="del">
        <pc:chgData name="Amit Kumar Jain (Sr. AVP)" userId="05d6c045-ee48-4140-9546-04a821dfcb30" providerId="ADAL" clId="{273DA007-9A07-414B-BD9B-FB2333A40E7B}" dt="2023-12-27T03:44:27.021" v="28" actId="47"/>
        <pc:sldMkLst>
          <pc:docMk/>
          <pc:sldMk cId="2805117506" sldId="339"/>
        </pc:sldMkLst>
      </pc:sldChg>
      <pc:sldChg chg="modSp mod">
        <pc:chgData name="Amit Kumar Jain (Sr. AVP)" userId="05d6c045-ee48-4140-9546-04a821dfcb30" providerId="ADAL" clId="{273DA007-9A07-414B-BD9B-FB2333A40E7B}" dt="2023-12-27T03:44:35.124" v="32" actId="6549"/>
        <pc:sldMkLst>
          <pc:docMk/>
          <pc:sldMk cId="3381747389" sldId="343"/>
        </pc:sldMkLst>
        <pc:spChg chg="mod">
          <ac:chgData name="Amit Kumar Jain (Sr. AVP)" userId="05d6c045-ee48-4140-9546-04a821dfcb30" providerId="ADAL" clId="{273DA007-9A07-414B-BD9B-FB2333A40E7B}" dt="2023-12-27T03:44:35.124" v="32" actId="6549"/>
          <ac:spMkLst>
            <pc:docMk/>
            <pc:sldMk cId="3381747389" sldId="343"/>
            <ac:spMk id="2" creationId="{A2BC8BA8-435F-584B-8D68-9E4A757FFF60}"/>
          </ac:spMkLst>
        </pc:spChg>
      </pc:sldChg>
      <pc:sldChg chg="modSp mod">
        <pc:chgData name="Amit Kumar Jain (Sr. AVP)" userId="05d6c045-ee48-4140-9546-04a821dfcb30" providerId="ADAL" clId="{273DA007-9A07-414B-BD9B-FB2333A40E7B}" dt="2023-12-27T03:43:33.995" v="19" actId="1037"/>
        <pc:sldMkLst>
          <pc:docMk/>
          <pc:sldMk cId="3443256133" sldId="415"/>
        </pc:sldMkLst>
        <pc:spChg chg="mod">
          <ac:chgData name="Amit Kumar Jain (Sr. AVP)" userId="05d6c045-ee48-4140-9546-04a821dfcb30" providerId="ADAL" clId="{273DA007-9A07-414B-BD9B-FB2333A40E7B}" dt="2023-12-27T03:43:33.995" v="19" actId="1037"/>
          <ac:spMkLst>
            <pc:docMk/>
            <pc:sldMk cId="3443256133" sldId="415"/>
            <ac:spMk id="6" creationId="{8888B4A6-D636-E74D-85CC-AD4ACBC3441C}"/>
          </ac:spMkLst>
        </pc:spChg>
      </pc:sldChg>
      <pc:sldChg chg="modSp mod">
        <pc:chgData name="Amit Kumar Jain (Sr. AVP)" userId="05d6c045-ee48-4140-9546-04a821dfcb30" providerId="ADAL" clId="{273DA007-9A07-414B-BD9B-FB2333A40E7B}" dt="2023-12-27T03:43:46.321" v="21" actId="5793"/>
        <pc:sldMkLst>
          <pc:docMk/>
          <pc:sldMk cId="1270646615" sldId="421"/>
        </pc:sldMkLst>
        <pc:spChg chg="mod">
          <ac:chgData name="Amit Kumar Jain (Sr. AVP)" userId="05d6c045-ee48-4140-9546-04a821dfcb30" providerId="ADAL" clId="{273DA007-9A07-414B-BD9B-FB2333A40E7B}" dt="2023-12-27T03:43:46.321" v="21" actId="5793"/>
          <ac:spMkLst>
            <pc:docMk/>
            <pc:sldMk cId="1270646615" sldId="421"/>
            <ac:spMk id="11" creationId="{61D29AF6-D748-A8BC-1374-FD8662E5FAFF}"/>
          </ac:spMkLst>
        </pc:spChg>
      </pc:sldChg>
      <pc:sldChg chg="del">
        <pc:chgData name="Amit Kumar Jain (Sr. AVP)" userId="05d6c045-ee48-4140-9546-04a821dfcb30" providerId="ADAL" clId="{273DA007-9A07-414B-BD9B-FB2333A40E7B}" dt="2023-12-27T03:44:27.496" v="29" actId="47"/>
        <pc:sldMkLst>
          <pc:docMk/>
          <pc:sldMk cId="1111388324" sldId="469"/>
        </pc:sldMkLst>
      </pc:sldChg>
      <pc:sldChg chg="del">
        <pc:chgData name="Amit Kumar Jain (Sr. AVP)" userId="05d6c045-ee48-4140-9546-04a821dfcb30" providerId="ADAL" clId="{273DA007-9A07-414B-BD9B-FB2333A40E7B}" dt="2023-12-27T03:44:46.978" v="33" actId="47"/>
        <pc:sldMkLst>
          <pc:docMk/>
          <pc:sldMk cId="3771656250" sldId="470"/>
        </pc:sldMkLst>
      </pc:sldChg>
      <pc:sldChg chg="del">
        <pc:chgData name="Amit Kumar Jain (Sr. AVP)" userId="05d6c045-ee48-4140-9546-04a821dfcb30" providerId="ADAL" clId="{273DA007-9A07-414B-BD9B-FB2333A40E7B}" dt="2023-12-27T03:43:58.352" v="22" actId="47"/>
        <pc:sldMkLst>
          <pc:docMk/>
          <pc:sldMk cId="2371266264" sldId="472"/>
        </pc:sldMkLst>
      </pc:sldChg>
      <pc:sldChg chg="del">
        <pc:chgData name="Amit Kumar Jain (Sr. AVP)" userId="05d6c045-ee48-4140-9546-04a821dfcb30" providerId="ADAL" clId="{273DA007-9A07-414B-BD9B-FB2333A40E7B}" dt="2023-12-27T03:44:25.416" v="27" actId="47"/>
        <pc:sldMkLst>
          <pc:docMk/>
          <pc:sldMk cId="3394956778" sldId="2147473880"/>
        </pc:sldMkLst>
      </pc:sldChg>
      <pc:sldChg chg="del">
        <pc:chgData name="Amit Kumar Jain (Sr. AVP)" userId="05d6c045-ee48-4140-9546-04a821dfcb30" providerId="ADAL" clId="{273DA007-9A07-414B-BD9B-FB2333A40E7B}" dt="2023-12-27T03:44:15.429" v="24" actId="47"/>
        <pc:sldMkLst>
          <pc:docMk/>
          <pc:sldMk cId="1468506555" sldId="2147481517"/>
        </pc:sldMkLst>
      </pc:sldChg>
      <pc:sldChg chg="del">
        <pc:chgData name="Amit Kumar Jain (Sr. AVP)" userId="05d6c045-ee48-4140-9546-04a821dfcb30" providerId="ADAL" clId="{273DA007-9A07-414B-BD9B-FB2333A40E7B}" dt="2023-12-27T03:44:17.003" v="25" actId="47"/>
        <pc:sldMkLst>
          <pc:docMk/>
          <pc:sldMk cId="1355871342" sldId="2147481518"/>
        </pc:sldMkLst>
      </pc:sldChg>
      <pc:sldChg chg="del">
        <pc:chgData name="Amit Kumar Jain (Sr. AVP)" userId="05d6c045-ee48-4140-9546-04a821dfcb30" providerId="ADAL" clId="{273DA007-9A07-414B-BD9B-FB2333A40E7B}" dt="2023-12-27T03:44:13.241" v="23" actId="47"/>
        <pc:sldMkLst>
          <pc:docMk/>
          <pc:sldMk cId="2657546558" sldId="2147481519"/>
        </pc:sldMkLst>
      </pc:sldChg>
      <pc:sldChg chg="del">
        <pc:chgData name="Amit Kumar Jain (Sr. AVP)" userId="05d6c045-ee48-4140-9546-04a821dfcb30" providerId="ADAL" clId="{273DA007-9A07-414B-BD9B-FB2333A40E7B}" dt="2023-12-27T03:44:24.600" v="26" actId="47"/>
        <pc:sldMkLst>
          <pc:docMk/>
          <pc:sldMk cId="2783607843" sldId="2147481525"/>
        </pc:sldMkLst>
      </pc:sldChg>
      <pc:sldMasterChg chg="delSldLayout">
        <pc:chgData name="Amit Kumar Jain (Sr. AVP)" userId="05d6c045-ee48-4140-9546-04a821dfcb30" providerId="ADAL" clId="{273DA007-9A07-414B-BD9B-FB2333A40E7B}" dt="2023-12-27T03:44:25.416" v="27" actId="47"/>
        <pc:sldMasterMkLst>
          <pc:docMk/>
          <pc:sldMasterMk cId="2537403804" sldId="2147483660"/>
        </pc:sldMasterMkLst>
        <pc:sldLayoutChg chg="del">
          <pc:chgData name="Amit Kumar Jain (Sr. AVP)" userId="05d6c045-ee48-4140-9546-04a821dfcb30" providerId="ADAL" clId="{273DA007-9A07-414B-BD9B-FB2333A40E7B}" dt="2023-12-27T03:44:25.416" v="27" actId="47"/>
          <pc:sldLayoutMkLst>
            <pc:docMk/>
            <pc:sldMasterMk cId="2537403804" sldId="2147483660"/>
            <pc:sldLayoutMk cId="3112139744" sldId="2147483745"/>
          </pc:sldLayoutMkLst>
        </pc:sldLayoutChg>
      </pc:sldMasterChg>
    </pc:docChg>
  </pc:docChgLst>
  <pc:docChgLst>
    <pc:chgData name="Thamtam Reddy" userId="151fa70b-c0f3-4534-8ec1-f76ae6a0adaa" providerId="ADAL" clId="{80D0220B-2DEE-47A4-BD31-9D591D35C7EB}"/>
    <pc:docChg chg="undo redo custSel addSld delSld modSld sldOrd addSection modSection">
      <pc:chgData name="Thamtam Reddy" userId="151fa70b-c0f3-4534-8ec1-f76ae6a0adaa" providerId="ADAL" clId="{80D0220B-2DEE-47A4-BD31-9D591D35C7EB}" dt="2024-12-06T06:47:42.924" v="2429" actId="1036"/>
      <pc:docMkLst>
        <pc:docMk/>
      </pc:docMkLst>
      <pc:sldChg chg="del">
        <pc:chgData name="Thamtam Reddy" userId="151fa70b-c0f3-4534-8ec1-f76ae6a0adaa" providerId="ADAL" clId="{80D0220B-2DEE-47A4-BD31-9D591D35C7EB}" dt="2024-12-05T11:58:52.517" v="2353" actId="2696"/>
        <pc:sldMkLst>
          <pc:docMk/>
          <pc:sldMk cId="3381747389" sldId="343"/>
        </pc:sldMkLst>
      </pc:sldChg>
      <pc:sldChg chg="modSp mod">
        <pc:chgData name="Thamtam Reddy" userId="151fa70b-c0f3-4534-8ec1-f76ae6a0adaa" providerId="ADAL" clId="{80D0220B-2DEE-47A4-BD31-9D591D35C7EB}" dt="2024-12-05T09:39:24.493" v="502" actId="20577"/>
        <pc:sldMkLst>
          <pc:docMk/>
          <pc:sldMk cId="3443256133" sldId="415"/>
        </pc:sldMkLst>
        <pc:spChg chg="mod">
          <ac:chgData name="Thamtam Reddy" userId="151fa70b-c0f3-4534-8ec1-f76ae6a0adaa" providerId="ADAL" clId="{80D0220B-2DEE-47A4-BD31-9D591D35C7EB}" dt="2024-12-05T09:39:24.493" v="502" actId="20577"/>
          <ac:spMkLst>
            <pc:docMk/>
            <pc:sldMk cId="3443256133" sldId="415"/>
            <ac:spMk id="4" creationId="{CC5E2174-CEBC-DA0E-4A29-28F8D90527FF}"/>
          </ac:spMkLst>
        </pc:spChg>
        <pc:spChg chg="mod">
          <ac:chgData name="Thamtam Reddy" userId="151fa70b-c0f3-4534-8ec1-f76ae6a0adaa" providerId="ADAL" clId="{80D0220B-2DEE-47A4-BD31-9D591D35C7EB}" dt="2024-12-05T09:39:08.742" v="496" actId="20577"/>
          <ac:spMkLst>
            <pc:docMk/>
            <pc:sldMk cId="3443256133" sldId="415"/>
            <ac:spMk id="6" creationId="{8888B4A6-D636-E74D-85CC-AD4ACBC3441C}"/>
          </ac:spMkLst>
        </pc:spChg>
      </pc:sldChg>
      <pc:sldChg chg="modSp mod">
        <pc:chgData name="Thamtam Reddy" userId="151fa70b-c0f3-4534-8ec1-f76ae6a0adaa" providerId="ADAL" clId="{80D0220B-2DEE-47A4-BD31-9D591D35C7EB}" dt="2024-12-05T10:50:16.645" v="1721" actId="20577"/>
        <pc:sldMkLst>
          <pc:docMk/>
          <pc:sldMk cId="1270646615" sldId="421"/>
        </pc:sldMkLst>
        <pc:spChg chg="mod">
          <ac:chgData name="Thamtam Reddy" userId="151fa70b-c0f3-4534-8ec1-f76ae6a0adaa" providerId="ADAL" clId="{80D0220B-2DEE-47A4-BD31-9D591D35C7EB}" dt="2024-12-05T10:50:16.645" v="1721" actId="20577"/>
          <ac:spMkLst>
            <pc:docMk/>
            <pc:sldMk cId="1270646615" sldId="421"/>
            <ac:spMk id="11" creationId="{61D29AF6-D748-A8BC-1374-FD8662E5FAFF}"/>
          </ac:spMkLst>
        </pc:spChg>
      </pc:sldChg>
      <pc:sldChg chg="del">
        <pc:chgData name="Thamtam Reddy" userId="151fa70b-c0f3-4534-8ec1-f76ae6a0adaa" providerId="ADAL" clId="{80D0220B-2DEE-47A4-BD31-9D591D35C7EB}" dt="2024-12-05T11:57:53.799" v="2339" actId="2696"/>
        <pc:sldMkLst>
          <pc:docMk/>
          <pc:sldMk cId="4035801924" sldId="460"/>
        </pc:sldMkLst>
      </pc:sldChg>
      <pc:sldChg chg="addSp delSp modSp mod">
        <pc:chgData name="Thamtam Reddy" userId="151fa70b-c0f3-4534-8ec1-f76ae6a0adaa" providerId="ADAL" clId="{80D0220B-2DEE-47A4-BD31-9D591D35C7EB}" dt="2024-12-05T12:05:13.617" v="2366" actId="1076"/>
        <pc:sldMkLst>
          <pc:docMk/>
          <pc:sldMk cId="4237633767" sldId="471"/>
        </pc:sldMkLst>
        <pc:spChg chg="mod">
          <ac:chgData name="Thamtam Reddy" userId="151fa70b-c0f3-4534-8ec1-f76ae6a0adaa" providerId="ADAL" clId="{80D0220B-2DEE-47A4-BD31-9D591D35C7EB}" dt="2024-12-05T09:41:21.790" v="550" actId="20577"/>
          <ac:spMkLst>
            <pc:docMk/>
            <pc:sldMk cId="4237633767" sldId="471"/>
            <ac:spMk id="2" creationId="{08B8C4F8-77CB-46A1-86D2-5E7EFFB574B5}"/>
          </ac:spMkLst>
        </pc:spChg>
        <pc:spChg chg="del mod">
          <ac:chgData name="Thamtam Reddy" userId="151fa70b-c0f3-4534-8ec1-f76ae6a0adaa" providerId="ADAL" clId="{80D0220B-2DEE-47A4-BD31-9D591D35C7EB}" dt="2024-12-05T10:28:14.078" v="717"/>
          <ac:spMkLst>
            <pc:docMk/>
            <pc:sldMk cId="4237633767" sldId="471"/>
            <ac:spMk id="3" creationId="{C17CBC89-377F-A3EF-5E2D-6CD6133DBDF2}"/>
          </ac:spMkLst>
        </pc:spChg>
        <pc:spChg chg="add del mod">
          <ac:chgData name="Thamtam Reddy" userId="151fa70b-c0f3-4534-8ec1-f76ae6a0adaa" providerId="ADAL" clId="{80D0220B-2DEE-47A4-BD31-9D591D35C7EB}" dt="2024-12-05T11:07:36.459" v="1935" actId="478"/>
          <ac:spMkLst>
            <pc:docMk/>
            <pc:sldMk cId="4237633767" sldId="471"/>
            <ac:spMk id="4" creationId="{683A427C-E68E-B1B3-C11D-50F3ACEC2109}"/>
          </ac:spMkLst>
        </pc:spChg>
        <pc:spChg chg="del mod">
          <ac:chgData name="Thamtam Reddy" userId="151fa70b-c0f3-4534-8ec1-f76ae6a0adaa" providerId="ADAL" clId="{80D0220B-2DEE-47A4-BD31-9D591D35C7EB}" dt="2024-12-05T10:45:00.358" v="1681" actId="478"/>
          <ac:spMkLst>
            <pc:docMk/>
            <pc:sldMk cId="4237633767" sldId="471"/>
            <ac:spMk id="5" creationId="{4F6170FA-0511-4F52-9D52-668B52CAC99C}"/>
          </ac:spMkLst>
        </pc:spChg>
        <pc:spChg chg="add del mod">
          <ac:chgData name="Thamtam Reddy" userId="151fa70b-c0f3-4534-8ec1-f76ae6a0adaa" providerId="ADAL" clId="{80D0220B-2DEE-47A4-BD31-9D591D35C7EB}" dt="2024-12-05T11:07:36.714" v="1936" actId="478"/>
          <ac:spMkLst>
            <pc:docMk/>
            <pc:sldMk cId="4237633767" sldId="471"/>
            <ac:spMk id="6" creationId="{88EE516A-80B4-4099-93BA-D8524C921C1B}"/>
          </ac:spMkLst>
        </pc:spChg>
        <pc:spChg chg="del">
          <ac:chgData name="Thamtam Reddy" userId="151fa70b-c0f3-4534-8ec1-f76ae6a0adaa" providerId="ADAL" clId="{80D0220B-2DEE-47A4-BD31-9D591D35C7EB}" dt="2024-12-05T10:39:29.826" v="1433" actId="478"/>
          <ac:spMkLst>
            <pc:docMk/>
            <pc:sldMk cId="4237633767" sldId="471"/>
            <ac:spMk id="7" creationId="{55B552E5-1636-4FEF-BB2F-012E39152B15}"/>
          </ac:spMkLst>
        </pc:spChg>
        <pc:spChg chg="del mod">
          <ac:chgData name="Thamtam Reddy" userId="151fa70b-c0f3-4534-8ec1-f76ae6a0adaa" providerId="ADAL" clId="{80D0220B-2DEE-47A4-BD31-9D591D35C7EB}" dt="2024-12-05T10:32:33.422" v="953" actId="478"/>
          <ac:spMkLst>
            <pc:docMk/>
            <pc:sldMk cId="4237633767" sldId="471"/>
            <ac:spMk id="8" creationId="{8A571F5C-005E-2E3F-73C2-EB5D028F032F}"/>
          </ac:spMkLst>
        </pc:spChg>
        <pc:spChg chg="add del">
          <ac:chgData name="Thamtam Reddy" userId="151fa70b-c0f3-4534-8ec1-f76ae6a0adaa" providerId="ADAL" clId="{80D0220B-2DEE-47A4-BD31-9D591D35C7EB}" dt="2024-12-05T10:27:03.192" v="653" actId="21"/>
          <ac:spMkLst>
            <pc:docMk/>
            <pc:sldMk cId="4237633767" sldId="471"/>
            <ac:spMk id="9" creationId="{29353FD4-1F2C-1A60-531B-8DD5BF734D9F}"/>
          </ac:spMkLst>
        </pc:spChg>
        <pc:spChg chg="del">
          <ac:chgData name="Thamtam Reddy" userId="151fa70b-c0f3-4534-8ec1-f76ae6a0adaa" providerId="ADAL" clId="{80D0220B-2DEE-47A4-BD31-9D591D35C7EB}" dt="2024-12-05T10:37:24.533" v="1180" actId="478"/>
          <ac:spMkLst>
            <pc:docMk/>
            <pc:sldMk cId="4237633767" sldId="471"/>
            <ac:spMk id="13" creationId="{D898E822-5868-4910-AAC2-6651F3577531}"/>
          </ac:spMkLst>
        </pc:spChg>
        <pc:spChg chg="del mod">
          <ac:chgData name="Thamtam Reddy" userId="151fa70b-c0f3-4534-8ec1-f76ae6a0adaa" providerId="ADAL" clId="{80D0220B-2DEE-47A4-BD31-9D591D35C7EB}" dt="2024-12-05T10:37:58.718" v="1267"/>
          <ac:spMkLst>
            <pc:docMk/>
            <pc:sldMk cId="4237633767" sldId="471"/>
            <ac:spMk id="14" creationId="{248B2A60-9B07-4388-9783-2E397FEC9AA8}"/>
          </ac:spMkLst>
        </pc:spChg>
        <pc:spChg chg="del mod">
          <ac:chgData name="Thamtam Reddy" userId="151fa70b-c0f3-4534-8ec1-f76ae6a0adaa" providerId="ADAL" clId="{80D0220B-2DEE-47A4-BD31-9D591D35C7EB}" dt="2024-12-05T10:32:33.422" v="955"/>
          <ac:spMkLst>
            <pc:docMk/>
            <pc:sldMk cId="4237633767" sldId="471"/>
            <ac:spMk id="52" creationId="{7556F430-D88C-D626-40B6-07739722E97E}"/>
          </ac:spMkLst>
        </pc:spChg>
        <pc:spChg chg="add del mod">
          <ac:chgData name="Thamtam Reddy" userId="151fa70b-c0f3-4534-8ec1-f76ae6a0adaa" providerId="ADAL" clId="{80D0220B-2DEE-47A4-BD31-9D591D35C7EB}" dt="2024-12-05T11:07:36.179" v="1934" actId="478"/>
          <ac:spMkLst>
            <pc:docMk/>
            <pc:sldMk cId="4237633767" sldId="471"/>
            <ac:spMk id="53" creationId="{CE1600C2-A862-ED82-72C1-2FEAD9D8D3EE}"/>
          </ac:spMkLst>
        </pc:spChg>
        <pc:spChg chg="del mod">
          <ac:chgData name="Thamtam Reddy" userId="151fa70b-c0f3-4534-8ec1-f76ae6a0adaa" providerId="ADAL" clId="{80D0220B-2DEE-47A4-BD31-9D591D35C7EB}" dt="2024-12-05T10:38:35.597" v="1318" actId="478"/>
          <ac:spMkLst>
            <pc:docMk/>
            <pc:sldMk cId="4237633767" sldId="471"/>
            <ac:spMk id="62" creationId="{86E6E04F-F8E4-B925-FD32-2FA503D7B08D}"/>
          </ac:spMkLst>
        </pc:spChg>
        <pc:spChg chg="del mod">
          <ac:chgData name="Thamtam Reddy" userId="151fa70b-c0f3-4534-8ec1-f76ae6a0adaa" providerId="ADAL" clId="{80D0220B-2DEE-47A4-BD31-9D591D35C7EB}" dt="2024-12-05T10:38:44.418" v="1332" actId="478"/>
          <ac:spMkLst>
            <pc:docMk/>
            <pc:sldMk cId="4237633767" sldId="471"/>
            <ac:spMk id="65" creationId="{2B301C3F-B9AF-D157-3BF1-177DB3585B0A}"/>
          </ac:spMkLst>
        </pc:spChg>
        <pc:spChg chg="del mod">
          <ac:chgData name="Thamtam Reddy" userId="151fa70b-c0f3-4534-8ec1-f76ae6a0adaa" providerId="ADAL" clId="{80D0220B-2DEE-47A4-BD31-9D591D35C7EB}" dt="2024-12-05T10:38:11.357" v="1294" actId="478"/>
          <ac:spMkLst>
            <pc:docMk/>
            <pc:sldMk cId="4237633767" sldId="471"/>
            <ac:spMk id="66" creationId="{4F164189-8028-82E9-FC9D-33E9D526FD4F}"/>
          </ac:spMkLst>
        </pc:spChg>
        <pc:spChg chg="del mod">
          <ac:chgData name="Thamtam Reddy" userId="151fa70b-c0f3-4534-8ec1-f76ae6a0adaa" providerId="ADAL" clId="{80D0220B-2DEE-47A4-BD31-9D591D35C7EB}" dt="2024-12-05T10:38:15.648" v="1298"/>
          <ac:spMkLst>
            <pc:docMk/>
            <pc:sldMk cId="4237633767" sldId="471"/>
            <ac:spMk id="67" creationId="{12A3F78E-FAEB-D299-5A55-9378243CBD05}"/>
          </ac:spMkLst>
        </pc:spChg>
        <pc:spChg chg="del">
          <ac:chgData name="Thamtam Reddy" userId="151fa70b-c0f3-4534-8ec1-f76ae6a0adaa" providerId="ADAL" clId="{80D0220B-2DEE-47A4-BD31-9D591D35C7EB}" dt="2024-12-05T10:35:37.615" v="996" actId="478"/>
          <ac:spMkLst>
            <pc:docMk/>
            <pc:sldMk cId="4237633767" sldId="471"/>
            <ac:spMk id="68" creationId="{B0BA976A-A4D3-F557-81FE-70C0ED25A9C2}"/>
          </ac:spMkLst>
        </pc:spChg>
        <pc:spChg chg="del mod">
          <ac:chgData name="Thamtam Reddy" userId="151fa70b-c0f3-4534-8ec1-f76ae6a0adaa" providerId="ADAL" clId="{80D0220B-2DEE-47A4-BD31-9D591D35C7EB}" dt="2024-12-05T10:37:58.714" v="1265" actId="478"/>
          <ac:spMkLst>
            <pc:docMk/>
            <pc:sldMk cId="4237633767" sldId="471"/>
            <ac:spMk id="80" creationId="{44D4CBED-E0F4-048B-1574-75CCC8433E41}"/>
          </ac:spMkLst>
        </pc:spChg>
        <pc:spChg chg="del">
          <ac:chgData name="Thamtam Reddy" userId="151fa70b-c0f3-4534-8ec1-f76ae6a0adaa" providerId="ADAL" clId="{80D0220B-2DEE-47A4-BD31-9D591D35C7EB}" dt="2024-12-05T10:28:19.615" v="719" actId="478"/>
          <ac:spMkLst>
            <pc:docMk/>
            <pc:sldMk cId="4237633767" sldId="471"/>
            <ac:spMk id="98" creationId="{E83AE89B-FC51-42E6-8D12-050615FC7E01}"/>
          </ac:spMkLst>
        </pc:spChg>
        <pc:spChg chg="del">
          <ac:chgData name="Thamtam Reddy" userId="151fa70b-c0f3-4534-8ec1-f76ae6a0adaa" providerId="ADAL" clId="{80D0220B-2DEE-47A4-BD31-9D591D35C7EB}" dt="2024-12-05T10:28:17.003" v="718" actId="478"/>
          <ac:spMkLst>
            <pc:docMk/>
            <pc:sldMk cId="4237633767" sldId="471"/>
            <ac:spMk id="100" creationId="{90C4BF36-2AAB-43C8-BE4F-A39CBFEF0E1F}"/>
          </ac:spMkLst>
        </pc:spChg>
        <pc:spChg chg="del">
          <ac:chgData name="Thamtam Reddy" userId="151fa70b-c0f3-4534-8ec1-f76ae6a0adaa" providerId="ADAL" clId="{80D0220B-2DEE-47A4-BD31-9D591D35C7EB}" dt="2024-12-05T10:28:34.205" v="727" actId="478"/>
          <ac:spMkLst>
            <pc:docMk/>
            <pc:sldMk cId="4237633767" sldId="471"/>
            <ac:spMk id="102" creationId="{5065A712-791F-4A46-AD82-444A8E2EB116}"/>
          </ac:spMkLst>
        </pc:spChg>
        <pc:spChg chg="del">
          <ac:chgData name="Thamtam Reddy" userId="151fa70b-c0f3-4534-8ec1-f76ae6a0adaa" providerId="ADAL" clId="{80D0220B-2DEE-47A4-BD31-9D591D35C7EB}" dt="2024-12-05T10:28:31.632" v="725" actId="478"/>
          <ac:spMkLst>
            <pc:docMk/>
            <pc:sldMk cId="4237633767" sldId="471"/>
            <ac:spMk id="105" creationId="{BF9268C6-6ABA-40DA-897B-3D67241BAEBC}"/>
          </ac:spMkLst>
        </pc:spChg>
        <pc:spChg chg="del">
          <ac:chgData name="Thamtam Reddy" userId="151fa70b-c0f3-4534-8ec1-f76ae6a0adaa" providerId="ADAL" clId="{80D0220B-2DEE-47A4-BD31-9D591D35C7EB}" dt="2024-12-05T10:28:24.113" v="721" actId="478"/>
          <ac:spMkLst>
            <pc:docMk/>
            <pc:sldMk cId="4237633767" sldId="471"/>
            <ac:spMk id="108" creationId="{01585F97-9FAB-4733-B945-D017ECBCAC6F}"/>
          </ac:spMkLst>
        </pc:spChg>
        <pc:spChg chg="del">
          <ac:chgData name="Thamtam Reddy" userId="151fa70b-c0f3-4534-8ec1-f76ae6a0adaa" providerId="ADAL" clId="{80D0220B-2DEE-47A4-BD31-9D591D35C7EB}" dt="2024-12-05T10:28:28.604" v="723" actId="478"/>
          <ac:spMkLst>
            <pc:docMk/>
            <pc:sldMk cId="4237633767" sldId="471"/>
            <ac:spMk id="111" creationId="{3E9C51BD-51FE-467D-982B-15A9F03DC0C8}"/>
          </ac:spMkLst>
        </pc:spChg>
        <pc:spChg chg="add del mod">
          <ac:chgData name="Thamtam Reddy" userId="151fa70b-c0f3-4534-8ec1-f76ae6a0adaa" providerId="ADAL" clId="{80D0220B-2DEE-47A4-BD31-9D591D35C7EB}" dt="2024-12-05T11:07:35.880" v="1933" actId="6549"/>
          <ac:spMkLst>
            <pc:docMk/>
            <pc:sldMk cId="4237633767" sldId="471"/>
            <ac:spMk id="126" creationId="{821934A1-2343-4A8E-8B2B-FE673FC44F7A}"/>
          </ac:spMkLst>
        </pc:spChg>
        <pc:spChg chg="del mod">
          <ac:chgData name="Thamtam Reddy" userId="151fa70b-c0f3-4534-8ec1-f76ae6a0adaa" providerId="ADAL" clId="{80D0220B-2DEE-47A4-BD31-9D591D35C7EB}" dt="2024-12-05T10:45:22.006" v="1699" actId="478"/>
          <ac:spMkLst>
            <pc:docMk/>
            <pc:sldMk cId="4237633767" sldId="471"/>
            <ac:spMk id="127" creationId="{F31454B3-CDD5-4A8B-AC1F-0C44D5AEB285}"/>
          </ac:spMkLst>
        </pc:spChg>
        <pc:spChg chg="del mod">
          <ac:chgData name="Thamtam Reddy" userId="151fa70b-c0f3-4534-8ec1-f76ae6a0adaa" providerId="ADAL" clId="{80D0220B-2DEE-47A4-BD31-9D591D35C7EB}" dt="2024-12-05T10:48:10.955" v="1711" actId="478"/>
          <ac:spMkLst>
            <pc:docMk/>
            <pc:sldMk cId="4237633767" sldId="471"/>
            <ac:spMk id="128" creationId="{262D2EC3-3EA7-43A4-82F4-30E5A1738338}"/>
          </ac:spMkLst>
        </pc:spChg>
        <pc:spChg chg="del">
          <ac:chgData name="Thamtam Reddy" userId="151fa70b-c0f3-4534-8ec1-f76ae6a0adaa" providerId="ADAL" clId="{80D0220B-2DEE-47A4-BD31-9D591D35C7EB}" dt="2024-12-05T10:36:33.717" v="1085" actId="478"/>
          <ac:spMkLst>
            <pc:docMk/>
            <pc:sldMk cId="4237633767" sldId="471"/>
            <ac:spMk id="147" creationId="{F44408F5-6EDA-35E2-E59A-08EF7445F860}"/>
          </ac:spMkLst>
        </pc:spChg>
        <pc:spChg chg="del">
          <ac:chgData name="Thamtam Reddy" userId="151fa70b-c0f3-4534-8ec1-f76ae6a0adaa" providerId="ADAL" clId="{80D0220B-2DEE-47A4-BD31-9D591D35C7EB}" dt="2024-12-05T10:36:35.794" v="1086" actId="478"/>
          <ac:spMkLst>
            <pc:docMk/>
            <pc:sldMk cId="4237633767" sldId="471"/>
            <ac:spMk id="148" creationId="{B13EE389-6CC5-38BD-F1F0-FF970AB357A4}"/>
          </ac:spMkLst>
        </pc:spChg>
        <pc:spChg chg="del mod">
          <ac:chgData name="Thamtam Reddy" userId="151fa70b-c0f3-4534-8ec1-f76ae6a0adaa" providerId="ADAL" clId="{80D0220B-2DEE-47A4-BD31-9D591D35C7EB}" dt="2024-12-05T10:36:15.200" v="1053" actId="478"/>
          <ac:spMkLst>
            <pc:docMk/>
            <pc:sldMk cId="4237633767" sldId="471"/>
            <ac:spMk id="150" creationId="{CDC8FD11-809F-6F8F-105A-1B2C9522E2CB}"/>
          </ac:spMkLst>
        </pc:spChg>
        <pc:spChg chg="del mod">
          <ac:chgData name="Thamtam Reddy" userId="151fa70b-c0f3-4534-8ec1-f76ae6a0adaa" providerId="ADAL" clId="{80D0220B-2DEE-47A4-BD31-9D591D35C7EB}" dt="2024-12-05T10:37:21.625" v="1179" actId="478"/>
          <ac:spMkLst>
            <pc:docMk/>
            <pc:sldMk cId="4237633767" sldId="471"/>
            <ac:spMk id="155" creationId="{EF6587EB-61FB-4D0B-5208-D680B5576C6D}"/>
          </ac:spMkLst>
        </pc:spChg>
        <pc:spChg chg="del mod">
          <ac:chgData name="Thamtam Reddy" userId="151fa70b-c0f3-4534-8ec1-f76ae6a0adaa" providerId="ADAL" clId="{80D0220B-2DEE-47A4-BD31-9D591D35C7EB}" dt="2024-12-05T10:37:05.819" v="1119" actId="478"/>
          <ac:spMkLst>
            <pc:docMk/>
            <pc:sldMk cId="4237633767" sldId="471"/>
            <ac:spMk id="179" creationId="{A9E8BFE7-AA2B-8544-9D95-2EDB9A341FFE}"/>
          </ac:spMkLst>
        </pc:spChg>
        <pc:spChg chg="mod">
          <ac:chgData name="Thamtam Reddy" userId="151fa70b-c0f3-4534-8ec1-f76ae6a0adaa" providerId="ADAL" clId="{80D0220B-2DEE-47A4-BD31-9D591D35C7EB}" dt="2024-12-05T10:36:24.988" v="1082" actId="20577"/>
          <ac:spMkLst>
            <pc:docMk/>
            <pc:sldMk cId="4237633767" sldId="471"/>
            <ac:spMk id="187" creationId="{DE31D9B8-D608-699B-4BD3-F1BE66406EAC}"/>
          </ac:spMkLst>
        </pc:spChg>
        <pc:spChg chg="del mod">
          <ac:chgData name="Thamtam Reddy" userId="151fa70b-c0f3-4534-8ec1-f76ae6a0adaa" providerId="ADAL" clId="{80D0220B-2DEE-47A4-BD31-9D591D35C7EB}" dt="2024-12-05T10:37:15.041" v="1161" actId="478"/>
          <ac:spMkLst>
            <pc:docMk/>
            <pc:sldMk cId="4237633767" sldId="471"/>
            <ac:spMk id="16414" creationId="{381E03F9-1913-2E0B-A6A1-AA16F194C82B}"/>
          </ac:spMkLst>
        </pc:spChg>
        <pc:spChg chg="del">
          <ac:chgData name="Thamtam Reddy" userId="151fa70b-c0f3-4534-8ec1-f76ae6a0adaa" providerId="ADAL" clId="{80D0220B-2DEE-47A4-BD31-9D591D35C7EB}" dt="2024-12-05T10:36:41.386" v="1088" actId="478"/>
          <ac:spMkLst>
            <pc:docMk/>
            <pc:sldMk cId="4237633767" sldId="471"/>
            <ac:spMk id="16415" creationId="{E8042B51-A74A-0755-B30F-A3B6ED4B6B53}"/>
          </ac:spMkLst>
        </pc:spChg>
        <pc:spChg chg="del mod">
          <ac:chgData name="Thamtam Reddy" userId="151fa70b-c0f3-4534-8ec1-f76ae6a0adaa" providerId="ADAL" clId="{80D0220B-2DEE-47A4-BD31-9D591D35C7EB}" dt="2024-12-05T10:36:02.694" v="1018" actId="478"/>
          <ac:spMkLst>
            <pc:docMk/>
            <pc:sldMk cId="4237633767" sldId="471"/>
            <ac:spMk id="16416" creationId="{DA2B95DB-9DEF-F295-2C64-0524A6754C08}"/>
          </ac:spMkLst>
        </pc:spChg>
        <pc:spChg chg="del mod">
          <ac:chgData name="Thamtam Reddy" userId="151fa70b-c0f3-4534-8ec1-f76ae6a0adaa" providerId="ADAL" clId="{80D0220B-2DEE-47A4-BD31-9D591D35C7EB}" dt="2024-12-05T10:39:17.270" v="1432" actId="478"/>
          <ac:spMkLst>
            <pc:docMk/>
            <pc:sldMk cId="4237633767" sldId="471"/>
            <ac:spMk id="16417" creationId="{4E4261FA-82E3-8038-3890-E84EED679FA1}"/>
          </ac:spMkLst>
        </pc:spChg>
        <pc:spChg chg="del">
          <ac:chgData name="Thamtam Reddy" userId="151fa70b-c0f3-4534-8ec1-f76ae6a0adaa" providerId="ADAL" clId="{80D0220B-2DEE-47A4-BD31-9D591D35C7EB}" dt="2024-12-05T10:34:58.961" v="984" actId="478"/>
          <ac:spMkLst>
            <pc:docMk/>
            <pc:sldMk cId="4237633767" sldId="471"/>
            <ac:spMk id="16418" creationId="{686822CC-1981-73F3-0F34-1C7D95EF9D6C}"/>
          </ac:spMkLst>
        </pc:spChg>
        <pc:spChg chg="del">
          <ac:chgData name="Thamtam Reddy" userId="151fa70b-c0f3-4534-8ec1-f76ae6a0adaa" providerId="ADAL" clId="{80D0220B-2DEE-47A4-BD31-9D591D35C7EB}" dt="2024-12-05T10:35:09.021" v="986" actId="478"/>
          <ac:spMkLst>
            <pc:docMk/>
            <pc:sldMk cId="4237633767" sldId="471"/>
            <ac:spMk id="16419" creationId="{5A8B1DCF-D27C-327F-B11F-FD0487254707}"/>
          </ac:spMkLst>
        </pc:spChg>
        <pc:spChg chg="del mod">
          <ac:chgData name="Thamtam Reddy" userId="151fa70b-c0f3-4534-8ec1-f76ae6a0adaa" providerId="ADAL" clId="{80D0220B-2DEE-47A4-BD31-9D591D35C7EB}" dt="2024-12-05T10:38:57.521" v="1339" actId="478"/>
          <ac:spMkLst>
            <pc:docMk/>
            <pc:sldMk cId="4237633767" sldId="471"/>
            <ac:spMk id="16420" creationId="{E6BA1694-7D35-C6EC-146A-D9A9BB493D0C}"/>
          </ac:spMkLst>
        </pc:spChg>
        <pc:spChg chg="mod">
          <ac:chgData name="Thamtam Reddy" userId="151fa70b-c0f3-4534-8ec1-f76ae6a0adaa" providerId="ADAL" clId="{80D0220B-2DEE-47A4-BD31-9D591D35C7EB}" dt="2024-12-05T10:38:47.941" v="1335" actId="6549"/>
          <ac:spMkLst>
            <pc:docMk/>
            <pc:sldMk cId="4237633767" sldId="471"/>
            <ac:spMk id="16423" creationId="{0F73CA93-FFA6-2CFE-9E1D-41551C55A7F2}"/>
          </ac:spMkLst>
        </pc:spChg>
        <pc:spChg chg="del mod">
          <ac:chgData name="Thamtam Reddy" userId="151fa70b-c0f3-4534-8ec1-f76ae6a0adaa" providerId="ADAL" clId="{80D0220B-2DEE-47A4-BD31-9D591D35C7EB}" dt="2024-12-05T10:39:09.245" v="1364" actId="478"/>
          <ac:spMkLst>
            <pc:docMk/>
            <pc:sldMk cId="4237633767" sldId="471"/>
            <ac:spMk id="16432" creationId="{9931A2AC-F7F7-25A3-2B77-112778A2B194}"/>
          </ac:spMkLst>
        </pc:spChg>
        <pc:spChg chg="del mod">
          <ac:chgData name="Thamtam Reddy" userId="151fa70b-c0f3-4534-8ec1-f76ae6a0adaa" providerId="ADAL" clId="{80D0220B-2DEE-47A4-BD31-9D591D35C7EB}" dt="2024-12-05T10:39:39.963" v="1436" actId="478"/>
          <ac:spMkLst>
            <pc:docMk/>
            <pc:sldMk cId="4237633767" sldId="471"/>
            <ac:spMk id="16474" creationId="{71C06EF5-7DBD-1598-990B-4942DB285C19}"/>
          </ac:spMkLst>
        </pc:spChg>
        <pc:spChg chg="del">
          <ac:chgData name="Thamtam Reddy" userId="151fa70b-c0f3-4534-8ec1-f76ae6a0adaa" providerId="ADAL" clId="{80D0220B-2DEE-47A4-BD31-9D591D35C7EB}" dt="2024-12-05T10:40:04.285" v="1461" actId="478"/>
          <ac:spMkLst>
            <pc:docMk/>
            <pc:sldMk cId="4237633767" sldId="471"/>
            <ac:spMk id="16475" creationId="{1F89FE4A-9930-C333-863C-C69E1F311F41}"/>
          </ac:spMkLst>
        </pc:spChg>
        <pc:spChg chg="del mod">
          <ac:chgData name="Thamtam Reddy" userId="151fa70b-c0f3-4534-8ec1-f76ae6a0adaa" providerId="ADAL" clId="{80D0220B-2DEE-47A4-BD31-9D591D35C7EB}" dt="2024-12-05T10:40:58.769" v="1546" actId="478"/>
          <ac:spMkLst>
            <pc:docMk/>
            <pc:sldMk cId="4237633767" sldId="471"/>
            <ac:spMk id="16478" creationId="{6750FE7E-9C3D-E69C-E9EE-3AB8A4E231FD}"/>
          </ac:spMkLst>
        </pc:spChg>
        <pc:spChg chg="del mod">
          <ac:chgData name="Thamtam Reddy" userId="151fa70b-c0f3-4534-8ec1-f76ae6a0adaa" providerId="ADAL" clId="{80D0220B-2DEE-47A4-BD31-9D591D35C7EB}" dt="2024-12-05T10:40:26.360" v="1498" actId="478"/>
          <ac:spMkLst>
            <pc:docMk/>
            <pc:sldMk cId="4237633767" sldId="471"/>
            <ac:spMk id="16479" creationId="{47EA1592-F250-9F51-566A-B29EBDA4C0D6}"/>
          </ac:spMkLst>
        </pc:spChg>
        <pc:spChg chg="del">
          <ac:chgData name="Thamtam Reddy" userId="151fa70b-c0f3-4534-8ec1-f76ae6a0adaa" providerId="ADAL" clId="{80D0220B-2DEE-47A4-BD31-9D591D35C7EB}" dt="2024-12-05T10:39:42.008" v="1437" actId="478"/>
          <ac:spMkLst>
            <pc:docMk/>
            <pc:sldMk cId="4237633767" sldId="471"/>
            <ac:spMk id="16480" creationId="{2CF37F5E-0CA4-936D-CD14-855D4E0E7FC6}"/>
          </ac:spMkLst>
        </pc:spChg>
        <pc:spChg chg="del mod">
          <ac:chgData name="Thamtam Reddy" userId="151fa70b-c0f3-4534-8ec1-f76ae6a0adaa" providerId="ADAL" clId="{80D0220B-2DEE-47A4-BD31-9D591D35C7EB}" dt="2024-12-05T10:40:48.553" v="1522" actId="478"/>
          <ac:spMkLst>
            <pc:docMk/>
            <pc:sldMk cId="4237633767" sldId="471"/>
            <ac:spMk id="16481" creationId="{087DB92D-D816-90FD-FAC8-38F7F64A4226}"/>
          </ac:spMkLst>
        </pc:spChg>
        <pc:spChg chg="del mod">
          <ac:chgData name="Thamtam Reddy" userId="151fa70b-c0f3-4534-8ec1-f76ae6a0adaa" providerId="ADAL" clId="{80D0220B-2DEE-47A4-BD31-9D591D35C7EB}" dt="2024-12-05T10:40:34.956" v="1517" actId="478"/>
          <ac:spMkLst>
            <pc:docMk/>
            <pc:sldMk cId="4237633767" sldId="471"/>
            <ac:spMk id="16482" creationId="{B9078F4B-B583-914A-312C-0513A00B13C0}"/>
          </ac:spMkLst>
        </pc:spChg>
        <pc:spChg chg="del mod">
          <ac:chgData name="Thamtam Reddy" userId="151fa70b-c0f3-4534-8ec1-f76ae6a0adaa" providerId="ADAL" clId="{80D0220B-2DEE-47A4-BD31-9D591D35C7EB}" dt="2024-12-05T10:41:00.907" v="1547" actId="478"/>
          <ac:spMkLst>
            <pc:docMk/>
            <pc:sldMk cId="4237633767" sldId="471"/>
            <ac:spMk id="16483" creationId="{5F2998A1-C9CB-A8F3-81BF-5614DD7D0B0F}"/>
          </ac:spMkLst>
        </pc:spChg>
        <pc:spChg chg="del mod">
          <ac:chgData name="Thamtam Reddy" userId="151fa70b-c0f3-4534-8ec1-f76ae6a0adaa" providerId="ADAL" clId="{80D0220B-2DEE-47A4-BD31-9D591D35C7EB}" dt="2024-12-05T10:41:03.093" v="1548" actId="478"/>
          <ac:spMkLst>
            <pc:docMk/>
            <pc:sldMk cId="4237633767" sldId="471"/>
            <ac:spMk id="16484" creationId="{E1AE43C3-E8B6-C1DB-CF9D-EBD0B115DE0B}"/>
          </ac:spMkLst>
        </pc:spChg>
        <pc:spChg chg="del">
          <ac:chgData name="Thamtam Reddy" userId="151fa70b-c0f3-4534-8ec1-f76ae6a0adaa" providerId="ADAL" clId="{80D0220B-2DEE-47A4-BD31-9D591D35C7EB}" dt="2024-12-05T10:39:48.073" v="1438" actId="478"/>
          <ac:spMkLst>
            <pc:docMk/>
            <pc:sldMk cId="4237633767" sldId="471"/>
            <ac:spMk id="16485" creationId="{FE142D4E-6379-4B80-A20E-937FCDFDB292}"/>
          </ac:spMkLst>
        </pc:spChg>
        <pc:spChg chg="del mod">
          <ac:chgData name="Thamtam Reddy" userId="151fa70b-c0f3-4534-8ec1-f76ae6a0adaa" providerId="ADAL" clId="{80D0220B-2DEE-47A4-BD31-9D591D35C7EB}" dt="2024-12-05T10:40:08.183" v="1463" actId="478"/>
          <ac:spMkLst>
            <pc:docMk/>
            <pc:sldMk cId="4237633767" sldId="471"/>
            <ac:spMk id="16486" creationId="{143C5DF4-ABC6-38AD-815B-DEF3A1F09994}"/>
          </ac:spMkLst>
        </pc:spChg>
        <pc:spChg chg="del mod">
          <ac:chgData name="Thamtam Reddy" userId="151fa70b-c0f3-4534-8ec1-f76ae6a0adaa" providerId="ADAL" clId="{80D0220B-2DEE-47A4-BD31-9D591D35C7EB}" dt="2024-12-05T10:41:40.731" v="1589"/>
          <ac:spMkLst>
            <pc:docMk/>
            <pc:sldMk cId="4237633767" sldId="471"/>
            <ac:spMk id="16487" creationId="{C6A6D5EF-AA9F-18B7-E3F9-9254C115280B}"/>
          </ac:spMkLst>
        </pc:spChg>
        <pc:spChg chg="del">
          <ac:chgData name="Thamtam Reddy" userId="151fa70b-c0f3-4534-8ec1-f76ae6a0adaa" providerId="ADAL" clId="{80D0220B-2DEE-47A4-BD31-9D591D35C7EB}" dt="2024-12-05T10:41:31.606" v="1559" actId="478"/>
          <ac:spMkLst>
            <pc:docMk/>
            <pc:sldMk cId="4237633767" sldId="471"/>
            <ac:spMk id="16488" creationId="{909A22ED-90CD-8B2A-BE43-37FDDE08852A}"/>
          </ac:spMkLst>
        </pc:spChg>
        <pc:spChg chg="del">
          <ac:chgData name="Thamtam Reddy" userId="151fa70b-c0f3-4534-8ec1-f76ae6a0adaa" providerId="ADAL" clId="{80D0220B-2DEE-47A4-BD31-9D591D35C7EB}" dt="2024-12-05T10:41:13.917" v="1551" actId="478"/>
          <ac:spMkLst>
            <pc:docMk/>
            <pc:sldMk cId="4237633767" sldId="471"/>
            <ac:spMk id="16489" creationId="{76922045-4E86-579B-B91A-ED12B4830BED}"/>
          </ac:spMkLst>
        </pc:spChg>
        <pc:spChg chg="del">
          <ac:chgData name="Thamtam Reddy" userId="151fa70b-c0f3-4534-8ec1-f76ae6a0adaa" providerId="ADAL" clId="{80D0220B-2DEE-47A4-BD31-9D591D35C7EB}" dt="2024-12-05T10:41:17.201" v="1552" actId="478"/>
          <ac:spMkLst>
            <pc:docMk/>
            <pc:sldMk cId="4237633767" sldId="471"/>
            <ac:spMk id="16490" creationId="{AF0E8B46-7B0B-49CC-9DC5-720DD64E9C71}"/>
          </ac:spMkLst>
        </pc:spChg>
        <pc:spChg chg="del">
          <ac:chgData name="Thamtam Reddy" userId="151fa70b-c0f3-4534-8ec1-f76ae6a0adaa" providerId="ADAL" clId="{80D0220B-2DEE-47A4-BD31-9D591D35C7EB}" dt="2024-12-05T10:41:19.448" v="1553" actId="478"/>
          <ac:spMkLst>
            <pc:docMk/>
            <pc:sldMk cId="4237633767" sldId="471"/>
            <ac:spMk id="16491" creationId="{7D7BFBB8-6C71-2831-DDD6-FA5E14CD1AC7}"/>
          </ac:spMkLst>
        </pc:spChg>
        <pc:spChg chg="del">
          <ac:chgData name="Thamtam Reddy" userId="151fa70b-c0f3-4534-8ec1-f76ae6a0adaa" providerId="ADAL" clId="{80D0220B-2DEE-47A4-BD31-9D591D35C7EB}" dt="2024-12-05T10:41:20.815" v="1554" actId="478"/>
          <ac:spMkLst>
            <pc:docMk/>
            <pc:sldMk cId="4237633767" sldId="471"/>
            <ac:spMk id="16492" creationId="{590A30B7-11F0-199D-82C9-A8D75DEAF54C}"/>
          </ac:spMkLst>
        </pc:spChg>
        <pc:spChg chg="del">
          <ac:chgData name="Thamtam Reddy" userId="151fa70b-c0f3-4534-8ec1-f76ae6a0adaa" providerId="ADAL" clId="{80D0220B-2DEE-47A4-BD31-9D591D35C7EB}" dt="2024-12-05T10:41:22.495" v="1555" actId="478"/>
          <ac:spMkLst>
            <pc:docMk/>
            <pc:sldMk cId="4237633767" sldId="471"/>
            <ac:spMk id="16493" creationId="{621EAC49-5559-9360-4B47-1F84F7808966}"/>
          </ac:spMkLst>
        </pc:spChg>
        <pc:spChg chg="del">
          <ac:chgData name="Thamtam Reddy" userId="151fa70b-c0f3-4534-8ec1-f76ae6a0adaa" providerId="ADAL" clId="{80D0220B-2DEE-47A4-BD31-9D591D35C7EB}" dt="2024-12-05T10:41:10.917" v="1550" actId="478"/>
          <ac:spMkLst>
            <pc:docMk/>
            <pc:sldMk cId="4237633767" sldId="471"/>
            <ac:spMk id="16494" creationId="{5B720F1F-80A7-E6F6-9B2F-D2B55CC71746}"/>
          </ac:spMkLst>
        </pc:spChg>
        <pc:spChg chg="del">
          <ac:chgData name="Thamtam Reddy" userId="151fa70b-c0f3-4534-8ec1-f76ae6a0adaa" providerId="ADAL" clId="{80D0220B-2DEE-47A4-BD31-9D591D35C7EB}" dt="2024-12-05T10:41:07.821" v="1549" actId="478"/>
          <ac:spMkLst>
            <pc:docMk/>
            <pc:sldMk cId="4237633767" sldId="471"/>
            <ac:spMk id="16495" creationId="{288030FA-C680-EAD9-3FA2-92171BB045AA}"/>
          </ac:spMkLst>
        </pc:spChg>
        <pc:spChg chg="del">
          <ac:chgData name="Thamtam Reddy" userId="151fa70b-c0f3-4534-8ec1-f76ae6a0adaa" providerId="ADAL" clId="{80D0220B-2DEE-47A4-BD31-9D591D35C7EB}" dt="2024-12-05T10:41:34.059" v="1560" actId="478"/>
          <ac:spMkLst>
            <pc:docMk/>
            <pc:sldMk cId="4237633767" sldId="471"/>
            <ac:spMk id="16496" creationId="{321C32B6-5171-CE38-A1CD-33141D1CAF47}"/>
          </ac:spMkLst>
        </pc:spChg>
        <pc:spChg chg="del">
          <ac:chgData name="Thamtam Reddy" userId="151fa70b-c0f3-4534-8ec1-f76ae6a0adaa" providerId="ADAL" clId="{80D0220B-2DEE-47A4-BD31-9D591D35C7EB}" dt="2024-12-05T10:41:28.952" v="1558" actId="478"/>
          <ac:spMkLst>
            <pc:docMk/>
            <pc:sldMk cId="4237633767" sldId="471"/>
            <ac:spMk id="16497" creationId="{5A3C561D-D172-D0EA-CB0A-787C55D0F682}"/>
          </ac:spMkLst>
        </pc:spChg>
        <pc:spChg chg="del">
          <ac:chgData name="Thamtam Reddy" userId="151fa70b-c0f3-4534-8ec1-f76ae6a0adaa" providerId="ADAL" clId="{80D0220B-2DEE-47A4-BD31-9D591D35C7EB}" dt="2024-12-05T10:43:33.776" v="1672" actId="478"/>
          <ac:spMkLst>
            <pc:docMk/>
            <pc:sldMk cId="4237633767" sldId="471"/>
            <ac:spMk id="16498" creationId="{D1F1EB93-24BA-C158-73BA-3CC671F777DF}"/>
          </ac:spMkLst>
        </pc:spChg>
        <pc:spChg chg="del">
          <ac:chgData name="Thamtam Reddy" userId="151fa70b-c0f3-4534-8ec1-f76ae6a0adaa" providerId="ADAL" clId="{80D0220B-2DEE-47A4-BD31-9D591D35C7EB}" dt="2024-12-05T10:41:53.488" v="1602" actId="478"/>
          <ac:spMkLst>
            <pc:docMk/>
            <pc:sldMk cId="4237633767" sldId="471"/>
            <ac:spMk id="16499" creationId="{DF3A25BD-EC2A-5B8A-FD33-52BC1DECB6DD}"/>
          </ac:spMkLst>
        </pc:spChg>
        <pc:spChg chg="del">
          <ac:chgData name="Thamtam Reddy" userId="151fa70b-c0f3-4534-8ec1-f76ae6a0adaa" providerId="ADAL" clId="{80D0220B-2DEE-47A4-BD31-9D591D35C7EB}" dt="2024-12-05T10:41:50.316" v="1601" actId="478"/>
          <ac:spMkLst>
            <pc:docMk/>
            <pc:sldMk cId="4237633767" sldId="471"/>
            <ac:spMk id="16500" creationId="{B89BB470-2615-29C4-23E3-18CC905A8326}"/>
          </ac:spMkLst>
        </pc:spChg>
        <pc:spChg chg="mod">
          <ac:chgData name="Thamtam Reddy" userId="151fa70b-c0f3-4534-8ec1-f76ae6a0adaa" providerId="ADAL" clId="{80D0220B-2DEE-47A4-BD31-9D591D35C7EB}" dt="2024-12-05T10:41:46.859" v="1600" actId="20577"/>
          <ac:spMkLst>
            <pc:docMk/>
            <pc:sldMk cId="4237633767" sldId="471"/>
            <ac:spMk id="16501" creationId="{66102DC5-2467-4AE4-88D8-1B9E89200764}"/>
          </ac:spMkLst>
        </pc:spChg>
        <pc:spChg chg="del mod">
          <ac:chgData name="Thamtam Reddy" userId="151fa70b-c0f3-4534-8ec1-f76ae6a0adaa" providerId="ADAL" clId="{80D0220B-2DEE-47A4-BD31-9D591D35C7EB}" dt="2024-12-05T10:41:25.857" v="1557" actId="478"/>
          <ac:spMkLst>
            <pc:docMk/>
            <pc:sldMk cId="4237633767" sldId="471"/>
            <ac:spMk id="16502" creationId="{84E28F72-5F61-6EE5-96BD-6F34C847A47B}"/>
          </ac:spMkLst>
        </pc:spChg>
        <pc:spChg chg="mod">
          <ac:chgData name="Thamtam Reddy" userId="151fa70b-c0f3-4534-8ec1-f76ae6a0adaa" providerId="ADAL" clId="{80D0220B-2DEE-47A4-BD31-9D591D35C7EB}" dt="2024-12-05T10:42:58.662" v="1638" actId="20577"/>
          <ac:spMkLst>
            <pc:docMk/>
            <pc:sldMk cId="4237633767" sldId="471"/>
            <ac:spMk id="16503" creationId="{8829BD7B-83DC-D7FD-AF33-1AE8673FB6A7}"/>
          </ac:spMkLst>
        </pc:spChg>
        <pc:spChg chg="mod">
          <ac:chgData name="Thamtam Reddy" userId="151fa70b-c0f3-4534-8ec1-f76ae6a0adaa" providerId="ADAL" clId="{80D0220B-2DEE-47A4-BD31-9D591D35C7EB}" dt="2024-12-05T10:43:09.066" v="1642" actId="20577"/>
          <ac:spMkLst>
            <pc:docMk/>
            <pc:sldMk cId="4237633767" sldId="471"/>
            <ac:spMk id="16504" creationId="{0C3E7B0D-5EAE-106E-F649-34038C2C1B7F}"/>
          </ac:spMkLst>
        </pc:spChg>
        <pc:spChg chg="mod">
          <ac:chgData name="Thamtam Reddy" userId="151fa70b-c0f3-4534-8ec1-f76ae6a0adaa" providerId="ADAL" clId="{80D0220B-2DEE-47A4-BD31-9D591D35C7EB}" dt="2024-12-05T10:43:18.015" v="1649" actId="20577"/>
          <ac:spMkLst>
            <pc:docMk/>
            <pc:sldMk cId="4237633767" sldId="471"/>
            <ac:spMk id="16505" creationId="{630FB12E-7A46-E3DE-83AA-76A9554EA679}"/>
          </ac:spMkLst>
        </pc:spChg>
        <pc:spChg chg="mod">
          <ac:chgData name="Thamtam Reddy" userId="151fa70b-c0f3-4534-8ec1-f76ae6a0adaa" providerId="ADAL" clId="{80D0220B-2DEE-47A4-BD31-9D591D35C7EB}" dt="2024-12-05T10:42:52.004" v="1635" actId="20577"/>
          <ac:spMkLst>
            <pc:docMk/>
            <pc:sldMk cId="4237633767" sldId="471"/>
            <ac:spMk id="16506" creationId="{00FF5140-DD13-F9D2-E294-A2AF39AC13AA}"/>
          </ac:spMkLst>
        </pc:spChg>
        <pc:spChg chg="mod">
          <ac:chgData name="Thamtam Reddy" userId="151fa70b-c0f3-4534-8ec1-f76ae6a0adaa" providerId="ADAL" clId="{80D0220B-2DEE-47A4-BD31-9D591D35C7EB}" dt="2024-12-05T10:43:29.728" v="1671" actId="20577"/>
          <ac:spMkLst>
            <pc:docMk/>
            <pc:sldMk cId="4237633767" sldId="471"/>
            <ac:spMk id="16507" creationId="{25A5FE38-D7D5-CE7F-DAC1-710621612947}"/>
          </ac:spMkLst>
        </pc:spChg>
        <pc:spChg chg="del mod">
          <ac:chgData name="Thamtam Reddy" userId="151fa70b-c0f3-4534-8ec1-f76ae6a0adaa" providerId="ADAL" clId="{80D0220B-2DEE-47A4-BD31-9D591D35C7EB}" dt="2024-12-05T10:35:32.101" v="994" actId="478"/>
          <ac:spMkLst>
            <pc:docMk/>
            <pc:sldMk cId="4237633767" sldId="471"/>
            <ac:spMk id="16513" creationId="{DB061EAF-F30E-B306-0D21-B61CA3E23E23}"/>
          </ac:spMkLst>
        </pc:spChg>
        <pc:grpChg chg="del">
          <ac:chgData name="Thamtam Reddy" userId="151fa70b-c0f3-4534-8ec1-f76ae6a0adaa" providerId="ADAL" clId="{80D0220B-2DEE-47A4-BD31-9D591D35C7EB}" dt="2024-12-05T10:36:31.358" v="1084" actId="478"/>
          <ac:grpSpMkLst>
            <pc:docMk/>
            <pc:sldMk cId="4237633767" sldId="471"/>
            <ac:grpSpMk id="149" creationId="{20D927EE-6CC7-792D-296E-3DAB903CA99C}"/>
          </ac:grpSpMkLst>
        </pc:grpChg>
        <pc:grpChg chg="del">
          <ac:chgData name="Thamtam Reddy" userId="151fa70b-c0f3-4534-8ec1-f76ae6a0adaa" providerId="ADAL" clId="{80D0220B-2DEE-47A4-BD31-9D591D35C7EB}" dt="2024-12-05T10:36:51.913" v="1090" actId="478"/>
          <ac:grpSpMkLst>
            <pc:docMk/>
            <pc:sldMk cId="4237633767" sldId="471"/>
            <ac:grpSpMk id="156" creationId="{498D0B86-4DCB-CB55-BE61-E4357128A5B5}"/>
          </ac:grpSpMkLst>
        </pc:grpChg>
        <pc:grpChg chg="del">
          <ac:chgData name="Thamtam Reddy" userId="151fa70b-c0f3-4534-8ec1-f76ae6a0adaa" providerId="ADAL" clId="{80D0220B-2DEE-47A4-BD31-9D591D35C7EB}" dt="2024-12-05T10:36:56.330" v="1092" actId="478"/>
          <ac:grpSpMkLst>
            <pc:docMk/>
            <pc:sldMk cId="4237633767" sldId="471"/>
            <ac:grpSpMk id="180" creationId="{3504688A-8A56-866D-2217-D4A3FD0C8FCA}"/>
          </ac:grpSpMkLst>
        </pc:grpChg>
        <pc:grpChg chg="del">
          <ac:chgData name="Thamtam Reddy" userId="151fa70b-c0f3-4534-8ec1-f76ae6a0adaa" providerId="ADAL" clId="{80D0220B-2DEE-47A4-BD31-9D591D35C7EB}" dt="2024-12-05T10:36:28.652" v="1083" actId="478"/>
          <ac:grpSpMkLst>
            <pc:docMk/>
            <pc:sldMk cId="4237633767" sldId="471"/>
            <ac:grpSpMk id="188" creationId="{6B29F0E9-F98B-38A2-8B66-0B7A2FAA4D03}"/>
          </ac:grpSpMkLst>
        </pc:grpChg>
        <pc:grpChg chg="del">
          <ac:chgData name="Thamtam Reddy" userId="151fa70b-c0f3-4534-8ec1-f76ae6a0adaa" providerId="ADAL" clId="{80D0220B-2DEE-47A4-BD31-9D591D35C7EB}" dt="2024-12-05T10:38:50.141" v="1336" actId="478"/>
          <ac:grpSpMkLst>
            <pc:docMk/>
            <pc:sldMk cId="4237633767" sldId="471"/>
            <ac:grpSpMk id="16421" creationId="{BADF1167-D32F-1E8C-469F-8625D0AF2C39}"/>
          </ac:grpSpMkLst>
        </pc:grpChg>
        <pc:grpChg chg="del">
          <ac:chgData name="Thamtam Reddy" userId="151fa70b-c0f3-4534-8ec1-f76ae6a0adaa" providerId="ADAL" clId="{80D0220B-2DEE-47A4-BD31-9D591D35C7EB}" dt="2024-12-05T10:38:28.465" v="1316" actId="478"/>
          <ac:grpSpMkLst>
            <pc:docMk/>
            <pc:sldMk cId="4237633767" sldId="471"/>
            <ac:grpSpMk id="16508" creationId="{228D96AE-3E90-8C5A-9EB7-304E6753CBBF}"/>
          </ac:grpSpMkLst>
        </pc:grpChg>
        <pc:picChg chg="add mod">
          <ac:chgData name="Thamtam Reddy" userId="151fa70b-c0f3-4534-8ec1-f76ae6a0adaa" providerId="ADAL" clId="{80D0220B-2DEE-47A4-BD31-9D591D35C7EB}" dt="2024-12-05T12:05:13.617" v="2366" actId="1076"/>
          <ac:picMkLst>
            <pc:docMk/>
            <pc:sldMk cId="4237633767" sldId="471"/>
            <ac:picMk id="5" creationId="{83344DF7-06B6-522A-4276-A6D6BBF538E6}"/>
          </ac:picMkLst>
        </pc:picChg>
        <pc:picChg chg="del mod">
          <ac:chgData name="Thamtam Reddy" userId="151fa70b-c0f3-4534-8ec1-f76ae6a0adaa" providerId="ADAL" clId="{80D0220B-2DEE-47A4-BD31-9D591D35C7EB}" dt="2024-12-05T10:28:33.090" v="726" actId="478"/>
          <ac:picMkLst>
            <pc:docMk/>
            <pc:sldMk cId="4237633767" sldId="471"/>
            <ac:picMk id="103" creationId="{51E03A8E-47F1-426F-84AB-B20EBAFB4CFA}"/>
          </ac:picMkLst>
        </pc:picChg>
        <pc:picChg chg="del">
          <ac:chgData name="Thamtam Reddy" userId="151fa70b-c0f3-4534-8ec1-f76ae6a0adaa" providerId="ADAL" clId="{80D0220B-2DEE-47A4-BD31-9D591D35C7EB}" dt="2024-12-05T10:28:30.658" v="724" actId="478"/>
          <ac:picMkLst>
            <pc:docMk/>
            <pc:sldMk cId="4237633767" sldId="471"/>
            <ac:picMk id="106" creationId="{4C0C40C7-2ABA-4573-A904-74D73F7D4C60}"/>
          </ac:picMkLst>
        </pc:picChg>
        <pc:picChg chg="del">
          <ac:chgData name="Thamtam Reddy" userId="151fa70b-c0f3-4534-8ec1-f76ae6a0adaa" providerId="ADAL" clId="{80D0220B-2DEE-47A4-BD31-9D591D35C7EB}" dt="2024-12-05T10:28:21.687" v="720" actId="478"/>
          <ac:picMkLst>
            <pc:docMk/>
            <pc:sldMk cId="4237633767" sldId="471"/>
            <ac:picMk id="109" creationId="{CD0A363D-C124-4F75-BB10-7CB92B93C80A}"/>
          </ac:picMkLst>
        </pc:picChg>
        <pc:picChg chg="del">
          <ac:chgData name="Thamtam Reddy" userId="151fa70b-c0f3-4534-8ec1-f76ae6a0adaa" providerId="ADAL" clId="{80D0220B-2DEE-47A4-BD31-9D591D35C7EB}" dt="2024-12-05T10:28:26.626" v="722" actId="478"/>
          <ac:picMkLst>
            <pc:docMk/>
            <pc:sldMk cId="4237633767" sldId="471"/>
            <ac:picMk id="112" creationId="{13FCA352-06C1-4160-B9E3-C7F42F0F78DA}"/>
          </ac:picMkLst>
        </pc:picChg>
        <pc:picChg chg="del">
          <ac:chgData name="Thamtam Reddy" userId="151fa70b-c0f3-4534-8ec1-f76ae6a0adaa" providerId="ADAL" clId="{80D0220B-2DEE-47A4-BD31-9D591D35C7EB}" dt="2024-12-05T10:28:14.078" v="715" actId="478"/>
          <ac:picMkLst>
            <pc:docMk/>
            <pc:sldMk cId="4237633767" sldId="471"/>
            <ac:picMk id="113" creationId="{9C3BD31A-6A72-4903-88CD-154FD66C8E95}"/>
          </ac:picMkLst>
        </pc:picChg>
        <pc:cxnChg chg="del">
          <ac:chgData name="Thamtam Reddy" userId="151fa70b-c0f3-4534-8ec1-f76ae6a0adaa" providerId="ADAL" clId="{80D0220B-2DEE-47A4-BD31-9D591D35C7EB}" dt="2024-12-05T10:39:00.732" v="1340" actId="478"/>
          <ac:cxnSpMkLst>
            <pc:docMk/>
            <pc:sldMk cId="4237633767" sldId="471"/>
            <ac:cxnSpMk id="16430" creationId="{E9C9E9F3-4A39-78A2-CB27-06CF50963312}"/>
          </ac:cxnSpMkLst>
        </pc:cxnChg>
        <pc:cxnChg chg="del">
          <ac:chgData name="Thamtam Reddy" userId="151fa70b-c0f3-4534-8ec1-f76ae6a0adaa" providerId="ADAL" clId="{80D0220B-2DEE-47A4-BD31-9D591D35C7EB}" dt="2024-12-05T10:39:06.812" v="1363" actId="478"/>
          <ac:cxnSpMkLst>
            <pc:docMk/>
            <pc:sldMk cId="4237633767" sldId="471"/>
            <ac:cxnSpMk id="16431" creationId="{ACF59D43-E4BD-2613-D97E-B74BCBC65DF7}"/>
          </ac:cxnSpMkLst>
        </pc:cxnChg>
      </pc:sldChg>
      <pc:sldChg chg="addSp delSp modSp mod modClrScheme chgLayout">
        <pc:chgData name="Thamtam Reddy" userId="151fa70b-c0f3-4534-8ec1-f76ae6a0adaa" providerId="ADAL" clId="{80D0220B-2DEE-47A4-BD31-9D591D35C7EB}" dt="2024-12-05T12:14:12.306" v="2385" actId="1076"/>
        <pc:sldMkLst>
          <pc:docMk/>
          <pc:sldMk cId="623413537" sldId="473"/>
        </pc:sldMkLst>
        <pc:spChg chg="mod ord">
          <ac:chgData name="Thamtam Reddy" userId="151fa70b-c0f3-4534-8ec1-f76ae6a0adaa" providerId="ADAL" clId="{80D0220B-2DEE-47A4-BD31-9D591D35C7EB}" dt="2024-12-05T11:12:42.948" v="1995" actId="700"/>
          <ac:spMkLst>
            <pc:docMk/>
            <pc:sldMk cId="623413537" sldId="473"/>
            <ac:spMk id="2" creationId="{08B8C4F8-77CB-46A1-86D2-5E7EFFB574B5}"/>
          </ac:spMkLst>
        </pc:spChg>
        <pc:spChg chg="add del">
          <ac:chgData name="Thamtam Reddy" userId="151fa70b-c0f3-4534-8ec1-f76ae6a0adaa" providerId="ADAL" clId="{80D0220B-2DEE-47A4-BD31-9D591D35C7EB}" dt="2024-12-05T10:55:25.962" v="1856" actId="11529"/>
          <ac:spMkLst>
            <pc:docMk/>
            <pc:sldMk cId="623413537" sldId="473"/>
            <ac:spMk id="6" creationId="{EF8826F1-ED53-1AFF-5973-709FE6E39BC2}"/>
          </ac:spMkLst>
        </pc:spChg>
        <pc:spChg chg="add del mod">
          <ac:chgData name="Thamtam Reddy" userId="151fa70b-c0f3-4534-8ec1-f76ae6a0adaa" providerId="ADAL" clId="{80D0220B-2DEE-47A4-BD31-9D591D35C7EB}" dt="2024-12-05T11:16:32.674" v="2019" actId="1076"/>
          <ac:spMkLst>
            <pc:docMk/>
            <pc:sldMk cId="623413537" sldId="473"/>
            <ac:spMk id="7" creationId="{DAA2455F-8A21-D890-C98E-02F72703F0B0}"/>
          </ac:spMkLst>
        </pc:spChg>
        <pc:spChg chg="add del mod">
          <ac:chgData name="Thamtam Reddy" userId="151fa70b-c0f3-4534-8ec1-f76ae6a0adaa" providerId="ADAL" clId="{80D0220B-2DEE-47A4-BD31-9D591D35C7EB}" dt="2024-12-05T11:15:57.837" v="2014" actId="478"/>
          <ac:spMkLst>
            <pc:docMk/>
            <pc:sldMk cId="623413537" sldId="473"/>
            <ac:spMk id="8" creationId="{1A46C1CC-8693-65EC-29FF-F723006BC535}"/>
          </ac:spMkLst>
        </pc:spChg>
        <pc:spChg chg="add del mod ord">
          <ac:chgData name="Thamtam Reddy" userId="151fa70b-c0f3-4534-8ec1-f76ae6a0adaa" providerId="ADAL" clId="{80D0220B-2DEE-47A4-BD31-9D591D35C7EB}" dt="2024-12-05T11:12:17.336" v="1972" actId="700"/>
          <ac:spMkLst>
            <pc:docMk/>
            <pc:sldMk cId="623413537" sldId="473"/>
            <ac:spMk id="9" creationId="{C4D1A1EB-99C9-046A-CFDD-3DDC817DE9A0}"/>
          </ac:spMkLst>
        </pc:spChg>
        <pc:spChg chg="add del mod">
          <ac:chgData name="Thamtam Reddy" userId="151fa70b-c0f3-4534-8ec1-f76ae6a0adaa" providerId="ADAL" clId="{80D0220B-2DEE-47A4-BD31-9D591D35C7EB}" dt="2024-12-05T11:12:28.837" v="1994" actId="478"/>
          <ac:spMkLst>
            <pc:docMk/>
            <pc:sldMk cId="623413537" sldId="473"/>
            <ac:spMk id="10" creationId="{2EFBA0E7-4E3A-175C-ACA3-6BD7D1555355}"/>
          </ac:spMkLst>
        </pc:spChg>
        <pc:spChg chg="add mod ord">
          <ac:chgData name="Thamtam Reddy" userId="151fa70b-c0f3-4534-8ec1-f76ae6a0adaa" providerId="ADAL" clId="{80D0220B-2DEE-47A4-BD31-9D591D35C7EB}" dt="2024-12-05T11:12:50.660" v="1996" actId="1076"/>
          <ac:spMkLst>
            <pc:docMk/>
            <pc:sldMk cId="623413537" sldId="473"/>
            <ac:spMk id="11" creationId="{25287D33-53B9-1A1A-71AF-D06992DE2EB0}"/>
          </ac:spMkLst>
        </pc:spChg>
        <pc:spChg chg="add mod">
          <ac:chgData name="Thamtam Reddy" userId="151fa70b-c0f3-4534-8ec1-f76ae6a0adaa" providerId="ADAL" clId="{80D0220B-2DEE-47A4-BD31-9D591D35C7EB}" dt="2024-12-05T12:12:54.471" v="2369" actId="14100"/>
          <ac:spMkLst>
            <pc:docMk/>
            <pc:sldMk cId="623413537" sldId="473"/>
            <ac:spMk id="12" creationId="{4BA08B2D-66CF-7E82-B075-403267473176}"/>
          </ac:spMkLst>
        </pc:spChg>
        <pc:spChg chg="add mod">
          <ac:chgData name="Thamtam Reddy" userId="151fa70b-c0f3-4534-8ec1-f76ae6a0adaa" providerId="ADAL" clId="{80D0220B-2DEE-47A4-BD31-9D591D35C7EB}" dt="2024-12-05T12:12:49.634" v="2368" actId="14100"/>
          <ac:spMkLst>
            <pc:docMk/>
            <pc:sldMk cId="623413537" sldId="473"/>
            <ac:spMk id="13" creationId="{2049060B-014A-442E-C8BB-570E8F4FDB6F}"/>
          </ac:spMkLst>
        </pc:spChg>
        <pc:spChg chg="del mod">
          <ac:chgData name="Thamtam Reddy" userId="151fa70b-c0f3-4534-8ec1-f76ae6a0adaa" providerId="ADAL" clId="{80D0220B-2DEE-47A4-BD31-9D591D35C7EB}" dt="2024-12-05T10:51:12.590" v="1788" actId="478"/>
          <ac:spMkLst>
            <pc:docMk/>
            <pc:sldMk cId="623413537" sldId="473"/>
            <ac:spMk id="58" creationId="{21426003-F4F7-E152-D221-3DFCA791FD0B}"/>
          </ac:spMkLst>
        </pc:spChg>
        <pc:spChg chg="del">
          <ac:chgData name="Thamtam Reddy" userId="151fa70b-c0f3-4534-8ec1-f76ae6a0adaa" providerId="ADAL" clId="{80D0220B-2DEE-47A4-BD31-9D591D35C7EB}" dt="2024-12-05T10:52:49.490" v="1829" actId="478"/>
          <ac:spMkLst>
            <pc:docMk/>
            <pc:sldMk cId="623413537" sldId="473"/>
            <ac:spMk id="60" creationId="{47E682E7-DEB3-F71F-7D9F-69646B860CCD}"/>
          </ac:spMkLst>
        </pc:spChg>
        <pc:spChg chg="del">
          <ac:chgData name="Thamtam Reddy" userId="151fa70b-c0f3-4534-8ec1-f76ae6a0adaa" providerId="ADAL" clId="{80D0220B-2DEE-47A4-BD31-9D591D35C7EB}" dt="2024-12-05T10:51:25.764" v="1791" actId="478"/>
          <ac:spMkLst>
            <pc:docMk/>
            <pc:sldMk cId="623413537" sldId="473"/>
            <ac:spMk id="61" creationId="{275F070D-BD27-C502-4A3E-E7D26571CEFA}"/>
          </ac:spMkLst>
        </pc:spChg>
        <pc:spChg chg="del">
          <ac:chgData name="Thamtam Reddy" userId="151fa70b-c0f3-4534-8ec1-f76ae6a0adaa" providerId="ADAL" clId="{80D0220B-2DEE-47A4-BD31-9D591D35C7EB}" dt="2024-12-05T10:51:21.930" v="1790" actId="478"/>
          <ac:spMkLst>
            <pc:docMk/>
            <pc:sldMk cId="623413537" sldId="473"/>
            <ac:spMk id="62" creationId="{119242FD-EC3B-21BB-711D-1C0D7D896660}"/>
          </ac:spMkLst>
        </pc:spChg>
        <pc:spChg chg="del">
          <ac:chgData name="Thamtam Reddy" userId="151fa70b-c0f3-4534-8ec1-f76ae6a0adaa" providerId="ADAL" clId="{80D0220B-2DEE-47A4-BD31-9D591D35C7EB}" dt="2024-12-05T10:51:15.104" v="1789" actId="478"/>
          <ac:spMkLst>
            <pc:docMk/>
            <pc:sldMk cId="623413537" sldId="473"/>
            <ac:spMk id="63" creationId="{C6E876CD-B57C-83F0-4346-9797C218056A}"/>
          </ac:spMkLst>
        </pc:spChg>
        <pc:spChg chg="del">
          <ac:chgData name="Thamtam Reddy" userId="151fa70b-c0f3-4534-8ec1-f76ae6a0adaa" providerId="ADAL" clId="{80D0220B-2DEE-47A4-BD31-9D591D35C7EB}" dt="2024-12-05T11:00:05.138" v="1887" actId="478"/>
          <ac:spMkLst>
            <pc:docMk/>
            <pc:sldMk cId="623413537" sldId="473"/>
            <ac:spMk id="16512" creationId="{24EFCE85-7AE5-4567-81FD-6AEB0693FA02}"/>
          </ac:spMkLst>
        </pc:spChg>
        <pc:spChg chg="del">
          <ac:chgData name="Thamtam Reddy" userId="151fa70b-c0f3-4534-8ec1-f76ae6a0adaa" providerId="ADAL" clId="{80D0220B-2DEE-47A4-BD31-9D591D35C7EB}" dt="2024-12-05T10:52:19.020" v="1820" actId="478"/>
          <ac:spMkLst>
            <pc:docMk/>
            <pc:sldMk cId="623413537" sldId="473"/>
            <ac:spMk id="16513" creationId="{B97B8180-EA2F-16B9-0FA2-818D0C4DF97C}"/>
          </ac:spMkLst>
        </pc:spChg>
        <pc:spChg chg="del">
          <ac:chgData name="Thamtam Reddy" userId="151fa70b-c0f3-4534-8ec1-f76ae6a0adaa" providerId="ADAL" clId="{80D0220B-2DEE-47A4-BD31-9D591D35C7EB}" dt="2024-12-05T10:53:13.703" v="1836" actId="478"/>
          <ac:spMkLst>
            <pc:docMk/>
            <pc:sldMk cId="623413537" sldId="473"/>
            <ac:spMk id="16594" creationId="{B69FA419-5263-9059-C855-FF0E47B3A0EC}"/>
          </ac:spMkLst>
        </pc:spChg>
        <pc:spChg chg="del">
          <ac:chgData name="Thamtam Reddy" userId="151fa70b-c0f3-4534-8ec1-f76ae6a0adaa" providerId="ADAL" clId="{80D0220B-2DEE-47A4-BD31-9D591D35C7EB}" dt="2024-12-05T10:53:02.051" v="1832" actId="478"/>
          <ac:spMkLst>
            <pc:docMk/>
            <pc:sldMk cId="623413537" sldId="473"/>
            <ac:spMk id="16595" creationId="{9ABCC314-8BCA-B201-17D5-FE2C7F6E28A9}"/>
          </ac:spMkLst>
        </pc:spChg>
        <pc:spChg chg="del">
          <ac:chgData name="Thamtam Reddy" userId="151fa70b-c0f3-4534-8ec1-f76ae6a0adaa" providerId="ADAL" clId="{80D0220B-2DEE-47A4-BD31-9D591D35C7EB}" dt="2024-12-05T10:52:39.661" v="1826" actId="478"/>
          <ac:spMkLst>
            <pc:docMk/>
            <pc:sldMk cId="623413537" sldId="473"/>
            <ac:spMk id="16597" creationId="{A038AABF-EA0F-B564-C1DD-DDB673B91C33}"/>
          </ac:spMkLst>
        </pc:spChg>
        <pc:spChg chg="del">
          <ac:chgData name="Thamtam Reddy" userId="151fa70b-c0f3-4534-8ec1-f76ae6a0adaa" providerId="ADAL" clId="{80D0220B-2DEE-47A4-BD31-9D591D35C7EB}" dt="2024-12-05T10:52:46.131" v="1828" actId="478"/>
          <ac:spMkLst>
            <pc:docMk/>
            <pc:sldMk cId="623413537" sldId="473"/>
            <ac:spMk id="16598" creationId="{A035CB74-34F2-7DEA-5AED-B624C29D4438}"/>
          </ac:spMkLst>
        </pc:spChg>
        <pc:spChg chg="del">
          <ac:chgData name="Thamtam Reddy" userId="151fa70b-c0f3-4534-8ec1-f76ae6a0adaa" providerId="ADAL" clId="{80D0220B-2DEE-47A4-BD31-9D591D35C7EB}" dt="2024-12-05T10:52:36.548" v="1825" actId="478"/>
          <ac:spMkLst>
            <pc:docMk/>
            <pc:sldMk cId="623413537" sldId="473"/>
            <ac:spMk id="16599" creationId="{281A5515-FCC4-C1E8-621F-71A5F2C3492F}"/>
          </ac:spMkLst>
        </pc:spChg>
        <pc:spChg chg="del">
          <ac:chgData name="Thamtam Reddy" userId="151fa70b-c0f3-4534-8ec1-f76ae6a0adaa" providerId="ADAL" clId="{80D0220B-2DEE-47A4-BD31-9D591D35C7EB}" dt="2024-12-05T10:53:10.653" v="1835" actId="478"/>
          <ac:spMkLst>
            <pc:docMk/>
            <pc:sldMk cId="623413537" sldId="473"/>
            <ac:spMk id="16600" creationId="{695F54A3-12B4-4393-2C73-7D0ED97E74CB}"/>
          </ac:spMkLst>
        </pc:spChg>
        <pc:spChg chg="add del mod">
          <ac:chgData name="Thamtam Reddy" userId="151fa70b-c0f3-4534-8ec1-f76ae6a0adaa" providerId="ADAL" clId="{80D0220B-2DEE-47A4-BD31-9D591D35C7EB}" dt="2024-12-05T11:07:38.351" v="1937" actId="478"/>
          <ac:spMkLst>
            <pc:docMk/>
            <pc:sldMk cId="623413537" sldId="473"/>
            <ac:spMk id="16601" creationId="{28849331-F041-F64C-F7E0-B90146AD64D3}"/>
          </ac:spMkLst>
        </pc:spChg>
        <pc:spChg chg="del mod">
          <ac:chgData name="Thamtam Reddy" userId="151fa70b-c0f3-4534-8ec1-f76ae6a0adaa" providerId="ADAL" clId="{80D0220B-2DEE-47A4-BD31-9D591D35C7EB}" dt="2024-12-05T10:53:07.518" v="1834" actId="478"/>
          <ac:spMkLst>
            <pc:docMk/>
            <pc:sldMk cId="623413537" sldId="473"/>
            <ac:spMk id="16602" creationId="{93C3C36C-9F51-B054-2EB1-4EB30B7F7154}"/>
          </ac:spMkLst>
        </pc:spChg>
        <pc:spChg chg="del">
          <ac:chgData name="Thamtam Reddy" userId="151fa70b-c0f3-4534-8ec1-f76ae6a0adaa" providerId="ADAL" clId="{80D0220B-2DEE-47A4-BD31-9D591D35C7EB}" dt="2024-12-05T10:52:56.007" v="1831" actId="478"/>
          <ac:spMkLst>
            <pc:docMk/>
            <pc:sldMk cId="623413537" sldId="473"/>
            <ac:spMk id="16603" creationId="{DD0668AF-D146-6285-0AEA-2768EF16C0C5}"/>
          </ac:spMkLst>
        </pc:spChg>
        <pc:spChg chg="del">
          <ac:chgData name="Thamtam Reddy" userId="151fa70b-c0f3-4534-8ec1-f76ae6a0adaa" providerId="ADAL" clId="{80D0220B-2DEE-47A4-BD31-9D591D35C7EB}" dt="2024-12-05T10:52:42.899" v="1827" actId="478"/>
          <ac:spMkLst>
            <pc:docMk/>
            <pc:sldMk cId="623413537" sldId="473"/>
            <ac:spMk id="16604" creationId="{5638B518-D437-3995-93BD-3446C656E67F}"/>
          </ac:spMkLst>
        </pc:spChg>
        <pc:spChg chg="del">
          <ac:chgData name="Thamtam Reddy" userId="151fa70b-c0f3-4534-8ec1-f76ae6a0adaa" providerId="ADAL" clId="{80D0220B-2DEE-47A4-BD31-9D591D35C7EB}" dt="2024-12-05T10:51:27.979" v="1792" actId="478"/>
          <ac:spMkLst>
            <pc:docMk/>
            <pc:sldMk cId="623413537" sldId="473"/>
            <ac:spMk id="16605" creationId="{F5AC46D9-EBAE-1446-5009-185296FF5C77}"/>
          </ac:spMkLst>
        </pc:spChg>
        <pc:spChg chg="del mod">
          <ac:chgData name="Thamtam Reddy" userId="151fa70b-c0f3-4534-8ec1-f76ae6a0adaa" providerId="ADAL" clId="{80D0220B-2DEE-47A4-BD31-9D591D35C7EB}" dt="2024-12-05T10:53:52.141" v="1837" actId="478"/>
          <ac:spMkLst>
            <pc:docMk/>
            <pc:sldMk cId="623413537" sldId="473"/>
            <ac:spMk id="16606" creationId="{3EC7AE97-7051-C9DD-D82F-EC0F376F7195}"/>
          </ac:spMkLst>
        </pc:spChg>
        <pc:spChg chg="del">
          <ac:chgData name="Thamtam Reddy" userId="151fa70b-c0f3-4534-8ec1-f76ae6a0adaa" providerId="ADAL" clId="{80D0220B-2DEE-47A4-BD31-9D591D35C7EB}" dt="2024-12-05T10:53:54.467" v="1838" actId="478"/>
          <ac:spMkLst>
            <pc:docMk/>
            <pc:sldMk cId="623413537" sldId="473"/>
            <ac:spMk id="16607" creationId="{3702116D-6773-CE87-88EF-94870DD862AA}"/>
          </ac:spMkLst>
        </pc:spChg>
        <pc:spChg chg="del">
          <ac:chgData name="Thamtam Reddy" userId="151fa70b-c0f3-4534-8ec1-f76ae6a0adaa" providerId="ADAL" clId="{80D0220B-2DEE-47A4-BD31-9D591D35C7EB}" dt="2024-12-05T10:53:58.322" v="1839" actId="478"/>
          <ac:spMkLst>
            <pc:docMk/>
            <pc:sldMk cId="623413537" sldId="473"/>
            <ac:spMk id="16608" creationId="{B0C8E3AD-0A16-3583-26CD-7785D2DD3B24}"/>
          </ac:spMkLst>
        </pc:spChg>
        <pc:spChg chg="del">
          <ac:chgData name="Thamtam Reddy" userId="151fa70b-c0f3-4534-8ec1-f76ae6a0adaa" providerId="ADAL" clId="{80D0220B-2DEE-47A4-BD31-9D591D35C7EB}" dt="2024-12-05T10:54:01.657" v="1840" actId="478"/>
          <ac:spMkLst>
            <pc:docMk/>
            <pc:sldMk cId="623413537" sldId="473"/>
            <ac:spMk id="16609" creationId="{009D2FCC-5274-1D2B-34C7-301990537E09}"/>
          </ac:spMkLst>
        </pc:spChg>
        <pc:spChg chg="del">
          <ac:chgData name="Thamtam Reddy" userId="151fa70b-c0f3-4534-8ec1-f76ae6a0adaa" providerId="ADAL" clId="{80D0220B-2DEE-47A4-BD31-9D591D35C7EB}" dt="2024-12-05T10:51:30.310" v="1793" actId="478"/>
          <ac:spMkLst>
            <pc:docMk/>
            <pc:sldMk cId="623413537" sldId="473"/>
            <ac:spMk id="16610" creationId="{2D0E2B63-DC01-3861-2B54-44F573AEF511}"/>
          </ac:spMkLst>
        </pc:spChg>
        <pc:spChg chg="del">
          <ac:chgData name="Thamtam Reddy" userId="151fa70b-c0f3-4534-8ec1-f76ae6a0adaa" providerId="ADAL" clId="{80D0220B-2DEE-47A4-BD31-9D591D35C7EB}" dt="2024-12-05T10:52:26.258" v="1822" actId="478"/>
          <ac:spMkLst>
            <pc:docMk/>
            <pc:sldMk cId="623413537" sldId="473"/>
            <ac:spMk id="16611" creationId="{F0818E9F-5069-AC71-0ABC-C307A6F18347}"/>
          </ac:spMkLst>
        </pc:spChg>
        <pc:spChg chg="del">
          <ac:chgData name="Thamtam Reddy" userId="151fa70b-c0f3-4534-8ec1-f76ae6a0adaa" providerId="ADAL" clId="{80D0220B-2DEE-47A4-BD31-9D591D35C7EB}" dt="2024-12-05T10:52:32.879" v="1824" actId="478"/>
          <ac:spMkLst>
            <pc:docMk/>
            <pc:sldMk cId="623413537" sldId="473"/>
            <ac:spMk id="16612" creationId="{D56646EA-C0E9-83FD-12E5-5DF4EB1F62F5}"/>
          </ac:spMkLst>
        </pc:spChg>
        <pc:spChg chg="del mod">
          <ac:chgData name="Thamtam Reddy" userId="151fa70b-c0f3-4534-8ec1-f76ae6a0adaa" providerId="ADAL" clId="{80D0220B-2DEE-47A4-BD31-9D591D35C7EB}" dt="2024-12-05T10:52:23.128" v="1821" actId="478"/>
          <ac:spMkLst>
            <pc:docMk/>
            <pc:sldMk cId="623413537" sldId="473"/>
            <ac:spMk id="16613" creationId="{5A6E6E91-DE3A-B8A2-E777-4226D0E2CB40}"/>
          </ac:spMkLst>
        </pc:spChg>
        <pc:spChg chg="del">
          <ac:chgData name="Thamtam Reddy" userId="151fa70b-c0f3-4534-8ec1-f76ae6a0adaa" providerId="ADAL" clId="{80D0220B-2DEE-47A4-BD31-9D591D35C7EB}" dt="2024-12-05T10:52:29.472" v="1823" actId="478"/>
          <ac:spMkLst>
            <pc:docMk/>
            <pc:sldMk cId="623413537" sldId="473"/>
            <ac:spMk id="16614" creationId="{EEA9CD55-AB8F-B9D3-AF7E-5E2E785182B3}"/>
          </ac:spMkLst>
        </pc:spChg>
        <pc:spChg chg="del mod">
          <ac:chgData name="Thamtam Reddy" userId="151fa70b-c0f3-4534-8ec1-f76ae6a0adaa" providerId="ADAL" clId="{80D0220B-2DEE-47A4-BD31-9D591D35C7EB}" dt="2024-12-05T10:52:07.524" v="1817" actId="478"/>
          <ac:spMkLst>
            <pc:docMk/>
            <pc:sldMk cId="623413537" sldId="473"/>
            <ac:spMk id="16615" creationId="{033261FA-7722-3A0C-5F3D-68B684EED0DA}"/>
          </ac:spMkLst>
        </pc:spChg>
        <pc:spChg chg="del">
          <ac:chgData name="Thamtam Reddy" userId="151fa70b-c0f3-4534-8ec1-f76ae6a0adaa" providerId="ADAL" clId="{80D0220B-2DEE-47A4-BD31-9D591D35C7EB}" dt="2024-12-05T10:52:01.031" v="1815" actId="478"/>
          <ac:spMkLst>
            <pc:docMk/>
            <pc:sldMk cId="623413537" sldId="473"/>
            <ac:spMk id="16616" creationId="{3FC82BF9-9511-C1D8-E527-6D43DADD849B}"/>
          </ac:spMkLst>
        </pc:spChg>
        <pc:spChg chg="del">
          <ac:chgData name="Thamtam Reddy" userId="151fa70b-c0f3-4534-8ec1-f76ae6a0adaa" providerId="ADAL" clId="{80D0220B-2DEE-47A4-BD31-9D591D35C7EB}" dt="2024-12-05T10:52:15.581" v="1819" actId="478"/>
          <ac:spMkLst>
            <pc:docMk/>
            <pc:sldMk cId="623413537" sldId="473"/>
            <ac:spMk id="16617" creationId="{E3DC45BF-ACEB-6111-EE81-A56D7F9F940E}"/>
          </ac:spMkLst>
        </pc:spChg>
        <pc:spChg chg="del mod">
          <ac:chgData name="Thamtam Reddy" userId="151fa70b-c0f3-4534-8ec1-f76ae6a0adaa" providerId="ADAL" clId="{80D0220B-2DEE-47A4-BD31-9D591D35C7EB}" dt="2024-12-05T10:51:43.612" v="1795" actId="478"/>
          <ac:spMkLst>
            <pc:docMk/>
            <pc:sldMk cId="623413537" sldId="473"/>
            <ac:spMk id="16618" creationId="{BA4653BE-A508-9768-DF89-1B43BCE7110E}"/>
          </ac:spMkLst>
        </pc:spChg>
        <pc:spChg chg="del">
          <ac:chgData name="Thamtam Reddy" userId="151fa70b-c0f3-4534-8ec1-f76ae6a0adaa" providerId="ADAL" clId="{80D0220B-2DEE-47A4-BD31-9D591D35C7EB}" dt="2024-12-05T10:52:11.969" v="1818" actId="478"/>
          <ac:spMkLst>
            <pc:docMk/>
            <pc:sldMk cId="623413537" sldId="473"/>
            <ac:spMk id="16619" creationId="{E5B71283-1354-3EAF-D9D0-0CB0FAA1F6D2}"/>
          </ac:spMkLst>
        </pc:spChg>
        <pc:spChg chg="del">
          <ac:chgData name="Thamtam Reddy" userId="151fa70b-c0f3-4534-8ec1-f76ae6a0adaa" providerId="ADAL" clId="{80D0220B-2DEE-47A4-BD31-9D591D35C7EB}" dt="2024-12-05T10:52:52.797" v="1830" actId="478"/>
          <ac:spMkLst>
            <pc:docMk/>
            <pc:sldMk cId="623413537" sldId="473"/>
            <ac:spMk id="16620" creationId="{92A75671-F0E3-53F8-2CF9-30AEEA61C111}"/>
          </ac:spMkLst>
        </pc:spChg>
        <pc:spChg chg="del mod">
          <ac:chgData name="Thamtam Reddy" userId="151fa70b-c0f3-4534-8ec1-f76ae6a0adaa" providerId="ADAL" clId="{80D0220B-2DEE-47A4-BD31-9D591D35C7EB}" dt="2024-12-05T10:58:04.975" v="1864" actId="478"/>
          <ac:spMkLst>
            <pc:docMk/>
            <pc:sldMk cId="623413537" sldId="473"/>
            <ac:spMk id="16621" creationId="{2BBB21D3-DF67-F499-70F6-1E004D206919}"/>
          </ac:spMkLst>
        </pc:spChg>
        <pc:spChg chg="del">
          <ac:chgData name="Thamtam Reddy" userId="151fa70b-c0f3-4534-8ec1-f76ae6a0adaa" providerId="ADAL" clId="{80D0220B-2DEE-47A4-BD31-9D591D35C7EB}" dt="2024-12-05T10:58:24.184" v="1867" actId="478"/>
          <ac:spMkLst>
            <pc:docMk/>
            <pc:sldMk cId="623413537" sldId="473"/>
            <ac:spMk id="16622" creationId="{B449D691-BA65-46A5-3154-9DA659C399BC}"/>
          </ac:spMkLst>
        </pc:spChg>
        <pc:spChg chg="del">
          <ac:chgData name="Thamtam Reddy" userId="151fa70b-c0f3-4534-8ec1-f76ae6a0adaa" providerId="ADAL" clId="{80D0220B-2DEE-47A4-BD31-9D591D35C7EB}" dt="2024-12-05T10:58:28.819" v="1868" actId="478"/>
          <ac:spMkLst>
            <pc:docMk/>
            <pc:sldMk cId="623413537" sldId="473"/>
            <ac:spMk id="16623" creationId="{61E7E020-BE50-BB3B-AC63-1193B87FE0BD}"/>
          </ac:spMkLst>
        </pc:spChg>
        <pc:spChg chg="del">
          <ac:chgData name="Thamtam Reddy" userId="151fa70b-c0f3-4534-8ec1-f76ae6a0adaa" providerId="ADAL" clId="{80D0220B-2DEE-47A4-BD31-9D591D35C7EB}" dt="2024-12-05T10:58:32.810" v="1869" actId="478"/>
          <ac:spMkLst>
            <pc:docMk/>
            <pc:sldMk cId="623413537" sldId="473"/>
            <ac:spMk id="16624" creationId="{993EFE37-2A1E-B7CB-23F6-BF293386214D}"/>
          </ac:spMkLst>
        </pc:spChg>
        <pc:spChg chg="del">
          <ac:chgData name="Thamtam Reddy" userId="151fa70b-c0f3-4534-8ec1-f76ae6a0adaa" providerId="ADAL" clId="{80D0220B-2DEE-47A4-BD31-9D591D35C7EB}" dt="2024-12-05T10:58:42.845" v="1871" actId="478"/>
          <ac:spMkLst>
            <pc:docMk/>
            <pc:sldMk cId="623413537" sldId="473"/>
            <ac:spMk id="16625" creationId="{FFB6E59C-60B5-1E51-4988-7FCA02CD7C62}"/>
          </ac:spMkLst>
        </pc:spChg>
        <pc:spChg chg="del">
          <ac:chgData name="Thamtam Reddy" userId="151fa70b-c0f3-4534-8ec1-f76ae6a0adaa" providerId="ADAL" clId="{80D0220B-2DEE-47A4-BD31-9D591D35C7EB}" dt="2024-12-05T10:58:38.374" v="1870" actId="478"/>
          <ac:spMkLst>
            <pc:docMk/>
            <pc:sldMk cId="623413537" sldId="473"/>
            <ac:spMk id="16626" creationId="{B863CB84-9454-6EF0-C1BA-436DAEC863C5}"/>
          </ac:spMkLst>
        </pc:spChg>
        <pc:spChg chg="del">
          <ac:chgData name="Thamtam Reddy" userId="151fa70b-c0f3-4534-8ec1-f76ae6a0adaa" providerId="ADAL" clId="{80D0220B-2DEE-47A4-BD31-9D591D35C7EB}" dt="2024-12-05T10:59:01.415" v="1873" actId="478"/>
          <ac:spMkLst>
            <pc:docMk/>
            <pc:sldMk cId="623413537" sldId="473"/>
            <ac:spMk id="16628" creationId="{408337C6-440D-6A51-8835-2BED1B78253B}"/>
          </ac:spMkLst>
        </pc:spChg>
        <pc:spChg chg="del">
          <ac:chgData name="Thamtam Reddy" userId="151fa70b-c0f3-4534-8ec1-f76ae6a0adaa" providerId="ADAL" clId="{80D0220B-2DEE-47A4-BD31-9D591D35C7EB}" dt="2024-12-05T10:59:25.213" v="1879" actId="478"/>
          <ac:spMkLst>
            <pc:docMk/>
            <pc:sldMk cId="623413537" sldId="473"/>
            <ac:spMk id="16629" creationId="{F718525E-877A-6A61-6669-822C55C42782}"/>
          </ac:spMkLst>
        </pc:spChg>
        <pc:spChg chg="del">
          <ac:chgData name="Thamtam Reddy" userId="151fa70b-c0f3-4534-8ec1-f76ae6a0adaa" providerId="ADAL" clId="{80D0220B-2DEE-47A4-BD31-9D591D35C7EB}" dt="2024-12-05T10:59:29.615" v="1880" actId="478"/>
          <ac:spMkLst>
            <pc:docMk/>
            <pc:sldMk cId="623413537" sldId="473"/>
            <ac:spMk id="16630" creationId="{DF61CE88-A4DA-FD19-F8A3-EBFF6BF793B1}"/>
          </ac:spMkLst>
        </pc:spChg>
        <pc:spChg chg="del">
          <ac:chgData name="Thamtam Reddy" userId="151fa70b-c0f3-4534-8ec1-f76ae6a0adaa" providerId="ADAL" clId="{80D0220B-2DEE-47A4-BD31-9D591D35C7EB}" dt="2024-12-05T10:59:16.495" v="1877" actId="478"/>
          <ac:spMkLst>
            <pc:docMk/>
            <pc:sldMk cId="623413537" sldId="473"/>
            <ac:spMk id="16631" creationId="{D3B6E16D-C6AC-8368-40BC-5661CDB55AFF}"/>
          </ac:spMkLst>
        </pc:spChg>
        <pc:spChg chg="del">
          <ac:chgData name="Thamtam Reddy" userId="151fa70b-c0f3-4534-8ec1-f76ae6a0adaa" providerId="ADAL" clId="{80D0220B-2DEE-47A4-BD31-9D591D35C7EB}" dt="2024-12-05T10:59:20.499" v="1878" actId="478"/>
          <ac:spMkLst>
            <pc:docMk/>
            <pc:sldMk cId="623413537" sldId="473"/>
            <ac:spMk id="16632" creationId="{2EEBC2A8-0A93-7129-48A9-08AF001C3053}"/>
          </ac:spMkLst>
        </pc:spChg>
        <pc:spChg chg="del">
          <ac:chgData name="Thamtam Reddy" userId="151fa70b-c0f3-4534-8ec1-f76ae6a0adaa" providerId="ADAL" clId="{80D0220B-2DEE-47A4-BD31-9D591D35C7EB}" dt="2024-12-05T10:59:34.068" v="1881" actId="478"/>
          <ac:spMkLst>
            <pc:docMk/>
            <pc:sldMk cId="623413537" sldId="473"/>
            <ac:spMk id="16633" creationId="{CE563957-D87B-B460-3690-F9FC7C295138}"/>
          </ac:spMkLst>
        </pc:spChg>
        <pc:spChg chg="del mod">
          <ac:chgData name="Thamtam Reddy" userId="151fa70b-c0f3-4534-8ec1-f76ae6a0adaa" providerId="ADAL" clId="{80D0220B-2DEE-47A4-BD31-9D591D35C7EB}" dt="2024-12-05T10:59:12.491" v="1876" actId="478"/>
          <ac:spMkLst>
            <pc:docMk/>
            <pc:sldMk cId="623413537" sldId="473"/>
            <ac:spMk id="16634" creationId="{D68DF2C8-9EC1-3CA6-F0B4-219FDC4EA068}"/>
          </ac:spMkLst>
        </pc:spChg>
        <pc:spChg chg="del">
          <ac:chgData name="Thamtam Reddy" userId="151fa70b-c0f3-4534-8ec1-f76ae6a0adaa" providerId="ADAL" clId="{80D0220B-2DEE-47A4-BD31-9D591D35C7EB}" dt="2024-12-05T10:59:40.188" v="1882" actId="478"/>
          <ac:spMkLst>
            <pc:docMk/>
            <pc:sldMk cId="623413537" sldId="473"/>
            <ac:spMk id="16635" creationId="{5E2CFA83-1278-837D-FBA3-6928C4C648A5}"/>
          </ac:spMkLst>
        </pc:spChg>
        <pc:spChg chg="del">
          <ac:chgData name="Thamtam Reddy" userId="151fa70b-c0f3-4534-8ec1-f76ae6a0adaa" providerId="ADAL" clId="{80D0220B-2DEE-47A4-BD31-9D591D35C7EB}" dt="2024-12-05T10:59:43.631" v="1883" actId="478"/>
          <ac:spMkLst>
            <pc:docMk/>
            <pc:sldMk cId="623413537" sldId="473"/>
            <ac:spMk id="16636" creationId="{8553AF60-FCA0-F23C-BAF5-3BF0B4B90A46}"/>
          </ac:spMkLst>
        </pc:spChg>
        <pc:spChg chg="del">
          <ac:chgData name="Thamtam Reddy" userId="151fa70b-c0f3-4534-8ec1-f76ae6a0adaa" providerId="ADAL" clId="{80D0220B-2DEE-47A4-BD31-9D591D35C7EB}" dt="2024-12-05T10:59:49.397" v="1884" actId="478"/>
          <ac:spMkLst>
            <pc:docMk/>
            <pc:sldMk cId="623413537" sldId="473"/>
            <ac:spMk id="16637" creationId="{B40AE5C6-E408-B921-ABE9-9FE9186DAF03}"/>
          </ac:spMkLst>
        </pc:spChg>
        <pc:spChg chg="del">
          <ac:chgData name="Thamtam Reddy" userId="151fa70b-c0f3-4534-8ec1-f76ae6a0adaa" providerId="ADAL" clId="{80D0220B-2DEE-47A4-BD31-9D591D35C7EB}" dt="2024-12-05T10:59:52.667" v="1885" actId="478"/>
          <ac:spMkLst>
            <pc:docMk/>
            <pc:sldMk cId="623413537" sldId="473"/>
            <ac:spMk id="16638" creationId="{04B53EFD-C821-7D38-3FE8-AA81234CC459}"/>
          </ac:spMkLst>
        </pc:spChg>
        <pc:spChg chg="del">
          <ac:chgData name="Thamtam Reddy" userId="151fa70b-c0f3-4534-8ec1-f76ae6a0adaa" providerId="ADAL" clId="{80D0220B-2DEE-47A4-BD31-9D591D35C7EB}" dt="2024-12-05T11:00:01.321" v="1886" actId="478"/>
          <ac:spMkLst>
            <pc:docMk/>
            <pc:sldMk cId="623413537" sldId="473"/>
            <ac:spMk id="16639" creationId="{62D91EE6-369C-0618-5467-7CA2FDF118C4}"/>
          </ac:spMkLst>
        </pc:spChg>
        <pc:spChg chg="add del mod">
          <ac:chgData name="Thamtam Reddy" userId="151fa70b-c0f3-4534-8ec1-f76ae6a0adaa" providerId="ADAL" clId="{80D0220B-2DEE-47A4-BD31-9D591D35C7EB}" dt="2024-12-05T11:07:40.329" v="1938" actId="478"/>
          <ac:spMkLst>
            <pc:docMk/>
            <pc:sldMk cId="623413537" sldId="473"/>
            <ac:spMk id="16640" creationId="{D7D5C9B3-9A4E-7B82-4CCD-CC46BBC90E0C}"/>
          </ac:spMkLst>
        </pc:spChg>
        <pc:picChg chg="add mod">
          <ac:chgData name="Thamtam Reddy" userId="151fa70b-c0f3-4534-8ec1-f76ae6a0adaa" providerId="ADAL" clId="{80D0220B-2DEE-47A4-BD31-9D591D35C7EB}" dt="2024-12-05T12:14:12.306" v="2385" actId="1076"/>
          <ac:picMkLst>
            <pc:docMk/>
            <pc:sldMk cId="623413537" sldId="473"/>
            <ac:picMk id="4" creationId="{5D282240-CFEF-C419-B2D0-F4EB8996E3F7}"/>
          </ac:picMkLst>
        </pc:picChg>
        <pc:cxnChg chg="del mod">
          <ac:chgData name="Thamtam Reddy" userId="151fa70b-c0f3-4534-8ec1-f76ae6a0adaa" providerId="ADAL" clId="{80D0220B-2DEE-47A4-BD31-9D591D35C7EB}" dt="2024-12-05T11:05:03.788" v="1918" actId="478"/>
          <ac:cxnSpMkLst>
            <pc:docMk/>
            <pc:sldMk cId="623413537" sldId="473"/>
            <ac:cxnSpMk id="59" creationId="{330812AB-B2ED-5003-11D0-F179B11B9903}"/>
          </ac:cxnSpMkLst>
        </pc:cxnChg>
        <pc:cxnChg chg="del">
          <ac:chgData name="Thamtam Reddy" userId="151fa70b-c0f3-4534-8ec1-f76ae6a0adaa" providerId="ADAL" clId="{80D0220B-2DEE-47A4-BD31-9D591D35C7EB}" dt="2024-12-05T10:59:06.176" v="1874" actId="478"/>
          <ac:cxnSpMkLst>
            <pc:docMk/>
            <pc:sldMk cId="623413537" sldId="473"/>
            <ac:cxnSpMk id="16627" creationId="{BC072D03-02FC-0642-35DC-8945F1F26ECB}"/>
          </ac:cxnSpMkLst>
        </pc:cxnChg>
        <pc:cxnChg chg="del">
          <ac:chgData name="Thamtam Reddy" userId="151fa70b-c0f3-4534-8ec1-f76ae6a0adaa" providerId="ADAL" clId="{80D0220B-2DEE-47A4-BD31-9D591D35C7EB}" dt="2024-12-05T10:58:48.123" v="1872" actId="478"/>
          <ac:cxnSpMkLst>
            <pc:docMk/>
            <pc:sldMk cId="623413537" sldId="473"/>
            <ac:cxnSpMk id="16641" creationId="{8AD1E447-B2B1-B9B1-C02F-7C2676446040}"/>
          </ac:cxnSpMkLst>
        </pc:cxnChg>
      </pc:sldChg>
      <pc:sldChg chg="del">
        <pc:chgData name="Thamtam Reddy" userId="151fa70b-c0f3-4534-8ec1-f76ae6a0adaa" providerId="ADAL" clId="{80D0220B-2DEE-47A4-BD31-9D591D35C7EB}" dt="2024-12-05T11:58:21.250" v="2346" actId="2696"/>
        <pc:sldMkLst>
          <pc:docMk/>
          <pc:sldMk cId="342254002" sldId="474"/>
        </pc:sldMkLst>
      </pc:sldChg>
      <pc:sldChg chg="del">
        <pc:chgData name="Thamtam Reddy" userId="151fa70b-c0f3-4534-8ec1-f76ae6a0adaa" providerId="ADAL" clId="{80D0220B-2DEE-47A4-BD31-9D591D35C7EB}" dt="2024-12-05T11:58:29.422" v="2348" actId="2696"/>
        <pc:sldMkLst>
          <pc:docMk/>
          <pc:sldMk cId="492406847" sldId="475"/>
        </pc:sldMkLst>
      </pc:sldChg>
      <pc:sldChg chg="del">
        <pc:chgData name="Thamtam Reddy" userId="151fa70b-c0f3-4534-8ec1-f76ae6a0adaa" providerId="ADAL" clId="{80D0220B-2DEE-47A4-BD31-9D591D35C7EB}" dt="2024-12-05T11:58:18.735" v="2345" actId="2696"/>
        <pc:sldMkLst>
          <pc:docMk/>
          <pc:sldMk cId="303758592" sldId="477"/>
        </pc:sldMkLst>
      </pc:sldChg>
      <pc:sldChg chg="del">
        <pc:chgData name="Thamtam Reddy" userId="151fa70b-c0f3-4534-8ec1-f76ae6a0adaa" providerId="ADAL" clId="{80D0220B-2DEE-47A4-BD31-9D591D35C7EB}" dt="2024-12-05T11:58:26.594" v="2347" actId="2696"/>
        <pc:sldMkLst>
          <pc:docMk/>
          <pc:sldMk cId="1275679222" sldId="478"/>
        </pc:sldMkLst>
      </pc:sldChg>
      <pc:sldChg chg="del">
        <pc:chgData name="Thamtam Reddy" userId="151fa70b-c0f3-4534-8ec1-f76ae6a0adaa" providerId="ADAL" clId="{80D0220B-2DEE-47A4-BD31-9D591D35C7EB}" dt="2024-12-05T11:57:18.128" v="2330" actId="2696"/>
        <pc:sldMkLst>
          <pc:docMk/>
          <pc:sldMk cId="413999398" sldId="479"/>
        </pc:sldMkLst>
      </pc:sldChg>
      <pc:sldChg chg="del">
        <pc:chgData name="Thamtam Reddy" userId="151fa70b-c0f3-4534-8ec1-f76ae6a0adaa" providerId="ADAL" clId="{80D0220B-2DEE-47A4-BD31-9D591D35C7EB}" dt="2024-12-05T11:58:11.773" v="2343" actId="2696"/>
        <pc:sldMkLst>
          <pc:docMk/>
          <pc:sldMk cId="2047473675" sldId="480"/>
        </pc:sldMkLst>
      </pc:sldChg>
      <pc:sldChg chg="del">
        <pc:chgData name="Thamtam Reddy" userId="151fa70b-c0f3-4534-8ec1-f76ae6a0adaa" providerId="ADAL" clId="{80D0220B-2DEE-47A4-BD31-9D591D35C7EB}" dt="2024-12-05T11:58:09.180" v="2342" actId="2696"/>
        <pc:sldMkLst>
          <pc:docMk/>
          <pc:sldMk cId="1572867115" sldId="481"/>
        </pc:sldMkLst>
      </pc:sldChg>
      <pc:sldChg chg="del">
        <pc:chgData name="Thamtam Reddy" userId="151fa70b-c0f3-4534-8ec1-f76ae6a0adaa" providerId="ADAL" clId="{80D0220B-2DEE-47A4-BD31-9D591D35C7EB}" dt="2024-12-05T11:58:57.966" v="2355" actId="2696"/>
        <pc:sldMkLst>
          <pc:docMk/>
          <pc:sldMk cId="2496465307" sldId="482"/>
        </pc:sldMkLst>
      </pc:sldChg>
      <pc:sldChg chg="del">
        <pc:chgData name="Thamtam Reddy" userId="151fa70b-c0f3-4534-8ec1-f76ae6a0adaa" providerId="ADAL" clId="{80D0220B-2DEE-47A4-BD31-9D591D35C7EB}" dt="2024-12-05T11:58:42.761" v="2351" actId="2696"/>
        <pc:sldMkLst>
          <pc:docMk/>
          <pc:sldMk cId="3236366161" sldId="483"/>
        </pc:sldMkLst>
      </pc:sldChg>
      <pc:sldChg chg="del">
        <pc:chgData name="Thamtam Reddy" userId="151fa70b-c0f3-4534-8ec1-f76ae6a0adaa" providerId="ADAL" clId="{80D0220B-2DEE-47A4-BD31-9D591D35C7EB}" dt="2024-12-05T11:58:04.310" v="2341" actId="2696"/>
        <pc:sldMkLst>
          <pc:docMk/>
          <pc:sldMk cId="3457375062" sldId="485"/>
        </pc:sldMkLst>
      </pc:sldChg>
      <pc:sldChg chg="del">
        <pc:chgData name="Thamtam Reddy" userId="151fa70b-c0f3-4534-8ec1-f76ae6a0adaa" providerId="ADAL" clId="{80D0220B-2DEE-47A4-BD31-9D591D35C7EB}" dt="2024-12-05T11:57:37" v="2335" actId="2696"/>
        <pc:sldMkLst>
          <pc:docMk/>
          <pc:sldMk cId="3680731047" sldId="486"/>
        </pc:sldMkLst>
      </pc:sldChg>
      <pc:sldChg chg="del">
        <pc:chgData name="Thamtam Reddy" userId="151fa70b-c0f3-4534-8ec1-f76ae6a0adaa" providerId="ADAL" clId="{80D0220B-2DEE-47A4-BD31-9D591D35C7EB}" dt="2024-12-05T11:57:40.442" v="2336" actId="2696"/>
        <pc:sldMkLst>
          <pc:docMk/>
          <pc:sldMk cId="923237600" sldId="487"/>
        </pc:sldMkLst>
      </pc:sldChg>
      <pc:sldChg chg="del">
        <pc:chgData name="Thamtam Reddy" userId="151fa70b-c0f3-4534-8ec1-f76ae6a0adaa" providerId="ADAL" clId="{80D0220B-2DEE-47A4-BD31-9D591D35C7EB}" dt="2024-12-05T11:57:33.337" v="2334" actId="2696"/>
        <pc:sldMkLst>
          <pc:docMk/>
          <pc:sldMk cId="2189635605" sldId="488"/>
        </pc:sldMkLst>
      </pc:sldChg>
      <pc:sldChg chg="del">
        <pc:chgData name="Thamtam Reddy" userId="151fa70b-c0f3-4534-8ec1-f76ae6a0adaa" providerId="ADAL" clId="{80D0220B-2DEE-47A4-BD31-9D591D35C7EB}" dt="2024-12-05T11:57:26.200" v="2332" actId="2696"/>
        <pc:sldMkLst>
          <pc:docMk/>
          <pc:sldMk cId="2723350074" sldId="489"/>
        </pc:sldMkLst>
      </pc:sldChg>
      <pc:sldChg chg="del">
        <pc:chgData name="Thamtam Reddy" userId="151fa70b-c0f3-4534-8ec1-f76ae6a0adaa" providerId="ADAL" clId="{80D0220B-2DEE-47A4-BD31-9D591D35C7EB}" dt="2024-12-05T11:57:29.636" v="2333" actId="2696"/>
        <pc:sldMkLst>
          <pc:docMk/>
          <pc:sldMk cId="330989985" sldId="490"/>
        </pc:sldMkLst>
      </pc:sldChg>
      <pc:sldChg chg="del">
        <pc:chgData name="Thamtam Reddy" userId="151fa70b-c0f3-4534-8ec1-f76ae6a0adaa" providerId="ADAL" clId="{80D0220B-2DEE-47A4-BD31-9D591D35C7EB}" dt="2024-12-05T11:57:22.966" v="2331" actId="2696"/>
        <pc:sldMkLst>
          <pc:docMk/>
          <pc:sldMk cId="1608244101" sldId="491"/>
        </pc:sldMkLst>
      </pc:sldChg>
      <pc:sldChg chg="del">
        <pc:chgData name="Thamtam Reddy" userId="151fa70b-c0f3-4534-8ec1-f76ae6a0adaa" providerId="ADAL" clId="{80D0220B-2DEE-47A4-BD31-9D591D35C7EB}" dt="2024-12-05T11:57:44.693" v="2337" actId="2696"/>
        <pc:sldMkLst>
          <pc:docMk/>
          <pc:sldMk cId="1671468562" sldId="492"/>
        </pc:sldMkLst>
      </pc:sldChg>
      <pc:sldChg chg="del">
        <pc:chgData name="Thamtam Reddy" userId="151fa70b-c0f3-4534-8ec1-f76ae6a0adaa" providerId="ADAL" clId="{80D0220B-2DEE-47A4-BD31-9D591D35C7EB}" dt="2024-12-05T11:58:49.310" v="2352" actId="2696"/>
        <pc:sldMkLst>
          <pc:docMk/>
          <pc:sldMk cId="3874906208" sldId="493"/>
        </pc:sldMkLst>
      </pc:sldChg>
      <pc:sldChg chg="del ord">
        <pc:chgData name="Thamtam Reddy" userId="151fa70b-c0f3-4534-8ec1-f76ae6a0adaa" providerId="ADAL" clId="{80D0220B-2DEE-47A4-BD31-9D591D35C7EB}" dt="2024-12-05T11:57:13.998" v="2329" actId="2696"/>
        <pc:sldMkLst>
          <pc:docMk/>
          <pc:sldMk cId="4249403260" sldId="494"/>
        </pc:sldMkLst>
      </pc:sldChg>
      <pc:sldChg chg="del">
        <pc:chgData name="Thamtam Reddy" userId="151fa70b-c0f3-4534-8ec1-f76ae6a0adaa" providerId="ADAL" clId="{80D0220B-2DEE-47A4-BD31-9D591D35C7EB}" dt="2024-12-05T11:57:06.363" v="2326" actId="2696"/>
        <pc:sldMkLst>
          <pc:docMk/>
          <pc:sldMk cId="15525699" sldId="495"/>
        </pc:sldMkLst>
      </pc:sldChg>
      <pc:sldChg chg="del">
        <pc:chgData name="Thamtam Reddy" userId="151fa70b-c0f3-4534-8ec1-f76ae6a0adaa" providerId="ADAL" clId="{80D0220B-2DEE-47A4-BD31-9D591D35C7EB}" dt="2024-12-05T11:58:14.319" v="2344" actId="2696"/>
        <pc:sldMkLst>
          <pc:docMk/>
          <pc:sldMk cId="4290368327" sldId="496"/>
        </pc:sldMkLst>
      </pc:sldChg>
      <pc:sldChg chg="del">
        <pc:chgData name="Thamtam Reddy" userId="151fa70b-c0f3-4534-8ec1-f76ae6a0adaa" providerId="ADAL" clId="{80D0220B-2DEE-47A4-BD31-9D591D35C7EB}" dt="2024-12-05T11:58:00.145" v="2340" actId="2696"/>
        <pc:sldMkLst>
          <pc:docMk/>
          <pc:sldMk cId="2057237874" sldId="2147481217"/>
        </pc:sldMkLst>
      </pc:sldChg>
      <pc:sldChg chg="del">
        <pc:chgData name="Thamtam Reddy" userId="151fa70b-c0f3-4534-8ec1-f76ae6a0adaa" providerId="ADAL" clId="{80D0220B-2DEE-47A4-BD31-9D591D35C7EB}" dt="2024-12-05T11:58:55.391" v="2354" actId="2696"/>
        <pc:sldMkLst>
          <pc:docMk/>
          <pc:sldMk cId="3484935624" sldId="2147481520"/>
        </pc:sldMkLst>
      </pc:sldChg>
      <pc:sldChg chg="del">
        <pc:chgData name="Thamtam Reddy" userId="151fa70b-c0f3-4534-8ec1-f76ae6a0adaa" providerId="ADAL" clId="{80D0220B-2DEE-47A4-BD31-9D591D35C7EB}" dt="2024-12-05T11:57:48.405" v="2338" actId="2696"/>
        <pc:sldMkLst>
          <pc:docMk/>
          <pc:sldMk cId="51934477" sldId="2147481521"/>
        </pc:sldMkLst>
      </pc:sldChg>
      <pc:sldChg chg="del">
        <pc:chgData name="Thamtam Reddy" userId="151fa70b-c0f3-4534-8ec1-f76ae6a0adaa" providerId="ADAL" clId="{80D0220B-2DEE-47A4-BD31-9D591D35C7EB}" dt="2024-12-05T11:58:39.454" v="2350" actId="2696"/>
        <pc:sldMkLst>
          <pc:docMk/>
          <pc:sldMk cId="1546535268" sldId="2147481526"/>
        </pc:sldMkLst>
      </pc:sldChg>
      <pc:sldChg chg="addSp delSp modSp new mod">
        <pc:chgData name="Thamtam Reddy" userId="151fa70b-c0f3-4534-8ec1-f76ae6a0adaa" providerId="ADAL" clId="{80D0220B-2DEE-47A4-BD31-9D591D35C7EB}" dt="2024-12-05T11:28:27.109" v="2085" actId="5793"/>
        <pc:sldMkLst>
          <pc:docMk/>
          <pc:sldMk cId="42473856" sldId="2147481527"/>
        </pc:sldMkLst>
        <pc:spChg chg="add del mod">
          <ac:chgData name="Thamtam Reddy" userId="151fa70b-c0f3-4534-8ec1-f76ae6a0adaa" providerId="ADAL" clId="{80D0220B-2DEE-47A4-BD31-9D591D35C7EB}" dt="2024-12-05T11:26:37.568" v="2072" actId="1076"/>
          <ac:spMkLst>
            <pc:docMk/>
            <pc:sldMk cId="42473856" sldId="2147481527"/>
            <ac:spMk id="2" creationId="{529FBCBF-776E-9BFF-A7E1-5EC370AEA78D}"/>
          </ac:spMkLst>
        </pc:spChg>
        <pc:spChg chg="add del">
          <ac:chgData name="Thamtam Reddy" userId="151fa70b-c0f3-4534-8ec1-f76ae6a0adaa" providerId="ADAL" clId="{80D0220B-2DEE-47A4-BD31-9D591D35C7EB}" dt="2024-12-05T11:20:44.793" v="2037" actId="478"/>
          <ac:spMkLst>
            <pc:docMk/>
            <pc:sldMk cId="42473856" sldId="2147481527"/>
            <ac:spMk id="3" creationId="{38C95064-1DD6-B460-0945-05B355C2F4F1}"/>
          </ac:spMkLst>
        </pc:spChg>
        <pc:spChg chg="add mod">
          <ac:chgData name="Thamtam Reddy" userId="151fa70b-c0f3-4534-8ec1-f76ae6a0adaa" providerId="ADAL" clId="{80D0220B-2DEE-47A4-BD31-9D591D35C7EB}" dt="2024-12-05T11:24:44.460" v="2053"/>
          <ac:spMkLst>
            <pc:docMk/>
            <pc:sldMk cId="42473856" sldId="2147481527"/>
            <ac:spMk id="4" creationId="{3DAED7D0-6F75-F72B-A059-D4D2B65A92AD}"/>
          </ac:spMkLst>
        </pc:spChg>
        <pc:spChg chg="add mod">
          <ac:chgData name="Thamtam Reddy" userId="151fa70b-c0f3-4534-8ec1-f76ae6a0adaa" providerId="ADAL" clId="{80D0220B-2DEE-47A4-BD31-9D591D35C7EB}" dt="2024-12-05T11:28:27.109" v="2085" actId="5793"/>
          <ac:spMkLst>
            <pc:docMk/>
            <pc:sldMk cId="42473856" sldId="2147481527"/>
            <ac:spMk id="5" creationId="{E0829B80-FBF6-0E06-44FF-289F20E0C871}"/>
          </ac:spMkLst>
        </pc:spChg>
      </pc:sldChg>
      <pc:sldChg chg="new del">
        <pc:chgData name="Thamtam Reddy" userId="151fa70b-c0f3-4534-8ec1-f76ae6a0adaa" providerId="ADAL" clId="{80D0220B-2DEE-47A4-BD31-9D591D35C7EB}" dt="2024-12-05T11:15:30.101" v="2013" actId="2696"/>
        <pc:sldMkLst>
          <pc:docMk/>
          <pc:sldMk cId="4188973676" sldId="2147481527"/>
        </pc:sldMkLst>
      </pc:sldChg>
      <pc:sldChg chg="new del">
        <pc:chgData name="Thamtam Reddy" userId="151fa70b-c0f3-4534-8ec1-f76ae6a0adaa" providerId="ADAL" clId="{80D0220B-2DEE-47A4-BD31-9D591D35C7EB}" dt="2024-12-05T10:57:28.889" v="1860" actId="680"/>
        <pc:sldMkLst>
          <pc:docMk/>
          <pc:sldMk cId="616172796" sldId="2147481528"/>
        </pc:sldMkLst>
      </pc:sldChg>
      <pc:sldChg chg="new del">
        <pc:chgData name="Thamtam Reddy" userId="151fa70b-c0f3-4534-8ec1-f76ae6a0adaa" providerId="ADAL" clId="{80D0220B-2DEE-47A4-BD31-9D591D35C7EB}" dt="2024-12-05T11:07:35.282" v="1931" actId="680"/>
        <pc:sldMkLst>
          <pc:docMk/>
          <pc:sldMk cId="959869230" sldId="2147481528"/>
        </pc:sldMkLst>
      </pc:sldChg>
      <pc:sldChg chg="new del">
        <pc:chgData name="Thamtam Reddy" userId="151fa70b-c0f3-4534-8ec1-f76ae6a0adaa" providerId="ADAL" clId="{80D0220B-2DEE-47A4-BD31-9D591D35C7EB}" dt="2024-12-05T11:03:23.552" v="1912" actId="680"/>
        <pc:sldMkLst>
          <pc:docMk/>
          <pc:sldMk cId="1342350724" sldId="2147481528"/>
        </pc:sldMkLst>
      </pc:sldChg>
      <pc:sldChg chg="addSp modSp new mod">
        <pc:chgData name="Thamtam Reddy" userId="151fa70b-c0f3-4534-8ec1-f76ae6a0adaa" providerId="ADAL" clId="{80D0220B-2DEE-47A4-BD31-9D591D35C7EB}" dt="2024-12-05T12:19:54.166" v="2396" actId="14100"/>
        <pc:sldMkLst>
          <pc:docMk/>
          <pc:sldMk cId="4194059609" sldId="2147481528"/>
        </pc:sldMkLst>
        <pc:spChg chg="mod">
          <ac:chgData name="Thamtam Reddy" userId="151fa70b-c0f3-4534-8ec1-f76ae6a0adaa" providerId="ADAL" clId="{80D0220B-2DEE-47A4-BD31-9D591D35C7EB}" dt="2024-12-05T11:29:52.324" v="2086"/>
          <ac:spMkLst>
            <pc:docMk/>
            <pc:sldMk cId="4194059609" sldId="2147481528"/>
            <ac:spMk id="2" creationId="{99747193-6CA9-7C8C-4752-0BF41BC7D87A}"/>
          </ac:spMkLst>
        </pc:spChg>
        <pc:spChg chg="mod">
          <ac:chgData name="Thamtam Reddy" userId="151fa70b-c0f3-4534-8ec1-f76ae6a0adaa" providerId="ADAL" clId="{80D0220B-2DEE-47A4-BD31-9D591D35C7EB}" dt="2024-12-05T11:30:26.154" v="2098" actId="20577"/>
          <ac:spMkLst>
            <pc:docMk/>
            <pc:sldMk cId="4194059609" sldId="2147481528"/>
            <ac:spMk id="3" creationId="{B89CCE4A-F3B7-3C97-32A7-8847ACF375D0}"/>
          </ac:spMkLst>
        </pc:spChg>
        <pc:spChg chg="add mod">
          <ac:chgData name="Thamtam Reddy" userId="151fa70b-c0f3-4534-8ec1-f76ae6a0adaa" providerId="ADAL" clId="{80D0220B-2DEE-47A4-BD31-9D591D35C7EB}" dt="2024-12-05T11:30:11.845" v="2087"/>
          <ac:spMkLst>
            <pc:docMk/>
            <pc:sldMk cId="4194059609" sldId="2147481528"/>
            <ac:spMk id="4" creationId="{8BD38D0E-8B1E-B024-7AF0-492DF80F040B}"/>
          </ac:spMkLst>
        </pc:spChg>
        <pc:spChg chg="add mod">
          <ac:chgData name="Thamtam Reddy" userId="151fa70b-c0f3-4534-8ec1-f76ae6a0adaa" providerId="ADAL" clId="{80D0220B-2DEE-47A4-BD31-9D591D35C7EB}" dt="2024-12-05T12:19:17.963" v="2387" actId="14100"/>
          <ac:spMkLst>
            <pc:docMk/>
            <pc:sldMk cId="4194059609" sldId="2147481528"/>
            <ac:spMk id="5" creationId="{4F7761F6-C21F-C8F5-518C-4A2907C75152}"/>
          </ac:spMkLst>
        </pc:spChg>
        <pc:picChg chg="add mod">
          <ac:chgData name="Thamtam Reddy" userId="151fa70b-c0f3-4534-8ec1-f76ae6a0adaa" providerId="ADAL" clId="{80D0220B-2DEE-47A4-BD31-9D591D35C7EB}" dt="2024-12-05T12:19:54.166" v="2396" actId="14100"/>
          <ac:picMkLst>
            <pc:docMk/>
            <pc:sldMk cId="4194059609" sldId="2147481528"/>
            <ac:picMk id="7" creationId="{5FD85EE9-C120-68BB-635A-EB6DDD2C7ED8}"/>
          </ac:picMkLst>
        </pc:picChg>
      </pc:sldChg>
      <pc:sldChg chg="addSp delSp modSp new mod">
        <pc:chgData name="Thamtam Reddy" userId="151fa70b-c0f3-4534-8ec1-f76ae6a0adaa" providerId="ADAL" clId="{80D0220B-2DEE-47A4-BD31-9D591D35C7EB}" dt="2024-12-05T11:41:23.491" v="2220" actId="5793"/>
        <pc:sldMkLst>
          <pc:docMk/>
          <pc:sldMk cId="2040051677" sldId="2147481529"/>
        </pc:sldMkLst>
        <pc:spChg chg="mod">
          <ac:chgData name="Thamtam Reddy" userId="151fa70b-c0f3-4534-8ec1-f76ae6a0adaa" providerId="ADAL" clId="{80D0220B-2DEE-47A4-BD31-9D591D35C7EB}" dt="2024-12-05T11:37:56.720" v="2160"/>
          <ac:spMkLst>
            <pc:docMk/>
            <pc:sldMk cId="2040051677" sldId="2147481529"/>
            <ac:spMk id="2" creationId="{2FB73373-0164-9044-7A4C-FCCF0EF413F3}"/>
          </ac:spMkLst>
        </pc:spChg>
        <pc:spChg chg="del">
          <ac:chgData name="Thamtam Reddy" userId="151fa70b-c0f3-4534-8ec1-f76ae6a0adaa" providerId="ADAL" clId="{80D0220B-2DEE-47A4-BD31-9D591D35C7EB}" dt="2024-12-05T11:38:20.948" v="2161" actId="478"/>
          <ac:spMkLst>
            <pc:docMk/>
            <pc:sldMk cId="2040051677" sldId="2147481529"/>
            <ac:spMk id="3" creationId="{7869AEA5-B05E-65F2-49FA-3DFBCEF9E2BA}"/>
          </ac:spMkLst>
        </pc:spChg>
        <pc:spChg chg="add mod">
          <ac:chgData name="Thamtam Reddy" userId="151fa70b-c0f3-4534-8ec1-f76ae6a0adaa" providerId="ADAL" clId="{80D0220B-2DEE-47A4-BD31-9D591D35C7EB}" dt="2024-12-05T11:38:29.644" v="2164" actId="14100"/>
          <ac:spMkLst>
            <pc:docMk/>
            <pc:sldMk cId="2040051677" sldId="2147481529"/>
            <ac:spMk id="4" creationId="{87714DF4-949E-8A1F-B79A-D52C51DF2541}"/>
          </ac:spMkLst>
        </pc:spChg>
        <pc:spChg chg="add mod">
          <ac:chgData name="Thamtam Reddy" userId="151fa70b-c0f3-4534-8ec1-f76ae6a0adaa" providerId="ADAL" clId="{80D0220B-2DEE-47A4-BD31-9D591D35C7EB}" dt="2024-12-05T11:41:23.491" v="2220" actId="5793"/>
          <ac:spMkLst>
            <pc:docMk/>
            <pc:sldMk cId="2040051677" sldId="2147481529"/>
            <ac:spMk id="5" creationId="{CB31A8C3-FFD5-FC7B-8E97-A4782519702F}"/>
          </ac:spMkLst>
        </pc:spChg>
      </pc:sldChg>
      <pc:sldChg chg="addSp delSp modSp new mod">
        <pc:chgData name="Thamtam Reddy" userId="151fa70b-c0f3-4534-8ec1-f76ae6a0adaa" providerId="ADAL" clId="{80D0220B-2DEE-47A4-BD31-9D591D35C7EB}" dt="2024-12-05T12:26:14.329" v="2410" actId="14100"/>
        <pc:sldMkLst>
          <pc:docMk/>
          <pc:sldMk cId="1061993777" sldId="2147481530"/>
        </pc:sldMkLst>
        <pc:spChg chg="mod">
          <ac:chgData name="Thamtam Reddy" userId="151fa70b-c0f3-4534-8ec1-f76ae6a0adaa" providerId="ADAL" clId="{80D0220B-2DEE-47A4-BD31-9D591D35C7EB}" dt="2024-12-05T11:42:10.788" v="2222"/>
          <ac:spMkLst>
            <pc:docMk/>
            <pc:sldMk cId="1061993777" sldId="2147481530"/>
            <ac:spMk id="2" creationId="{1518F02B-6834-6787-A36A-BF6E6207DA10}"/>
          </ac:spMkLst>
        </pc:spChg>
        <pc:spChg chg="del">
          <ac:chgData name="Thamtam Reddy" userId="151fa70b-c0f3-4534-8ec1-f76ae6a0adaa" providerId="ADAL" clId="{80D0220B-2DEE-47A4-BD31-9D591D35C7EB}" dt="2024-12-05T11:42:18.769" v="2223" actId="478"/>
          <ac:spMkLst>
            <pc:docMk/>
            <pc:sldMk cId="1061993777" sldId="2147481530"/>
            <ac:spMk id="3" creationId="{B4C6658A-4087-E87D-CDA8-7AA6F1E5FAF3}"/>
          </ac:spMkLst>
        </pc:spChg>
        <pc:spChg chg="add mod">
          <ac:chgData name="Thamtam Reddy" userId="151fa70b-c0f3-4534-8ec1-f76ae6a0adaa" providerId="ADAL" clId="{80D0220B-2DEE-47A4-BD31-9D591D35C7EB}" dt="2024-12-05T11:42:30.282" v="2224"/>
          <ac:spMkLst>
            <pc:docMk/>
            <pc:sldMk cId="1061993777" sldId="2147481530"/>
            <ac:spMk id="4" creationId="{4549C8D3-A15E-D2E4-5FE2-B264C2C5D042}"/>
          </ac:spMkLst>
        </pc:spChg>
        <pc:spChg chg="add mod">
          <ac:chgData name="Thamtam Reddy" userId="151fa70b-c0f3-4534-8ec1-f76ae6a0adaa" providerId="ADAL" clId="{80D0220B-2DEE-47A4-BD31-9D591D35C7EB}" dt="2024-12-05T12:25:05.479" v="2400" actId="14100"/>
          <ac:spMkLst>
            <pc:docMk/>
            <pc:sldMk cId="1061993777" sldId="2147481530"/>
            <ac:spMk id="5" creationId="{82400762-79B4-E2B7-E673-73548147AB83}"/>
          </ac:spMkLst>
        </pc:spChg>
        <pc:picChg chg="add mod">
          <ac:chgData name="Thamtam Reddy" userId="151fa70b-c0f3-4534-8ec1-f76ae6a0adaa" providerId="ADAL" clId="{80D0220B-2DEE-47A4-BD31-9D591D35C7EB}" dt="2024-12-05T12:26:14.329" v="2410" actId="14100"/>
          <ac:picMkLst>
            <pc:docMk/>
            <pc:sldMk cId="1061993777" sldId="2147481530"/>
            <ac:picMk id="6" creationId="{BAC5E58D-EB45-555F-C1DF-F1848D6AE1E6}"/>
          </ac:picMkLst>
        </pc:picChg>
      </pc:sldChg>
      <pc:sldChg chg="addSp delSp modSp new mod">
        <pc:chgData name="Thamtam Reddy" userId="151fa70b-c0f3-4534-8ec1-f76ae6a0adaa" providerId="ADAL" clId="{80D0220B-2DEE-47A4-BD31-9D591D35C7EB}" dt="2024-12-05T11:47:11.860" v="2259" actId="113"/>
        <pc:sldMkLst>
          <pc:docMk/>
          <pc:sldMk cId="92524786" sldId="2147481531"/>
        </pc:sldMkLst>
        <pc:spChg chg="mod">
          <ac:chgData name="Thamtam Reddy" userId="151fa70b-c0f3-4534-8ec1-f76ae6a0adaa" providerId="ADAL" clId="{80D0220B-2DEE-47A4-BD31-9D591D35C7EB}" dt="2024-12-05T11:45:53.378" v="2246"/>
          <ac:spMkLst>
            <pc:docMk/>
            <pc:sldMk cId="92524786" sldId="2147481531"/>
            <ac:spMk id="2" creationId="{708E5E08-BF5D-E00C-921D-979023A15303}"/>
          </ac:spMkLst>
        </pc:spChg>
        <pc:spChg chg="del">
          <ac:chgData name="Thamtam Reddy" userId="151fa70b-c0f3-4534-8ec1-f76ae6a0adaa" providerId="ADAL" clId="{80D0220B-2DEE-47A4-BD31-9D591D35C7EB}" dt="2024-12-05T11:45:57.654" v="2247" actId="478"/>
          <ac:spMkLst>
            <pc:docMk/>
            <pc:sldMk cId="92524786" sldId="2147481531"/>
            <ac:spMk id="3" creationId="{D404E905-20CD-0917-C44A-A185050026B1}"/>
          </ac:spMkLst>
        </pc:spChg>
        <pc:spChg chg="add mod">
          <ac:chgData name="Thamtam Reddy" userId="151fa70b-c0f3-4534-8ec1-f76ae6a0adaa" providerId="ADAL" clId="{80D0220B-2DEE-47A4-BD31-9D591D35C7EB}" dt="2024-12-05T11:46:09.463" v="2248"/>
          <ac:spMkLst>
            <pc:docMk/>
            <pc:sldMk cId="92524786" sldId="2147481531"/>
            <ac:spMk id="4" creationId="{F70FDFCE-472C-0331-6C90-0BEA262A379B}"/>
          </ac:spMkLst>
        </pc:spChg>
        <pc:spChg chg="add mod">
          <ac:chgData name="Thamtam Reddy" userId="151fa70b-c0f3-4534-8ec1-f76ae6a0adaa" providerId="ADAL" clId="{80D0220B-2DEE-47A4-BD31-9D591D35C7EB}" dt="2024-12-05T11:47:11.860" v="2259" actId="113"/>
          <ac:spMkLst>
            <pc:docMk/>
            <pc:sldMk cId="92524786" sldId="2147481531"/>
            <ac:spMk id="5" creationId="{85927CB4-0CC8-9599-8BF7-37F31051A81B}"/>
          </ac:spMkLst>
        </pc:spChg>
      </pc:sldChg>
      <pc:sldChg chg="addSp delSp modSp new mod">
        <pc:chgData name="Thamtam Reddy" userId="151fa70b-c0f3-4534-8ec1-f76ae6a0adaa" providerId="ADAL" clId="{80D0220B-2DEE-47A4-BD31-9D591D35C7EB}" dt="2024-12-05T11:50:44.822" v="2288"/>
        <pc:sldMkLst>
          <pc:docMk/>
          <pc:sldMk cId="3568733926" sldId="2147481532"/>
        </pc:sldMkLst>
        <pc:spChg chg="mod">
          <ac:chgData name="Thamtam Reddy" userId="151fa70b-c0f3-4534-8ec1-f76ae6a0adaa" providerId="ADAL" clId="{80D0220B-2DEE-47A4-BD31-9D591D35C7EB}" dt="2024-12-05T11:47:53.948" v="2262"/>
          <ac:spMkLst>
            <pc:docMk/>
            <pc:sldMk cId="3568733926" sldId="2147481532"/>
            <ac:spMk id="2" creationId="{12FCBC65-417B-7F97-9BB5-C6E5A6B09777}"/>
          </ac:spMkLst>
        </pc:spChg>
        <pc:spChg chg="del">
          <ac:chgData name="Thamtam Reddy" userId="151fa70b-c0f3-4534-8ec1-f76ae6a0adaa" providerId="ADAL" clId="{80D0220B-2DEE-47A4-BD31-9D591D35C7EB}" dt="2024-12-05T11:47:59.697" v="2263" actId="478"/>
          <ac:spMkLst>
            <pc:docMk/>
            <pc:sldMk cId="3568733926" sldId="2147481532"/>
            <ac:spMk id="3" creationId="{1C62ECDB-6D5E-F53E-C081-549BCBA2E9B9}"/>
          </ac:spMkLst>
        </pc:spChg>
        <pc:spChg chg="add del mod">
          <ac:chgData name="Thamtam Reddy" userId="151fa70b-c0f3-4534-8ec1-f76ae6a0adaa" providerId="ADAL" clId="{80D0220B-2DEE-47A4-BD31-9D591D35C7EB}" dt="2024-12-05T11:50:37.513" v="2286" actId="21"/>
          <ac:spMkLst>
            <pc:docMk/>
            <pc:sldMk cId="3568733926" sldId="2147481532"/>
            <ac:spMk id="4" creationId="{52570737-1CC1-4BE4-FBDB-9327C4CABC2A}"/>
          </ac:spMkLst>
        </pc:spChg>
        <pc:spChg chg="add mod">
          <ac:chgData name="Thamtam Reddy" userId="151fa70b-c0f3-4534-8ec1-f76ae6a0adaa" providerId="ADAL" clId="{80D0220B-2DEE-47A4-BD31-9D591D35C7EB}" dt="2024-12-05T11:50:42.684" v="2287" actId="1076"/>
          <ac:spMkLst>
            <pc:docMk/>
            <pc:sldMk cId="3568733926" sldId="2147481532"/>
            <ac:spMk id="5" creationId="{9952DEA8-9FB5-E689-957A-AC4E612B6ACE}"/>
          </ac:spMkLst>
        </pc:spChg>
        <pc:spChg chg="add mod">
          <ac:chgData name="Thamtam Reddy" userId="151fa70b-c0f3-4534-8ec1-f76ae6a0adaa" providerId="ADAL" clId="{80D0220B-2DEE-47A4-BD31-9D591D35C7EB}" dt="2024-12-05T11:50:44.822" v="2288"/>
          <ac:spMkLst>
            <pc:docMk/>
            <pc:sldMk cId="3568733926" sldId="2147481532"/>
            <ac:spMk id="6" creationId="{52570737-1CC1-4BE4-FBDB-9327C4CABC2A}"/>
          </ac:spMkLst>
        </pc:spChg>
      </pc:sldChg>
      <pc:sldChg chg="addSp delSp modSp new mod">
        <pc:chgData name="Thamtam Reddy" userId="151fa70b-c0f3-4534-8ec1-f76ae6a0adaa" providerId="ADAL" clId="{80D0220B-2DEE-47A4-BD31-9D591D35C7EB}" dt="2024-12-05T11:52:49.994" v="2300" actId="14734"/>
        <pc:sldMkLst>
          <pc:docMk/>
          <pc:sldMk cId="426919152" sldId="2147481533"/>
        </pc:sldMkLst>
        <pc:spChg chg="mod">
          <ac:chgData name="Thamtam Reddy" userId="151fa70b-c0f3-4534-8ec1-f76ae6a0adaa" providerId="ADAL" clId="{80D0220B-2DEE-47A4-BD31-9D591D35C7EB}" dt="2024-12-05T11:49:53.608" v="2281" actId="27636"/>
          <ac:spMkLst>
            <pc:docMk/>
            <pc:sldMk cId="426919152" sldId="2147481533"/>
            <ac:spMk id="2" creationId="{8920313B-8AAC-A913-0775-7FF972FCD2C6}"/>
          </ac:spMkLst>
        </pc:spChg>
        <pc:spChg chg="del">
          <ac:chgData name="Thamtam Reddy" userId="151fa70b-c0f3-4534-8ec1-f76ae6a0adaa" providerId="ADAL" clId="{80D0220B-2DEE-47A4-BD31-9D591D35C7EB}" dt="2024-12-05T11:49:58.741" v="2282" actId="478"/>
          <ac:spMkLst>
            <pc:docMk/>
            <pc:sldMk cId="426919152" sldId="2147481533"/>
            <ac:spMk id="3" creationId="{2A194686-7F1F-CE22-3AFE-E2311BBE9434}"/>
          </ac:spMkLst>
        </pc:spChg>
        <pc:spChg chg="add mod">
          <ac:chgData name="Thamtam Reddy" userId="151fa70b-c0f3-4534-8ec1-f76ae6a0adaa" providerId="ADAL" clId="{80D0220B-2DEE-47A4-BD31-9D591D35C7EB}" dt="2024-12-05T11:51:01.212" v="2289"/>
          <ac:spMkLst>
            <pc:docMk/>
            <pc:sldMk cId="426919152" sldId="2147481533"/>
            <ac:spMk id="4" creationId="{9325EBB1-4F55-6411-B93F-0B22C5B7A21F}"/>
          </ac:spMkLst>
        </pc:spChg>
        <pc:spChg chg="add mod">
          <ac:chgData name="Thamtam Reddy" userId="151fa70b-c0f3-4534-8ec1-f76ae6a0adaa" providerId="ADAL" clId="{80D0220B-2DEE-47A4-BD31-9D591D35C7EB}" dt="2024-12-05T11:51:11.290" v="2290"/>
          <ac:spMkLst>
            <pc:docMk/>
            <pc:sldMk cId="426919152" sldId="2147481533"/>
            <ac:spMk id="5" creationId="{0CFE8837-FA98-62AF-FD6E-B5E06C734D63}"/>
          </ac:spMkLst>
        </pc:spChg>
        <pc:graphicFrameChg chg="add del">
          <ac:chgData name="Thamtam Reddy" userId="151fa70b-c0f3-4534-8ec1-f76ae6a0adaa" providerId="ADAL" clId="{80D0220B-2DEE-47A4-BD31-9D591D35C7EB}" dt="2024-12-05T11:51:57.953" v="2292" actId="3680"/>
          <ac:graphicFrameMkLst>
            <pc:docMk/>
            <pc:sldMk cId="426919152" sldId="2147481533"/>
            <ac:graphicFrameMk id="6" creationId="{CD99AB67-33FC-EE53-C024-C489434122B5}"/>
          </ac:graphicFrameMkLst>
        </pc:graphicFrameChg>
        <pc:graphicFrameChg chg="add mod modGraphic">
          <ac:chgData name="Thamtam Reddy" userId="151fa70b-c0f3-4534-8ec1-f76ae6a0adaa" providerId="ADAL" clId="{80D0220B-2DEE-47A4-BD31-9D591D35C7EB}" dt="2024-12-05T11:52:49.994" v="2300" actId="14734"/>
          <ac:graphicFrameMkLst>
            <pc:docMk/>
            <pc:sldMk cId="426919152" sldId="2147481533"/>
            <ac:graphicFrameMk id="7" creationId="{270D0B2D-4DE6-E1B4-9E60-CD8C24A506D8}"/>
          </ac:graphicFrameMkLst>
        </pc:graphicFrameChg>
      </pc:sldChg>
      <pc:sldChg chg="addSp delSp modSp new mod">
        <pc:chgData name="Thamtam Reddy" userId="151fa70b-c0f3-4534-8ec1-f76ae6a0adaa" providerId="ADAL" clId="{80D0220B-2DEE-47A4-BD31-9D591D35C7EB}" dt="2024-12-06T06:47:42.924" v="2429" actId="1036"/>
        <pc:sldMkLst>
          <pc:docMk/>
          <pc:sldMk cId="717700006" sldId="2147481534"/>
        </pc:sldMkLst>
        <pc:spChg chg="mod">
          <ac:chgData name="Thamtam Reddy" userId="151fa70b-c0f3-4534-8ec1-f76ae6a0adaa" providerId="ADAL" clId="{80D0220B-2DEE-47A4-BD31-9D591D35C7EB}" dt="2024-12-06T04:58:04.088" v="2412"/>
          <ac:spMkLst>
            <pc:docMk/>
            <pc:sldMk cId="717700006" sldId="2147481534"/>
            <ac:spMk id="2" creationId="{AD2DC46A-F499-0057-4921-2EC68EA96A9A}"/>
          </ac:spMkLst>
        </pc:spChg>
        <pc:spChg chg="del">
          <ac:chgData name="Thamtam Reddy" userId="151fa70b-c0f3-4534-8ec1-f76ae6a0adaa" providerId="ADAL" clId="{80D0220B-2DEE-47A4-BD31-9D591D35C7EB}" dt="2024-12-06T04:58:10.129" v="2413" actId="478"/>
          <ac:spMkLst>
            <pc:docMk/>
            <pc:sldMk cId="717700006" sldId="2147481534"/>
            <ac:spMk id="3" creationId="{D694BFBF-6A83-3BDF-C5C1-3C0D858129A6}"/>
          </ac:spMkLst>
        </pc:spChg>
        <pc:spChg chg="add mod">
          <ac:chgData name="Thamtam Reddy" userId="151fa70b-c0f3-4534-8ec1-f76ae6a0adaa" providerId="ADAL" clId="{80D0220B-2DEE-47A4-BD31-9D591D35C7EB}" dt="2024-12-06T06:47:42.924" v="2429" actId="1036"/>
          <ac:spMkLst>
            <pc:docMk/>
            <pc:sldMk cId="717700006" sldId="2147481534"/>
            <ac:spMk id="4" creationId="{61C33DA5-BD0F-BF76-4021-01BE2D74356F}"/>
          </ac:spMkLst>
        </pc:spChg>
        <pc:spChg chg="add mod">
          <ac:chgData name="Thamtam Reddy" userId="151fa70b-c0f3-4534-8ec1-f76ae6a0adaa" providerId="ADAL" clId="{80D0220B-2DEE-47A4-BD31-9D591D35C7EB}" dt="2024-12-06T04:59:34.627" v="2423" actId="255"/>
          <ac:spMkLst>
            <pc:docMk/>
            <pc:sldMk cId="717700006" sldId="2147481534"/>
            <ac:spMk id="5" creationId="{92F638DA-7F10-15E1-03E8-7375F9BB1BFF}"/>
          </ac:spMkLst>
        </pc:spChg>
      </pc:sldChg>
      <pc:sldChg chg="addSp delSp modSp new del mod">
        <pc:chgData name="Thamtam Reddy" userId="151fa70b-c0f3-4534-8ec1-f76ae6a0adaa" providerId="ADAL" clId="{80D0220B-2DEE-47A4-BD31-9D591D35C7EB}" dt="2024-12-05T11:58:32.093" v="2349" actId="2696"/>
        <pc:sldMkLst>
          <pc:docMk/>
          <pc:sldMk cId="874647929" sldId="2147481534"/>
        </pc:sldMkLst>
        <pc:spChg chg="mod">
          <ac:chgData name="Thamtam Reddy" userId="151fa70b-c0f3-4534-8ec1-f76ae6a0adaa" providerId="ADAL" clId="{80D0220B-2DEE-47A4-BD31-9D591D35C7EB}" dt="2024-12-05T11:53:46.743" v="2302"/>
          <ac:spMkLst>
            <pc:docMk/>
            <pc:sldMk cId="874647929" sldId="2147481534"/>
            <ac:spMk id="2" creationId="{5BC32C67-EA91-F19E-64A5-CDF15E76B6C7}"/>
          </ac:spMkLst>
        </pc:spChg>
        <pc:spChg chg="del">
          <ac:chgData name="Thamtam Reddy" userId="151fa70b-c0f3-4534-8ec1-f76ae6a0adaa" providerId="ADAL" clId="{80D0220B-2DEE-47A4-BD31-9D591D35C7EB}" dt="2024-12-05T11:53:52.295" v="2303" actId="478"/>
          <ac:spMkLst>
            <pc:docMk/>
            <pc:sldMk cId="874647929" sldId="2147481534"/>
            <ac:spMk id="3" creationId="{EBC516A5-1A31-6CEC-DE69-8D2E094E1E62}"/>
          </ac:spMkLst>
        </pc:spChg>
        <pc:spChg chg="add mod">
          <ac:chgData name="Thamtam Reddy" userId="151fa70b-c0f3-4534-8ec1-f76ae6a0adaa" providerId="ADAL" clId="{80D0220B-2DEE-47A4-BD31-9D591D35C7EB}" dt="2024-12-05T11:55:25.772" v="2312"/>
          <ac:spMkLst>
            <pc:docMk/>
            <pc:sldMk cId="874647929" sldId="2147481534"/>
            <ac:spMk id="4" creationId="{67F3E234-6503-2A71-0B9A-7F8775D43B4A}"/>
          </ac:spMkLst>
        </pc:spChg>
        <pc:spChg chg="add mod">
          <ac:chgData name="Thamtam Reddy" userId="151fa70b-c0f3-4534-8ec1-f76ae6a0adaa" providerId="ADAL" clId="{80D0220B-2DEE-47A4-BD31-9D591D35C7EB}" dt="2024-12-05T11:56:40.654" v="2325" actId="20577"/>
          <ac:spMkLst>
            <pc:docMk/>
            <pc:sldMk cId="874647929" sldId="2147481534"/>
            <ac:spMk id="5" creationId="{5015BC34-AFF8-51EA-5042-81792A74A408}"/>
          </ac:spMkLst>
        </pc:spChg>
      </pc:sldChg>
      <pc:sldMasterChg chg="delSldLayout">
        <pc:chgData name="Thamtam Reddy" userId="151fa70b-c0f3-4534-8ec1-f76ae6a0adaa" providerId="ADAL" clId="{80D0220B-2DEE-47A4-BD31-9D591D35C7EB}" dt="2024-12-05T11:57:48.405" v="2338" actId="2696"/>
        <pc:sldMasterMkLst>
          <pc:docMk/>
          <pc:sldMasterMk cId="2537403804" sldId="2147483660"/>
        </pc:sldMasterMkLst>
        <pc:sldLayoutChg chg="del">
          <pc:chgData name="Thamtam Reddy" userId="151fa70b-c0f3-4534-8ec1-f76ae6a0adaa" providerId="ADAL" clId="{80D0220B-2DEE-47A4-BD31-9D591D35C7EB}" dt="2024-12-05T11:57:48.405" v="2338" actId="2696"/>
          <pc:sldLayoutMkLst>
            <pc:docMk/>
            <pc:sldMasterMk cId="2537403804" sldId="2147483660"/>
            <pc:sldLayoutMk cId="2160079532" sldId="2147483744"/>
          </pc:sldLayoutMkLst>
        </pc:sldLayoutChg>
      </pc:sldMasterChg>
    </pc:docChg>
  </pc:docChgLst>
  <pc:docChgLst>
    <pc:chgData name="Amit Jain" userId="05d6c045-ee48-4140-9546-04a821dfcb30" providerId="ADAL" clId="{8B78358C-D897-4318-8103-4CBC5734BB05}"/>
    <pc:docChg chg="undo custSel addSld delSld modSld sldOrd">
      <pc:chgData name="Amit Jain" userId="05d6c045-ee48-4140-9546-04a821dfcb30" providerId="ADAL" clId="{8B78358C-D897-4318-8103-4CBC5734BB05}" dt="2023-12-13T02:19:44.638" v="294" actId="207"/>
      <pc:docMkLst>
        <pc:docMk/>
      </pc:docMkLst>
      <pc:sldChg chg="modSp mod">
        <pc:chgData name="Amit Jain" userId="05d6c045-ee48-4140-9546-04a821dfcb30" providerId="ADAL" clId="{8B78358C-D897-4318-8103-4CBC5734BB05}" dt="2023-12-13T01:20:52.178" v="262" actId="20577"/>
        <pc:sldMkLst>
          <pc:docMk/>
          <pc:sldMk cId="3381747389" sldId="343"/>
        </pc:sldMkLst>
        <pc:spChg chg="mod">
          <ac:chgData name="Amit Jain" userId="05d6c045-ee48-4140-9546-04a821dfcb30" providerId="ADAL" clId="{8B78358C-D897-4318-8103-4CBC5734BB05}" dt="2023-12-13T01:20:52.178" v="262" actId="20577"/>
          <ac:spMkLst>
            <pc:docMk/>
            <pc:sldMk cId="3381747389" sldId="343"/>
            <ac:spMk id="2" creationId="{A2BC8BA8-435F-584B-8D68-9E4A757FFF60}"/>
          </ac:spMkLst>
        </pc:spChg>
      </pc:sldChg>
      <pc:sldChg chg="modSp del mod">
        <pc:chgData name="Amit Jain" userId="05d6c045-ee48-4140-9546-04a821dfcb30" providerId="ADAL" clId="{8B78358C-D897-4318-8103-4CBC5734BB05}" dt="2023-12-13T00:57:48.924" v="106" actId="47"/>
        <pc:sldMkLst>
          <pc:docMk/>
          <pc:sldMk cId="1865338288" sldId="369"/>
        </pc:sldMkLst>
        <pc:spChg chg="mod">
          <ac:chgData name="Amit Jain" userId="05d6c045-ee48-4140-9546-04a821dfcb30" providerId="ADAL" clId="{8B78358C-D897-4318-8103-4CBC5734BB05}" dt="2023-12-13T00:57:14.010" v="69" actId="20577"/>
          <ac:spMkLst>
            <pc:docMk/>
            <pc:sldMk cId="1865338288" sldId="369"/>
            <ac:spMk id="6" creationId="{93DD55C5-FC21-3E41-8033-EA1D4405E076}"/>
          </ac:spMkLst>
        </pc:spChg>
        <pc:spChg chg="mod">
          <ac:chgData name="Amit Jain" userId="05d6c045-ee48-4140-9546-04a821dfcb30" providerId="ADAL" clId="{8B78358C-D897-4318-8103-4CBC5734BB05}" dt="2023-12-13T00:57:30.342" v="81" actId="20577"/>
          <ac:spMkLst>
            <pc:docMk/>
            <pc:sldMk cId="1865338288" sldId="369"/>
            <ac:spMk id="16" creationId="{300A1722-EC92-87BA-2F7B-FB18FCCB5CA7}"/>
          </ac:spMkLst>
        </pc:spChg>
        <pc:spChg chg="mod">
          <ac:chgData name="Amit Jain" userId="05d6c045-ee48-4140-9546-04a821dfcb30" providerId="ADAL" clId="{8B78358C-D897-4318-8103-4CBC5734BB05}" dt="2023-12-13T00:57:43.986" v="105" actId="20577"/>
          <ac:spMkLst>
            <pc:docMk/>
            <pc:sldMk cId="1865338288" sldId="369"/>
            <ac:spMk id="18" creationId="{A392E2E7-F19F-CC9F-3B2B-AE0619D42A53}"/>
          </ac:spMkLst>
        </pc:spChg>
      </pc:sldChg>
      <pc:sldChg chg="modSp mod">
        <pc:chgData name="Amit Jain" userId="05d6c045-ee48-4140-9546-04a821dfcb30" providerId="ADAL" clId="{8B78358C-D897-4318-8103-4CBC5734BB05}" dt="2023-12-13T00:58:53.273" v="118" actId="20577"/>
        <pc:sldMkLst>
          <pc:docMk/>
          <pc:sldMk cId="3443256133" sldId="415"/>
        </pc:sldMkLst>
        <pc:spChg chg="mod">
          <ac:chgData name="Amit Jain" userId="05d6c045-ee48-4140-9546-04a821dfcb30" providerId="ADAL" clId="{8B78358C-D897-4318-8103-4CBC5734BB05}" dt="2023-12-13T00:58:53.273" v="118" actId="20577"/>
          <ac:spMkLst>
            <pc:docMk/>
            <pc:sldMk cId="3443256133" sldId="415"/>
            <ac:spMk id="6" creationId="{8888B4A6-D636-E74D-85CC-AD4ACBC3441C}"/>
          </ac:spMkLst>
        </pc:spChg>
      </pc:sldChg>
      <pc:sldChg chg="add">
        <pc:chgData name="Amit Jain" userId="05d6c045-ee48-4140-9546-04a821dfcb30" providerId="ADAL" clId="{8B78358C-D897-4318-8103-4CBC5734BB05}" dt="2023-12-13T00:53:51.116" v="21"/>
        <pc:sldMkLst>
          <pc:docMk/>
          <pc:sldMk cId="4035801924" sldId="460"/>
        </pc:sldMkLst>
      </pc:sldChg>
      <pc:sldChg chg="addSp modSp add del mod ord">
        <pc:chgData name="Amit Jain" userId="05d6c045-ee48-4140-9546-04a821dfcb30" providerId="ADAL" clId="{8B78358C-D897-4318-8103-4CBC5734BB05}" dt="2023-12-13T02:19:44.638" v="294" actId="207"/>
        <pc:sldMkLst>
          <pc:docMk/>
          <pc:sldMk cId="3771656250" sldId="470"/>
        </pc:sldMkLst>
        <pc:spChg chg="add mod">
          <ac:chgData name="Amit Jain" userId="05d6c045-ee48-4140-9546-04a821dfcb30" providerId="ADAL" clId="{8B78358C-D897-4318-8103-4CBC5734BB05}" dt="2023-12-13T02:19:44.638" v="294" actId="207"/>
          <ac:spMkLst>
            <pc:docMk/>
            <pc:sldMk cId="3771656250" sldId="470"/>
            <ac:spMk id="7" creationId="{6D301781-BDDD-C6A3-CA06-D1D8B85A6476}"/>
          </ac:spMkLst>
        </pc:spChg>
      </pc:sldChg>
      <pc:sldChg chg="modSp mod">
        <pc:chgData name="Amit Jain" userId="05d6c045-ee48-4140-9546-04a821dfcb30" providerId="ADAL" clId="{8B78358C-D897-4318-8103-4CBC5734BB05}" dt="2023-12-13T00:59:08.481" v="124" actId="20577"/>
        <pc:sldMkLst>
          <pc:docMk/>
          <pc:sldMk cId="492406847" sldId="475"/>
        </pc:sldMkLst>
        <pc:spChg chg="mod">
          <ac:chgData name="Amit Jain" userId="05d6c045-ee48-4140-9546-04a821dfcb30" providerId="ADAL" clId="{8B78358C-D897-4318-8103-4CBC5734BB05}" dt="2023-12-13T00:59:08.481" v="124" actId="20577"/>
          <ac:spMkLst>
            <pc:docMk/>
            <pc:sldMk cId="492406847" sldId="475"/>
            <ac:spMk id="2" creationId="{D4C69A1D-07CC-C928-9A04-D3495D80E4F4}"/>
          </ac:spMkLst>
        </pc:spChg>
      </pc:sldChg>
      <pc:sldChg chg="modSp del mod">
        <pc:chgData name="Amit Jain" userId="05d6c045-ee48-4140-9546-04a821dfcb30" providerId="ADAL" clId="{8B78358C-D897-4318-8103-4CBC5734BB05}" dt="2023-12-13T01:18:43.039" v="195" actId="47"/>
        <pc:sldMkLst>
          <pc:docMk/>
          <pc:sldMk cId="2403766789" sldId="484"/>
        </pc:sldMkLst>
        <pc:spChg chg="mod">
          <ac:chgData name="Amit Jain" userId="05d6c045-ee48-4140-9546-04a821dfcb30" providerId="ADAL" clId="{8B78358C-D897-4318-8103-4CBC5734BB05}" dt="2023-12-13T01:17:58.562" v="188" actId="1076"/>
          <ac:spMkLst>
            <pc:docMk/>
            <pc:sldMk cId="2403766789" sldId="484"/>
            <ac:spMk id="100" creationId="{3DB52538-2E95-FF02-62AB-F87AEC50EF14}"/>
          </ac:spMkLst>
        </pc:spChg>
      </pc:sldChg>
      <pc:sldChg chg="add setBg">
        <pc:chgData name="Amit Jain" userId="05d6c045-ee48-4140-9546-04a821dfcb30" providerId="ADAL" clId="{8B78358C-D897-4318-8103-4CBC5734BB05}" dt="2023-12-13T01:04:20.015" v="164"/>
        <pc:sldMkLst>
          <pc:docMk/>
          <pc:sldMk cId="3394956778" sldId="2147473880"/>
        </pc:sldMkLst>
      </pc:sldChg>
      <pc:sldChg chg="add del">
        <pc:chgData name="Amit Jain" userId="05d6c045-ee48-4140-9546-04a821dfcb30" providerId="ADAL" clId="{8B78358C-D897-4318-8103-4CBC5734BB05}" dt="2023-12-13T01:11:45.092" v="170" actId="47"/>
        <pc:sldMkLst>
          <pc:docMk/>
          <pc:sldMk cId="589978906" sldId="2147480514"/>
        </pc:sldMkLst>
      </pc:sldChg>
      <pc:sldChg chg="add">
        <pc:chgData name="Amit Jain" userId="05d6c045-ee48-4140-9546-04a821dfcb30" providerId="ADAL" clId="{8B78358C-D897-4318-8103-4CBC5734BB05}" dt="2023-12-13T00:53:42.483" v="19"/>
        <pc:sldMkLst>
          <pc:docMk/>
          <pc:sldMk cId="2057237874" sldId="2147481217"/>
        </pc:sldMkLst>
      </pc:sldChg>
      <pc:sldChg chg="modSp mod">
        <pc:chgData name="Amit Jain" userId="05d6c045-ee48-4140-9546-04a821dfcb30" providerId="ADAL" clId="{8B78358C-D897-4318-8103-4CBC5734BB05}" dt="2023-12-13T01:23:01.498" v="264" actId="113"/>
        <pc:sldMkLst>
          <pc:docMk/>
          <pc:sldMk cId="51934477" sldId="2147481521"/>
        </pc:sldMkLst>
        <pc:spChg chg="mod">
          <ac:chgData name="Amit Jain" userId="05d6c045-ee48-4140-9546-04a821dfcb30" providerId="ADAL" clId="{8B78358C-D897-4318-8103-4CBC5734BB05}" dt="2023-12-13T01:23:01.498" v="264" actId="113"/>
          <ac:spMkLst>
            <pc:docMk/>
            <pc:sldMk cId="51934477" sldId="2147481521"/>
            <ac:spMk id="3" creationId="{6627E08E-C724-EDDB-5BEA-AFF84221FB3E}"/>
          </ac:spMkLst>
        </pc:spChg>
      </pc:sldChg>
      <pc:sldChg chg="del">
        <pc:chgData name="Amit Jain" userId="05d6c045-ee48-4140-9546-04a821dfcb30" providerId="ADAL" clId="{8B78358C-D897-4318-8103-4CBC5734BB05}" dt="2023-12-13T00:53:43.905" v="20" actId="47"/>
        <pc:sldMkLst>
          <pc:docMk/>
          <pc:sldMk cId="1396206293" sldId="2147481522"/>
        </pc:sldMkLst>
      </pc:sldChg>
      <pc:sldChg chg="del">
        <pc:chgData name="Amit Jain" userId="05d6c045-ee48-4140-9546-04a821dfcb30" providerId="ADAL" clId="{8B78358C-D897-4318-8103-4CBC5734BB05}" dt="2023-12-13T02:18:38.740" v="291" actId="47"/>
        <pc:sldMkLst>
          <pc:docMk/>
          <pc:sldMk cId="400462552" sldId="2147481523"/>
        </pc:sldMkLst>
      </pc:sldChg>
      <pc:sldChg chg="del">
        <pc:chgData name="Amit Jain" userId="05d6c045-ee48-4140-9546-04a821dfcb30" providerId="ADAL" clId="{8B78358C-D897-4318-8103-4CBC5734BB05}" dt="2023-12-13T02:18:44.433" v="292" actId="47"/>
        <pc:sldMkLst>
          <pc:docMk/>
          <pc:sldMk cId="3706191270" sldId="2147481524"/>
        </pc:sldMkLst>
      </pc:sldChg>
      <pc:sldChg chg="modSp add mod">
        <pc:chgData name="Amit Jain" userId="05d6c045-ee48-4140-9546-04a821dfcb30" providerId="ADAL" clId="{8B78358C-D897-4318-8103-4CBC5734BB05}" dt="2023-12-13T01:12:07.949" v="173" actId="20577"/>
        <pc:sldMkLst>
          <pc:docMk/>
          <pc:sldMk cId="2783607843" sldId="2147481525"/>
        </pc:sldMkLst>
        <pc:spChg chg="mod">
          <ac:chgData name="Amit Jain" userId="05d6c045-ee48-4140-9546-04a821dfcb30" providerId="ADAL" clId="{8B78358C-D897-4318-8103-4CBC5734BB05}" dt="2023-12-13T01:12:07.949" v="173" actId="20577"/>
          <ac:spMkLst>
            <pc:docMk/>
            <pc:sldMk cId="2783607843" sldId="2147481525"/>
            <ac:spMk id="2" creationId="{8B5BBB1A-3EA8-844D-86BB-16F7A246F524}"/>
          </ac:spMkLst>
        </pc:spChg>
      </pc:sldChg>
      <pc:sldChg chg="addSp delSp modSp add mod">
        <pc:chgData name="Amit Jain" userId="05d6c045-ee48-4140-9546-04a821dfcb30" providerId="ADAL" clId="{8B78358C-D897-4318-8103-4CBC5734BB05}" dt="2023-12-13T01:19:04.164" v="217" actId="20577"/>
        <pc:sldMkLst>
          <pc:docMk/>
          <pc:sldMk cId="1546535268" sldId="2147481526"/>
        </pc:sldMkLst>
        <pc:spChg chg="del">
          <ac:chgData name="Amit Jain" userId="05d6c045-ee48-4140-9546-04a821dfcb30" providerId="ADAL" clId="{8B78358C-D897-4318-8103-4CBC5734BB05}" dt="2023-12-13T01:18:08.582" v="190" actId="478"/>
          <ac:spMkLst>
            <pc:docMk/>
            <pc:sldMk cId="1546535268" sldId="2147481526"/>
            <ac:spMk id="2" creationId="{8D3361F2-E2FC-D847-561C-D7BE8B146A77}"/>
          </ac:spMkLst>
        </pc:spChg>
        <pc:spChg chg="del">
          <ac:chgData name="Amit Jain" userId="05d6c045-ee48-4140-9546-04a821dfcb30" providerId="ADAL" clId="{8B78358C-D897-4318-8103-4CBC5734BB05}" dt="2023-12-13T01:18:08.582" v="190" actId="478"/>
          <ac:spMkLst>
            <pc:docMk/>
            <pc:sldMk cId="1546535268" sldId="2147481526"/>
            <ac:spMk id="3" creationId="{A54FDD44-8201-4BAB-4118-3CC86C92A0AE}"/>
          </ac:spMkLst>
        </pc:spChg>
        <pc:spChg chg="del">
          <ac:chgData name="Amit Jain" userId="05d6c045-ee48-4140-9546-04a821dfcb30" providerId="ADAL" clId="{8B78358C-D897-4318-8103-4CBC5734BB05}" dt="2023-12-13T01:18:08.582" v="190" actId="478"/>
          <ac:spMkLst>
            <pc:docMk/>
            <pc:sldMk cId="1546535268" sldId="2147481526"/>
            <ac:spMk id="4" creationId="{18BEB608-E1E8-469C-1924-58C06E4F24EC}"/>
          </ac:spMkLst>
        </pc:spChg>
        <pc:spChg chg="del">
          <ac:chgData name="Amit Jain" userId="05d6c045-ee48-4140-9546-04a821dfcb30" providerId="ADAL" clId="{8B78358C-D897-4318-8103-4CBC5734BB05}" dt="2023-12-13T01:18:08.582" v="190" actId="478"/>
          <ac:spMkLst>
            <pc:docMk/>
            <pc:sldMk cId="1546535268" sldId="2147481526"/>
            <ac:spMk id="5" creationId="{FDA9368C-F83F-16D2-38EC-0F0E4C2F72AC}"/>
          </ac:spMkLst>
        </pc:spChg>
        <pc:spChg chg="del">
          <ac:chgData name="Amit Jain" userId="05d6c045-ee48-4140-9546-04a821dfcb30" providerId="ADAL" clId="{8B78358C-D897-4318-8103-4CBC5734BB05}" dt="2023-12-13T01:18:08.582" v="190" actId="478"/>
          <ac:spMkLst>
            <pc:docMk/>
            <pc:sldMk cId="1546535268" sldId="2147481526"/>
            <ac:spMk id="6" creationId="{811D114E-AFDA-E32F-76D6-59EB5F4D7B94}"/>
          </ac:spMkLst>
        </pc:spChg>
        <pc:spChg chg="del">
          <ac:chgData name="Amit Jain" userId="05d6c045-ee48-4140-9546-04a821dfcb30" providerId="ADAL" clId="{8B78358C-D897-4318-8103-4CBC5734BB05}" dt="2023-12-13T01:18:08.582" v="190" actId="478"/>
          <ac:spMkLst>
            <pc:docMk/>
            <pc:sldMk cId="1546535268" sldId="2147481526"/>
            <ac:spMk id="7" creationId="{5AD29B84-8A9C-B6D2-CD2E-EAF5E7AAE3D4}"/>
          </ac:spMkLst>
        </pc:spChg>
        <pc:spChg chg="del">
          <ac:chgData name="Amit Jain" userId="05d6c045-ee48-4140-9546-04a821dfcb30" providerId="ADAL" clId="{8B78358C-D897-4318-8103-4CBC5734BB05}" dt="2023-12-13T01:18:08.582" v="190" actId="478"/>
          <ac:spMkLst>
            <pc:docMk/>
            <pc:sldMk cId="1546535268" sldId="2147481526"/>
            <ac:spMk id="8" creationId="{A87F08AA-B046-3833-94B1-8B38C25B703D}"/>
          </ac:spMkLst>
        </pc:spChg>
        <pc:spChg chg="del">
          <ac:chgData name="Amit Jain" userId="05d6c045-ee48-4140-9546-04a821dfcb30" providerId="ADAL" clId="{8B78358C-D897-4318-8103-4CBC5734BB05}" dt="2023-12-13T01:18:08.582" v="190" actId="478"/>
          <ac:spMkLst>
            <pc:docMk/>
            <pc:sldMk cId="1546535268" sldId="2147481526"/>
            <ac:spMk id="9" creationId="{030CDD55-2EAE-DF5B-504F-C337F0220EEE}"/>
          </ac:spMkLst>
        </pc:spChg>
        <pc:spChg chg="del">
          <ac:chgData name="Amit Jain" userId="05d6c045-ee48-4140-9546-04a821dfcb30" providerId="ADAL" clId="{8B78358C-D897-4318-8103-4CBC5734BB05}" dt="2023-12-13T01:18:08.582" v="190" actId="478"/>
          <ac:spMkLst>
            <pc:docMk/>
            <pc:sldMk cId="1546535268" sldId="2147481526"/>
            <ac:spMk id="10" creationId="{39B1DF74-55F8-BE23-7D69-3ED959B9F760}"/>
          </ac:spMkLst>
        </pc:spChg>
        <pc:spChg chg="del">
          <ac:chgData name="Amit Jain" userId="05d6c045-ee48-4140-9546-04a821dfcb30" providerId="ADAL" clId="{8B78358C-D897-4318-8103-4CBC5734BB05}" dt="2023-12-13T01:18:08.582" v="190" actId="478"/>
          <ac:spMkLst>
            <pc:docMk/>
            <pc:sldMk cId="1546535268" sldId="2147481526"/>
            <ac:spMk id="18" creationId="{89C7945C-0036-443F-11DB-FE803D3093E5}"/>
          </ac:spMkLst>
        </pc:spChg>
        <pc:spChg chg="del">
          <ac:chgData name="Amit Jain" userId="05d6c045-ee48-4140-9546-04a821dfcb30" providerId="ADAL" clId="{8B78358C-D897-4318-8103-4CBC5734BB05}" dt="2023-12-13T01:18:08.582" v="190" actId="478"/>
          <ac:spMkLst>
            <pc:docMk/>
            <pc:sldMk cId="1546535268" sldId="2147481526"/>
            <ac:spMk id="19" creationId="{E535437D-4E15-082D-F2DD-0021A424DA98}"/>
          </ac:spMkLst>
        </pc:spChg>
        <pc:spChg chg="del">
          <ac:chgData name="Amit Jain" userId="05d6c045-ee48-4140-9546-04a821dfcb30" providerId="ADAL" clId="{8B78358C-D897-4318-8103-4CBC5734BB05}" dt="2023-12-13T01:18:08.582" v="190" actId="478"/>
          <ac:spMkLst>
            <pc:docMk/>
            <pc:sldMk cId="1546535268" sldId="2147481526"/>
            <ac:spMk id="20" creationId="{3342EAAA-1E06-EB48-AB86-978D6B523201}"/>
          </ac:spMkLst>
        </pc:spChg>
        <pc:spChg chg="del">
          <ac:chgData name="Amit Jain" userId="05d6c045-ee48-4140-9546-04a821dfcb30" providerId="ADAL" clId="{8B78358C-D897-4318-8103-4CBC5734BB05}" dt="2023-12-13T01:18:08.582" v="190" actId="478"/>
          <ac:spMkLst>
            <pc:docMk/>
            <pc:sldMk cId="1546535268" sldId="2147481526"/>
            <ac:spMk id="21" creationId="{1DDD2AB1-991F-65DD-1E0A-9BC21BDA8B0D}"/>
          </ac:spMkLst>
        </pc:spChg>
        <pc:spChg chg="del">
          <ac:chgData name="Amit Jain" userId="05d6c045-ee48-4140-9546-04a821dfcb30" providerId="ADAL" clId="{8B78358C-D897-4318-8103-4CBC5734BB05}" dt="2023-12-13T01:18:08.582" v="190" actId="478"/>
          <ac:spMkLst>
            <pc:docMk/>
            <pc:sldMk cId="1546535268" sldId="2147481526"/>
            <ac:spMk id="37" creationId="{248047BC-7616-5AAE-E5ED-598CE8B529F7}"/>
          </ac:spMkLst>
        </pc:spChg>
        <pc:spChg chg="del">
          <ac:chgData name="Amit Jain" userId="05d6c045-ee48-4140-9546-04a821dfcb30" providerId="ADAL" clId="{8B78358C-D897-4318-8103-4CBC5734BB05}" dt="2023-12-13T01:18:08.582" v="190" actId="478"/>
          <ac:spMkLst>
            <pc:docMk/>
            <pc:sldMk cId="1546535268" sldId="2147481526"/>
            <ac:spMk id="38" creationId="{138D221E-06A7-3884-CF11-6BDB0892FD84}"/>
          </ac:spMkLst>
        </pc:spChg>
        <pc:spChg chg="add del mod">
          <ac:chgData name="Amit Jain" userId="05d6c045-ee48-4140-9546-04a821dfcb30" providerId="ADAL" clId="{8B78358C-D897-4318-8103-4CBC5734BB05}" dt="2023-12-13T01:18:20.308" v="192" actId="478"/>
          <ac:spMkLst>
            <pc:docMk/>
            <pc:sldMk cId="1546535268" sldId="2147481526"/>
            <ac:spMk id="40" creationId="{35093C28-EDA4-41CD-6AB4-19627CDDF23E}"/>
          </ac:spMkLst>
        </pc:spChg>
        <pc:spChg chg="add mod">
          <ac:chgData name="Amit Jain" userId="05d6c045-ee48-4140-9546-04a821dfcb30" providerId="ADAL" clId="{8B78358C-D897-4318-8103-4CBC5734BB05}" dt="2023-12-13T01:19:04.164" v="217" actId="20577"/>
          <ac:spMkLst>
            <pc:docMk/>
            <pc:sldMk cId="1546535268" sldId="2147481526"/>
            <ac:spMk id="41" creationId="{8C2AAA9F-7148-A1EC-3983-3EA61DB25281}"/>
          </ac:spMkLst>
        </pc:spChg>
        <pc:spChg chg="add mod">
          <ac:chgData name="Amit Jain" userId="05d6c045-ee48-4140-9546-04a821dfcb30" providerId="ADAL" clId="{8B78358C-D897-4318-8103-4CBC5734BB05}" dt="2023-12-13T01:18:39.275" v="194" actId="5793"/>
          <ac:spMkLst>
            <pc:docMk/>
            <pc:sldMk cId="1546535268" sldId="2147481526"/>
            <ac:spMk id="42" creationId="{E3D1DF00-1D0F-2F95-8986-F7C269FF96CE}"/>
          </ac:spMkLst>
        </pc:spChg>
        <pc:spChg chg="del">
          <ac:chgData name="Amit Jain" userId="05d6c045-ee48-4140-9546-04a821dfcb30" providerId="ADAL" clId="{8B78358C-D897-4318-8103-4CBC5734BB05}" dt="2023-12-13T01:18:08.582" v="190" actId="478"/>
          <ac:spMkLst>
            <pc:docMk/>
            <pc:sldMk cId="1546535268" sldId="2147481526"/>
            <ac:spMk id="47" creationId="{7637FCE5-13AC-FF78-955B-E2A54751F858}"/>
          </ac:spMkLst>
        </pc:spChg>
        <pc:spChg chg="del">
          <ac:chgData name="Amit Jain" userId="05d6c045-ee48-4140-9546-04a821dfcb30" providerId="ADAL" clId="{8B78358C-D897-4318-8103-4CBC5734BB05}" dt="2023-12-13T01:18:08.582" v="190" actId="478"/>
          <ac:spMkLst>
            <pc:docMk/>
            <pc:sldMk cId="1546535268" sldId="2147481526"/>
            <ac:spMk id="48" creationId="{C7461AC4-591D-7365-AD74-97138D0236FA}"/>
          </ac:spMkLst>
        </pc:spChg>
        <pc:spChg chg="add mod">
          <ac:chgData name="Amit Jain" userId="05d6c045-ee48-4140-9546-04a821dfcb30" providerId="ADAL" clId="{8B78358C-D897-4318-8103-4CBC5734BB05}" dt="2023-12-13T01:18:16.209" v="191"/>
          <ac:spMkLst>
            <pc:docMk/>
            <pc:sldMk cId="1546535268" sldId="2147481526"/>
            <ac:spMk id="50" creationId="{28B440E5-2D7D-BF86-E643-A7E25A6BC93D}"/>
          </ac:spMkLst>
        </pc:spChg>
        <pc:spChg chg="add mod">
          <ac:chgData name="Amit Jain" userId="05d6c045-ee48-4140-9546-04a821dfcb30" providerId="ADAL" clId="{8B78358C-D897-4318-8103-4CBC5734BB05}" dt="2023-12-13T01:18:16.209" v="191"/>
          <ac:spMkLst>
            <pc:docMk/>
            <pc:sldMk cId="1546535268" sldId="2147481526"/>
            <ac:spMk id="51" creationId="{49892CBB-83BE-0A58-83A5-642007BA90F1}"/>
          </ac:spMkLst>
        </pc:spChg>
        <pc:spChg chg="add mod">
          <ac:chgData name="Amit Jain" userId="05d6c045-ee48-4140-9546-04a821dfcb30" providerId="ADAL" clId="{8B78358C-D897-4318-8103-4CBC5734BB05}" dt="2023-12-13T01:18:16.209" v="191"/>
          <ac:spMkLst>
            <pc:docMk/>
            <pc:sldMk cId="1546535268" sldId="2147481526"/>
            <ac:spMk id="52" creationId="{51BF3113-E53C-16E1-6818-CCB442B4F7CA}"/>
          </ac:spMkLst>
        </pc:spChg>
        <pc:spChg chg="add mod">
          <ac:chgData name="Amit Jain" userId="05d6c045-ee48-4140-9546-04a821dfcb30" providerId="ADAL" clId="{8B78358C-D897-4318-8103-4CBC5734BB05}" dt="2023-12-13T01:18:16.209" v="191"/>
          <ac:spMkLst>
            <pc:docMk/>
            <pc:sldMk cId="1546535268" sldId="2147481526"/>
            <ac:spMk id="53" creationId="{6170430A-75D5-C6FE-557C-8ABCA486D676}"/>
          </ac:spMkLst>
        </pc:spChg>
        <pc:spChg chg="add mod">
          <ac:chgData name="Amit Jain" userId="05d6c045-ee48-4140-9546-04a821dfcb30" providerId="ADAL" clId="{8B78358C-D897-4318-8103-4CBC5734BB05}" dt="2023-12-13T01:18:16.209" v="191"/>
          <ac:spMkLst>
            <pc:docMk/>
            <pc:sldMk cId="1546535268" sldId="2147481526"/>
            <ac:spMk id="54" creationId="{D589D7C3-E445-F0B5-992E-268A16D0D460}"/>
          </ac:spMkLst>
        </pc:spChg>
        <pc:spChg chg="add mod">
          <ac:chgData name="Amit Jain" userId="05d6c045-ee48-4140-9546-04a821dfcb30" providerId="ADAL" clId="{8B78358C-D897-4318-8103-4CBC5734BB05}" dt="2023-12-13T01:18:16.209" v="191"/>
          <ac:spMkLst>
            <pc:docMk/>
            <pc:sldMk cId="1546535268" sldId="2147481526"/>
            <ac:spMk id="55" creationId="{28617DAA-BD6C-6E90-2901-27D81B70298F}"/>
          </ac:spMkLst>
        </pc:spChg>
        <pc:spChg chg="add mod">
          <ac:chgData name="Amit Jain" userId="05d6c045-ee48-4140-9546-04a821dfcb30" providerId="ADAL" clId="{8B78358C-D897-4318-8103-4CBC5734BB05}" dt="2023-12-13T01:18:16.209" v="191"/>
          <ac:spMkLst>
            <pc:docMk/>
            <pc:sldMk cId="1546535268" sldId="2147481526"/>
            <ac:spMk id="56" creationId="{B6C89D7C-D47F-1A00-EDF3-53B300E6B7C8}"/>
          </ac:spMkLst>
        </pc:spChg>
        <pc:spChg chg="add mod">
          <ac:chgData name="Amit Jain" userId="05d6c045-ee48-4140-9546-04a821dfcb30" providerId="ADAL" clId="{8B78358C-D897-4318-8103-4CBC5734BB05}" dt="2023-12-13T01:18:16.209" v="191"/>
          <ac:spMkLst>
            <pc:docMk/>
            <pc:sldMk cId="1546535268" sldId="2147481526"/>
            <ac:spMk id="57" creationId="{A6929F19-E5A4-E3F9-4058-131481F30CBA}"/>
          </ac:spMkLst>
        </pc:spChg>
        <pc:spChg chg="add mod">
          <ac:chgData name="Amit Jain" userId="05d6c045-ee48-4140-9546-04a821dfcb30" providerId="ADAL" clId="{8B78358C-D897-4318-8103-4CBC5734BB05}" dt="2023-12-13T01:18:16.209" v="191"/>
          <ac:spMkLst>
            <pc:docMk/>
            <pc:sldMk cId="1546535268" sldId="2147481526"/>
            <ac:spMk id="58" creationId="{9640664F-1D96-C824-005A-0BDAE418E30D}"/>
          </ac:spMkLst>
        </pc:spChg>
        <pc:spChg chg="add mod">
          <ac:chgData name="Amit Jain" userId="05d6c045-ee48-4140-9546-04a821dfcb30" providerId="ADAL" clId="{8B78358C-D897-4318-8103-4CBC5734BB05}" dt="2023-12-13T01:18:16.209" v="191"/>
          <ac:spMkLst>
            <pc:docMk/>
            <pc:sldMk cId="1546535268" sldId="2147481526"/>
            <ac:spMk id="59" creationId="{2ED593F2-0796-F5FF-E1D1-C71CB74570D7}"/>
          </ac:spMkLst>
        </pc:spChg>
        <pc:spChg chg="add mod">
          <ac:chgData name="Amit Jain" userId="05d6c045-ee48-4140-9546-04a821dfcb30" providerId="ADAL" clId="{8B78358C-D897-4318-8103-4CBC5734BB05}" dt="2023-12-13T01:18:16.209" v="191"/>
          <ac:spMkLst>
            <pc:docMk/>
            <pc:sldMk cId="1546535268" sldId="2147481526"/>
            <ac:spMk id="60" creationId="{521FC903-87A9-8572-A834-7A20F16CAF2B}"/>
          </ac:spMkLst>
        </pc:spChg>
        <pc:spChg chg="add mod">
          <ac:chgData name="Amit Jain" userId="05d6c045-ee48-4140-9546-04a821dfcb30" providerId="ADAL" clId="{8B78358C-D897-4318-8103-4CBC5734BB05}" dt="2023-12-13T01:18:16.209" v="191"/>
          <ac:spMkLst>
            <pc:docMk/>
            <pc:sldMk cId="1546535268" sldId="2147481526"/>
            <ac:spMk id="61" creationId="{9A45333D-E765-0A3A-A6E0-0B585F8BB3F4}"/>
          </ac:spMkLst>
        </pc:spChg>
        <pc:spChg chg="add mod">
          <ac:chgData name="Amit Jain" userId="05d6c045-ee48-4140-9546-04a821dfcb30" providerId="ADAL" clId="{8B78358C-D897-4318-8103-4CBC5734BB05}" dt="2023-12-13T01:18:16.209" v="191"/>
          <ac:spMkLst>
            <pc:docMk/>
            <pc:sldMk cId="1546535268" sldId="2147481526"/>
            <ac:spMk id="62" creationId="{E02B1DA7-E7F9-6A33-5611-F80ED6000902}"/>
          </ac:spMkLst>
        </pc:spChg>
        <pc:spChg chg="add mod">
          <ac:chgData name="Amit Jain" userId="05d6c045-ee48-4140-9546-04a821dfcb30" providerId="ADAL" clId="{8B78358C-D897-4318-8103-4CBC5734BB05}" dt="2023-12-13T01:18:16.209" v="191"/>
          <ac:spMkLst>
            <pc:docMk/>
            <pc:sldMk cId="1546535268" sldId="2147481526"/>
            <ac:spMk id="63" creationId="{0674552B-4768-F4E0-5D8C-4736FFBF2EBD}"/>
          </ac:spMkLst>
        </pc:spChg>
        <pc:spChg chg="mod">
          <ac:chgData name="Amit Jain" userId="05d6c045-ee48-4140-9546-04a821dfcb30" providerId="ADAL" clId="{8B78358C-D897-4318-8103-4CBC5734BB05}" dt="2023-12-13T01:18:16.209" v="191"/>
          <ac:spMkLst>
            <pc:docMk/>
            <pc:sldMk cId="1546535268" sldId="2147481526"/>
            <ac:spMk id="70" creationId="{4FA9B06E-835C-5515-0E4F-5B539C3136DC}"/>
          </ac:spMkLst>
        </pc:spChg>
        <pc:spChg chg="mod">
          <ac:chgData name="Amit Jain" userId="05d6c045-ee48-4140-9546-04a821dfcb30" providerId="ADAL" clId="{8B78358C-D897-4318-8103-4CBC5734BB05}" dt="2023-12-13T01:18:16.209" v="191"/>
          <ac:spMkLst>
            <pc:docMk/>
            <pc:sldMk cId="1546535268" sldId="2147481526"/>
            <ac:spMk id="71" creationId="{9CD6ADED-6701-8E9E-D667-2211971F0C38}"/>
          </ac:spMkLst>
        </pc:spChg>
        <pc:spChg chg="mod">
          <ac:chgData name="Amit Jain" userId="05d6c045-ee48-4140-9546-04a821dfcb30" providerId="ADAL" clId="{8B78358C-D897-4318-8103-4CBC5734BB05}" dt="2023-12-13T01:18:16.209" v="191"/>
          <ac:spMkLst>
            <pc:docMk/>
            <pc:sldMk cId="1546535268" sldId="2147481526"/>
            <ac:spMk id="72" creationId="{71858339-1146-8A8E-19D3-6CD027A9097C}"/>
          </ac:spMkLst>
        </pc:spChg>
        <pc:spChg chg="mod">
          <ac:chgData name="Amit Jain" userId="05d6c045-ee48-4140-9546-04a821dfcb30" providerId="ADAL" clId="{8B78358C-D897-4318-8103-4CBC5734BB05}" dt="2023-12-13T01:18:16.209" v="191"/>
          <ac:spMkLst>
            <pc:docMk/>
            <pc:sldMk cId="1546535268" sldId="2147481526"/>
            <ac:spMk id="73" creationId="{BFD2FB4E-45D2-CED3-07C0-B8D9F7A3BDF4}"/>
          </ac:spMkLst>
        </pc:spChg>
        <pc:spChg chg="mod">
          <ac:chgData name="Amit Jain" userId="05d6c045-ee48-4140-9546-04a821dfcb30" providerId="ADAL" clId="{8B78358C-D897-4318-8103-4CBC5734BB05}" dt="2023-12-13T01:18:16.209" v="191"/>
          <ac:spMkLst>
            <pc:docMk/>
            <pc:sldMk cId="1546535268" sldId="2147481526"/>
            <ac:spMk id="74" creationId="{247DD873-B74B-6E91-3C78-40431CEF0C02}"/>
          </ac:spMkLst>
        </pc:spChg>
        <pc:spChg chg="mod">
          <ac:chgData name="Amit Jain" userId="05d6c045-ee48-4140-9546-04a821dfcb30" providerId="ADAL" clId="{8B78358C-D897-4318-8103-4CBC5734BB05}" dt="2023-12-13T01:18:16.209" v="191"/>
          <ac:spMkLst>
            <pc:docMk/>
            <pc:sldMk cId="1546535268" sldId="2147481526"/>
            <ac:spMk id="75" creationId="{8FEA31AC-7F61-2E9B-44D4-9FA7EFDD859F}"/>
          </ac:spMkLst>
        </pc:spChg>
        <pc:spChg chg="mod">
          <ac:chgData name="Amit Jain" userId="05d6c045-ee48-4140-9546-04a821dfcb30" providerId="ADAL" clId="{8B78358C-D897-4318-8103-4CBC5734BB05}" dt="2023-12-13T01:18:16.209" v="191"/>
          <ac:spMkLst>
            <pc:docMk/>
            <pc:sldMk cId="1546535268" sldId="2147481526"/>
            <ac:spMk id="77" creationId="{044CCC16-C894-5918-FFD4-2AC4E96C4481}"/>
          </ac:spMkLst>
        </pc:spChg>
        <pc:spChg chg="mod">
          <ac:chgData name="Amit Jain" userId="05d6c045-ee48-4140-9546-04a821dfcb30" providerId="ADAL" clId="{8B78358C-D897-4318-8103-4CBC5734BB05}" dt="2023-12-13T01:18:16.209" v="191"/>
          <ac:spMkLst>
            <pc:docMk/>
            <pc:sldMk cId="1546535268" sldId="2147481526"/>
            <ac:spMk id="78" creationId="{1FFA410E-F48D-1BAD-1D9C-EF48894E5F86}"/>
          </ac:spMkLst>
        </pc:spChg>
        <pc:spChg chg="mod">
          <ac:chgData name="Amit Jain" userId="05d6c045-ee48-4140-9546-04a821dfcb30" providerId="ADAL" clId="{8B78358C-D897-4318-8103-4CBC5734BB05}" dt="2023-12-13T01:18:16.209" v="191"/>
          <ac:spMkLst>
            <pc:docMk/>
            <pc:sldMk cId="1546535268" sldId="2147481526"/>
            <ac:spMk id="79" creationId="{0D85B429-2D9E-EC1B-EA76-8FACD83DA210}"/>
          </ac:spMkLst>
        </pc:spChg>
        <pc:spChg chg="add mod">
          <ac:chgData name="Amit Jain" userId="05d6c045-ee48-4140-9546-04a821dfcb30" providerId="ADAL" clId="{8B78358C-D897-4318-8103-4CBC5734BB05}" dt="2023-12-13T01:18:16.209" v="191"/>
          <ac:spMkLst>
            <pc:docMk/>
            <pc:sldMk cId="1546535268" sldId="2147481526"/>
            <ac:spMk id="81" creationId="{29B40DEB-0BD1-D66B-1862-2008F23AE4AD}"/>
          </ac:spMkLst>
        </pc:spChg>
        <pc:spChg chg="add mod">
          <ac:chgData name="Amit Jain" userId="05d6c045-ee48-4140-9546-04a821dfcb30" providerId="ADAL" clId="{8B78358C-D897-4318-8103-4CBC5734BB05}" dt="2023-12-13T01:18:16.209" v="191"/>
          <ac:spMkLst>
            <pc:docMk/>
            <pc:sldMk cId="1546535268" sldId="2147481526"/>
            <ac:spMk id="82" creationId="{97EDCED4-0C7E-7EDB-37A6-6ABD8AC8C5F0}"/>
          </ac:spMkLst>
        </pc:spChg>
        <pc:spChg chg="add mod">
          <ac:chgData name="Amit Jain" userId="05d6c045-ee48-4140-9546-04a821dfcb30" providerId="ADAL" clId="{8B78358C-D897-4318-8103-4CBC5734BB05}" dt="2023-12-13T01:18:16.209" v="191"/>
          <ac:spMkLst>
            <pc:docMk/>
            <pc:sldMk cId="1546535268" sldId="2147481526"/>
            <ac:spMk id="83" creationId="{F6DED3A6-73E3-22F7-7873-59B6E4EF5795}"/>
          </ac:spMkLst>
        </pc:spChg>
        <pc:spChg chg="add mod">
          <ac:chgData name="Amit Jain" userId="05d6c045-ee48-4140-9546-04a821dfcb30" providerId="ADAL" clId="{8B78358C-D897-4318-8103-4CBC5734BB05}" dt="2023-12-13T01:18:16.209" v="191"/>
          <ac:spMkLst>
            <pc:docMk/>
            <pc:sldMk cId="1546535268" sldId="2147481526"/>
            <ac:spMk id="84" creationId="{F2871F97-8DDD-4185-C150-A3C4323636D3}"/>
          </ac:spMkLst>
        </pc:spChg>
        <pc:spChg chg="add mod">
          <ac:chgData name="Amit Jain" userId="05d6c045-ee48-4140-9546-04a821dfcb30" providerId="ADAL" clId="{8B78358C-D897-4318-8103-4CBC5734BB05}" dt="2023-12-13T01:18:16.209" v="191"/>
          <ac:spMkLst>
            <pc:docMk/>
            <pc:sldMk cId="1546535268" sldId="2147481526"/>
            <ac:spMk id="85" creationId="{12CA9244-5B37-4566-C35B-5AB9B4AF1040}"/>
          </ac:spMkLst>
        </pc:spChg>
        <pc:spChg chg="add mod">
          <ac:chgData name="Amit Jain" userId="05d6c045-ee48-4140-9546-04a821dfcb30" providerId="ADAL" clId="{8B78358C-D897-4318-8103-4CBC5734BB05}" dt="2023-12-13T01:18:16.209" v="191"/>
          <ac:spMkLst>
            <pc:docMk/>
            <pc:sldMk cId="1546535268" sldId="2147481526"/>
            <ac:spMk id="86" creationId="{4DEB73A1-B106-8B36-6FDC-455CC2313A9C}"/>
          </ac:spMkLst>
        </pc:spChg>
        <pc:spChg chg="add mod">
          <ac:chgData name="Amit Jain" userId="05d6c045-ee48-4140-9546-04a821dfcb30" providerId="ADAL" clId="{8B78358C-D897-4318-8103-4CBC5734BB05}" dt="2023-12-13T01:18:16.209" v="191"/>
          <ac:spMkLst>
            <pc:docMk/>
            <pc:sldMk cId="1546535268" sldId="2147481526"/>
            <ac:spMk id="87" creationId="{53C62966-C497-A60E-4FC7-A7A70A811412}"/>
          </ac:spMkLst>
        </pc:spChg>
        <pc:spChg chg="add mod">
          <ac:chgData name="Amit Jain" userId="05d6c045-ee48-4140-9546-04a821dfcb30" providerId="ADAL" clId="{8B78358C-D897-4318-8103-4CBC5734BB05}" dt="2023-12-13T01:18:16.209" v="191"/>
          <ac:spMkLst>
            <pc:docMk/>
            <pc:sldMk cId="1546535268" sldId="2147481526"/>
            <ac:spMk id="88" creationId="{4BEAAAE1-090C-1713-C5B0-EA14DE5DCFB8}"/>
          </ac:spMkLst>
        </pc:spChg>
        <pc:spChg chg="add mod">
          <ac:chgData name="Amit Jain" userId="05d6c045-ee48-4140-9546-04a821dfcb30" providerId="ADAL" clId="{8B78358C-D897-4318-8103-4CBC5734BB05}" dt="2023-12-13T01:18:16.209" v="191"/>
          <ac:spMkLst>
            <pc:docMk/>
            <pc:sldMk cId="1546535268" sldId="2147481526"/>
            <ac:spMk id="89" creationId="{BA705330-BE8B-740B-9AF0-60F6A7ECD871}"/>
          </ac:spMkLst>
        </pc:spChg>
        <pc:spChg chg="add mod">
          <ac:chgData name="Amit Jain" userId="05d6c045-ee48-4140-9546-04a821dfcb30" providerId="ADAL" clId="{8B78358C-D897-4318-8103-4CBC5734BB05}" dt="2023-12-13T01:18:16.209" v="191"/>
          <ac:spMkLst>
            <pc:docMk/>
            <pc:sldMk cId="1546535268" sldId="2147481526"/>
            <ac:spMk id="90" creationId="{1586DC67-637A-C3E9-4850-9D4FA455D89C}"/>
          </ac:spMkLst>
        </pc:spChg>
        <pc:grpChg chg="del">
          <ac:chgData name="Amit Jain" userId="05d6c045-ee48-4140-9546-04a821dfcb30" providerId="ADAL" clId="{8B78358C-D897-4318-8103-4CBC5734BB05}" dt="2023-12-13T01:18:08.582" v="190" actId="478"/>
          <ac:grpSpMkLst>
            <pc:docMk/>
            <pc:sldMk cId="1546535268" sldId="2147481526"/>
            <ac:grpSpMk id="11" creationId="{61905EB7-658E-49DE-3340-8FADD223C488}"/>
          </ac:grpSpMkLst>
        </pc:grpChg>
        <pc:grpChg chg="del">
          <ac:chgData name="Amit Jain" userId="05d6c045-ee48-4140-9546-04a821dfcb30" providerId="ADAL" clId="{8B78358C-D897-4318-8103-4CBC5734BB05}" dt="2023-12-13T01:18:08.582" v="190" actId="478"/>
          <ac:grpSpMkLst>
            <pc:docMk/>
            <pc:sldMk cId="1546535268" sldId="2147481526"/>
            <ac:grpSpMk id="25" creationId="{163B9C73-1D74-8F4B-B60E-EBE673E563D9}"/>
          </ac:grpSpMkLst>
        </pc:grpChg>
        <pc:grpChg chg="del">
          <ac:chgData name="Amit Jain" userId="05d6c045-ee48-4140-9546-04a821dfcb30" providerId="ADAL" clId="{8B78358C-D897-4318-8103-4CBC5734BB05}" dt="2023-12-13T01:18:08.582" v="190" actId="478"/>
          <ac:grpSpMkLst>
            <pc:docMk/>
            <pc:sldMk cId="1546535268" sldId="2147481526"/>
            <ac:grpSpMk id="46" creationId="{D9539D03-904B-7882-2878-784701F7018A}"/>
          </ac:grpSpMkLst>
        </pc:grpChg>
        <pc:grpChg chg="add mod">
          <ac:chgData name="Amit Jain" userId="05d6c045-ee48-4140-9546-04a821dfcb30" providerId="ADAL" clId="{8B78358C-D897-4318-8103-4CBC5734BB05}" dt="2023-12-13T01:18:16.209" v="191"/>
          <ac:grpSpMkLst>
            <pc:docMk/>
            <pc:sldMk cId="1546535268" sldId="2147481526"/>
            <ac:grpSpMk id="66" creationId="{128C94B8-1ADA-533C-3E86-C66D2AE694A2}"/>
          </ac:grpSpMkLst>
        </pc:grpChg>
        <pc:graphicFrameChg chg="del">
          <ac:chgData name="Amit Jain" userId="05d6c045-ee48-4140-9546-04a821dfcb30" providerId="ADAL" clId="{8B78358C-D897-4318-8103-4CBC5734BB05}" dt="2023-12-13T01:18:08.582" v="190" actId="478"/>
          <ac:graphicFrameMkLst>
            <pc:docMk/>
            <pc:sldMk cId="1546535268" sldId="2147481526"/>
            <ac:graphicFrameMk id="36" creationId="{0122E9BE-29C8-AB8D-3947-83D44EAEFAAC}"/>
          </ac:graphicFrameMkLst>
        </pc:graphicFrameChg>
        <pc:cxnChg chg="del">
          <ac:chgData name="Amit Jain" userId="05d6c045-ee48-4140-9546-04a821dfcb30" providerId="ADAL" clId="{8B78358C-D897-4318-8103-4CBC5734BB05}" dt="2023-12-13T01:18:08.582" v="190" actId="478"/>
          <ac:cxnSpMkLst>
            <pc:docMk/>
            <pc:sldMk cId="1546535268" sldId="2147481526"/>
            <ac:cxnSpMk id="17" creationId="{8DC82759-AE66-2A1A-8875-9ADAFE8D031C}"/>
          </ac:cxnSpMkLst>
        </pc:cxnChg>
        <pc:cxnChg chg="del">
          <ac:chgData name="Amit Jain" userId="05d6c045-ee48-4140-9546-04a821dfcb30" providerId="ADAL" clId="{8B78358C-D897-4318-8103-4CBC5734BB05}" dt="2023-12-13T01:18:08.582" v="190" actId="478"/>
          <ac:cxnSpMkLst>
            <pc:docMk/>
            <pc:sldMk cId="1546535268" sldId="2147481526"/>
            <ac:cxnSpMk id="22" creationId="{F21000A4-94AD-9606-CEAE-35B59E0FF902}"/>
          </ac:cxnSpMkLst>
        </pc:cxnChg>
        <pc:cxnChg chg="del">
          <ac:chgData name="Amit Jain" userId="05d6c045-ee48-4140-9546-04a821dfcb30" providerId="ADAL" clId="{8B78358C-D897-4318-8103-4CBC5734BB05}" dt="2023-12-13T01:18:08.582" v="190" actId="478"/>
          <ac:cxnSpMkLst>
            <pc:docMk/>
            <pc:sldMk cId="1546535268" sldId="2147481526"/>
            <ac:cxnSpMk id="23" creationId="{E9A84C77-E754-C398-DE9E-04A64B90D168}"/>
          </ac:cxnSpMkLst>
        </pc:cxnChg>
        <pc:cxnChg chg="del">
          <ac:chgData name="Amit Jain" userId="05d6c045-ee48-4140-9546-04a821dfcb30" providerId="ADAL" clId="{8B78358C-D897-4318-8103-4CBC5734BB05}" dt="2023-12-13T01:18:08.582" v="190" actId="478"/>
          <ac:cxnSpMkLst>
            <pc:docMk/>
            <pc:sldMk cId="1546535268" sldId="2147481526"/>
            <ac:cxnSpMk id="24" creationId="{2E67F895-BA87-1320-8F69-300B563195D6}"/>
          </ac:cxnSpMkLst>
        </pc:cxnChg>
        <pc:cxnChg chg="add mod">
          <ac:chgData name="Amit Jain" userId="05d6c045-ee48-4140-9546-04a821dfcb30" providerId="ADAL" clId="{8B78358C-D897-4318-8103-4CBC5734BB05}" dt="2023-12-13T01:18:16.209" v="191"/>
          <ac:cxnSpMkLst>
            <pc:docMk/>
            <pc:sldMk cId="1546535268" sldId="2147481526"/>
            <ac:cxnSpMk id="49" creationId="{0E9FC1F3-2240-BD2E-E13B-01356CCCAD6B}"/>
          </ac:cxnSpMkLst>
        </pc:cxnChg>
        <pc:cxnChg chg="add mod">
          <ac:chgData name="Amit Jain" userId="05d6c045-ee48-4140-9546-04a821dfcb30" providerId="ADAL" clId="{8B78358C-D897-4318-8103-4CBC5734BB05}" dt="2023-12-13T01:18:16.209" v="191"/>
          <ac:cxnSpMkLst>
            <pc:docMk/>
            <pc:sldMk cId="1546535268" sldId="2147481526"/>
            <ac:cxnSpMk id="64" creationId="{C4044B90-0E93-5816-7803-72E05769FB73}"/>
          </ac:cxnSpMkLst>
        </pc:cxnChg>
        <pc:cxnChg chg="add mod">
          <ac:chgData name="Amit Jain" userId="05d6c045-ee48-4140-9546-04a821dfcb30" providerId="ADAL" clId="{8B78358C-D897-4318-8103-4CBC5734BB05}" dt="2023-12-13T01:18:16.209" v="191"/>
          <ac:cxnSpMkLst>
            <pc:docMk/>
            <pc:sldMk cId="1546535268" sldId="2147481526"/>
            <ac:cxnSpMk id="65" creationId="{DE861A64-041D-1265-E8AE-C14C07C1BBFC}"/>
          </ac:cxnSpMkLst>
        </pc:cxnChg>
        <pc:cxnChg chg="mod">
          <ac:chgData name="Amit Jain" userId="05d6c045-ee48-4140-9546-04a821dfcb30" providerId="ADAL" clId="{8B78358C-D897-4318-8103-4CBC5734BB05}" dt="2023-12-13T01:18:16.209" v="191"/>
          <ac:cxnSpMkLst>
            <pc:docMk/>
            <pc:sldMk cId="1546535268" sldId="2147481526"/>
            <ac:cxnSpMk id="67" creationId="{F0F5C0D9-4ACE-FE9B-2962-EFEC424511EA}"/>
          </ac:cxnSpMkLst>
        </pc:cxnChg>
        <pc:cxnChg chg="mod">
          <ac:chgData name="Amit Jain" userId="05d6c045-ee48-4140-9546-04a821dfcb30" providerId="ADAL" clId="{8B78358C-D897-4318-8103-4CBC5734BB05}" dt="2023-12-13T01:18:16.209" v="191"/>
          <ac:cxnSpMkLst>
            <pc:docMk/>
            <pc:sldMk cId="1546535268" sldId="2147481526"/>
            <ac:cxnSpMk id="68" creationId="{DEB1025A-6BBD-F1A4-62E3-0C892D6C7777}"/>
          </ac:cxnSpMkLst>
        </pc:cxnChg>
        <pc:cxnChg chg="mod">
          <ac:chgData name="Amit Jain" userId="05d6c045-ee48-4140-9546-04a821dfcb30" providerId="ADAL" clId="{8B78358C-D897-4318-8103-4CBC5734BB05}" dt="2023-12-13T01:18:16.209" v="191"/>
          <ac:cxnSpMkLst>
            <pc:docMk/>
            <pc:sldMk cId="1546535268" sldId="2147481526"/>
            <ac:cxnSpMk id="69" creationId="{81450A15-8458-AA40-29A3-5C2181E43A2A}"/>
          </ac:cxnSpMkLst>
        </pc:cxnChg>
        <pc:cxnChg chg="mod">
          <ac:chgData name="Amit Jain" userId="05d6c045-ee48-4140-9546-04a821dfcb30" providerId="ADAL" clId="{8B78358C-D897-4318-8103-4CBC5734BB05}" dt="2023-12-13T01:18:16.209" v="191"/>
          <ac:cxnSpMkLst>
            <pc:docMk/>
            <pc:sldMk cId="1546535268" sldId="2147481526"/>
            <ac:cxnSpMk id="76" creationId="{9F227EB1-D193-08FB-B90A-338CB6663462}"/>
          </ac:cxnSpMkLst>
        </pc:cxnChg>
        <pc:cxnChg chg="mod">
          <ac:chgData name="Amit Jain" userId="05d6c045-ee48-4140-9546-04a821dfcb30" providerId="ADAL" clId="{8B78358C-D897-4318-8103-4CBC5734BB05}" dt="2023-12-13T01:18:16.209" v="191"/>
          <ac:cxnSpMkLst>
            <pc:docMk/>
            <pc:sldMk cId="1546535268" sldId="2147481526"/>
            <ac:cxnSpMk id="80" creationId="{C5FD55A4-12FD-F80E-756F-9B97F89EC4E6}"/>
          </ac:cxnSpMkLst>
        </pc:cxnChg>
      </pc:sldChg>
      <pc:sldMasterChg chg="delSldLayout">
        <pc:chgData name="Amit Jain" userId="05d6c045-ee48-4140-9546-04a821dfcb30" providerId="ADAL" clId="{8B78358C-D897-4318-8103-4CBC5734BB05}" dt="2023-12-13T01:11:45.092" v="170" actId="47"/>
        <pc:sldMasterMkLst>
          <pc:docMk/>
          <pc:sldMasterMk cId="2537403804" sldId="2147483660"/>
        </pc:sldMasterMkLst>
        <pc:sldLayoutChg chg="del">
          <pc:chgData name="Amit Jain" userId="05d6c045-ee48-4140-9546-04a821dfcb30" providerId="ADAL" clId="{8B78358C-D897-4318-8103-4CBC5734BB05}" dt="2023-12-13T01:11:45.092" v="170" actId="47"/>
          <pc:sldLayoutMkLst>
            <pc:docMk/>
            <pc:sldMasterMk cId="2537403804" sldId="2147483660"/>
            <pc:sldLayoutMk cId="4026832097" sldId="214748374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561233-45DC-0946-2455-02C93F71AD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8A0130-1F16-3354-5317-EAAD29FFB5D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D917C0-D42B-47D1-A861-215602EF8B73}" type="datetimeFigureOut">
              <a:rPr lang="en-US" smtClean="0"/>
              <a:t>12/9/2024</a:t>
            </a:fld>
            <a:endParaRPr lang="en-US"/>
          </a:p>
        </p:txBody>
      </p:sp>
      <p:sp>
        <p:nvSpPr>
          <p:cNvPr id="4" name="Footer Placeholder 3">
            <a:extLst>
              <a:ext uri="{FF2B5EF4-FFF2-40B4-BE49-F238E27FC236}">
                <a16:creationId xmlns:a16="http://schemas.microsoft.com/office/drawing/2014/main" id="{EA8E4F27-4BF2-3909-3638-05880831A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B71824-2436-611A-E077-B0450E3664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1FE844-F6AC-4291-8AAC-EA332323428F}" type="slidenum">
              <a:rPr lang="en-US" smtClean="0"/>
              <a:t>‹#›</a:t>
            </a:fld>
            <a:endParaRPr lang="en-US"/>
          </a:p>
        </p:txBody>
      </p:sp>
    </p:spTree>
    <p:extLst>
      <p:ext uri="{BB962C8B-B14F-4D97-AF65-F5344CB8AC3E}">
        <p14:creationId xmlns:p14="http://schemas.microsoft.com/office/powerpoint/2010/main" val="61108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triangle slate blue">
    <p:bg>
      <p:bgPr>
        <a:solidFill>
          <a:schemeClr val="accent1"/>
        </a:solidFill>
        <a:effectLst/>
      </p:bgPr>
    </p:bg>
    <p:spTree>
      <p:nvGrpSpPr>
        <p:cNvPr id="1" name=""/>
        <p:cNvGrpSpPr/>
        <p:nvPr/>
      </p:nvGrpSpPr>
      <p:grpSpPr>
        <a:xfrm>
          <a:off x="0" y="0"/>
          <a:ext cx="0" cy="0"/>
          <a:chOff x="0" y="0"/>
          <a:chExt cx="0" cy="0"/>
        </a:xfrm>
      </p:grpSpPr>
      <p:sp>
        <p:nvSpPr>
          <p:cNvPr id="3" name="Triangle 6">
            <a:extLst>
              <a:ext uri="{FF2B5EF4-FFF2-40B4-BE49-F238E27FC236}">
                <a16:creationId xmlns:a16="http://schemas.microsoft.com/office/drawing/2014/main" id="{931308C3-C86F-8439-79F6-BF2D0C1E6F6F}"/>
              </a:ext>
            </a:extLst>
          </p:cNvPr>
          <p:cNvSpPr>
            <a:spLocks noChangeAspect="1"/>
          </p:cNvSpPr>
          <p:nvPr userDrawn="1"/>
        </p:nvSpPr>
        <p:spPr>
          <a:xfrm>
            <a:off x="1041123" y="1864380"/>
            <a:ext cx="4572001" cy="315273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triangle light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bg2"/>
                </a:solidFill>
              </a:defRPr>
            </a:lvl1pPr>
          </a:lstStyle>
          <a:p>
            <a:r>
              <a:rPr lang="en-US"/>
              <a:t>Click to edit Master title style</a:t>
            </a:r>
          </a:p>
        </p:txBody>
      </p:sp>
      <p:sp>
        <p:nvSpPr>
          <p:cNvPr id="3" name="Text Placeholder 7">
            <a:extLst>
              <a:ext uri="{FF2B5EF4-FFF2-40B4-BE49-F238E27FC236}">
                <a16:creationId xmlns:a16="http://schemas.microsoft.com/office/drawing/2014/main" id="{AF3ADCCC-FA43-7DCA-36DD-741C471925AA}"/>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4" name="Triangle 6">
            <a:extLst>
              <a:ext uri="{FF2B5EF4-FFF2-40B4-BE49-F238E27FC236}">
                <a16:creationId xmlns:a16="http://schemas.microsoft.com/office/drawing/2014/main" id="{4766D99B-C9CC-1DAD-1E54-88F872622439}"/>
              </a:ext>
            </a:extLst>
          </p:cNvPr>
          <p:cNvSpPr>
            <a:spLocks noChangeAspect="1"/>
          </p:cNvSpPr>
          <p:nvPr userDrawn="1"/>
        </p:nvSpPr>
        <p:spPr>
          <a:xfrm>
            <a:off x="1041123" y="1864380"/>
            <a:ext cx="4572001" cy="315273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19095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phot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a:t>Insert Picture</a:t>
            </a:r>
            <a:br>
              <a:rPr lang="en-US"/>
            </a:br>
            <a:r>
              <a:rPr lang="en-US"/>
              <a:t>then send to back</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57459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riangle window photo">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8FB34F-AFB3-FB22-6CF1-6C96D239CF45}"/>
              </a:ext>
            </a:extLst>
          </p:cNvPr>
          <p:cNvSpPr>
            <a:spLocks noGrp="1"/>
          </p:cNvSpPr>
          <p:nvPr>
            <p:ph type="body" sz="quarter" idx="13" hasCustomPrompt="1"/>
          </p:nvPr>
        </p:nvSpPr>
        <p:spPr>
          <a:xfrm>
            <a:off x="0" y="0"/>
            <a:ext cx="12188952"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 </a:t>
            </a:r>
          </a:p>
        </p:txBody>
      </p:sp>
      <p:sp>
        <p:nvSpPr>
          <p:cNvPr id="13" name="Picture Placeholder 12">
            <a:extLst>
              <a:ext uri="{FF2B5EF4-FFF2-40B4-BE49-F238E27FC236}">
                <a16:creationId xmlns:a16="http://schemas.microsoft.com/office/drawing/2014/main" id="{22DD5020-0712-DF29-4789-07AE704465D4}"/>
              </a:ext>
            </a:extLst>
          </p:cNvPr>
          <p:cNvSpPr>
            <a:spLocks noGrp="1"/>
          </p:cNvSpPr>
          <p:nvPr>
            <p:ph type="pic" sz="quarter" idx="12"/>
          </p:nvPr>
        </p:nvSpPr>
        <p:spPr>
          <a:xfrm>
            <a:off x="0" y="0"/>
            <a:ext cx="12188952" cy="6858000"/>
          </a:xfrm>
        </p:spPr>
        <p:txBody>
          <a:bodyPr/>
          <a:lstStyle>
            <a:lvl1pPr marL="0" indent="0" algn="ctr">
              <a:buNone/>
              <a:defRPr>
                <a:solidFill>
                  <a:schemeClr val="accent3"/>
                </a:solidFill>
              </a:defRPr>
            </a:lvl1pPr>
          </a:lstStyle>
          <a:p>
            <a:r>
              <a:rPr lang="en-US"/>
              <a:t>Click icon to add picture</a:t>
            </a:r>
          </a:p>
        </p:txBody>
      </p:sp>
      <p:sp>
        <p:nvSpPr>
          <p:cNvPr id="2" name="Title 1"/>
          <p:cNvSpPr>
            <a:spLocks noGrp="1"/>
          </p:cNvSpPr>
          <p:nvPr>
            <p:ph type="ctrTitle"/>
          </p:nvPr>
        </p:nvSpPr>
        <p:spPr>
          <a:xfrm>
            <a:off x="8097625" y="696688"/>
            <a:ext cx="3912124" cy="3447288"/>
          </a:xfrm>
        </p:spPr>
        <p:txBody>
          <a:bodyPr anchor="ctr" anchorCtr="0">
            <a:noAutofit/>
          </a:bodyPr>
          <a:lstStyle>
            <a:lvl1pPr algn="l">
              <a:lnSpc>
                <a:spcPct val="80000"/>
              </a:lnSpc>
              <a:defRPr sz="4000">
                <a:solidFill>
                  <a:schemeClr val="bg2"/>
                </a:solidFill>
              </a:defRPr>
            </a:lvl1pPr>
          </a:lstStyle>
          <a:p>
            <a:r>
              <a:rPr lang="en-US"/>
              <a:t>Click to edit Master title style</a:t>
            </a:r>
          </a:p>
        </p:txBody>
      </p:sp>
      <p:sp>
        <p:nvSpPr>
          <p:cNvPr id="3" name="Text Placeholder 7">
            <a:extLst>
              <a:ext uri="{FF2B5EF4-FFF2-40B4-BE49-F238E27FC236}">
                <a16:creationId xmlns:a16="http://schemas.microsoft.com/office/drawing/2014/main" id="{AF3ADCCC-FA43-7DCA-36DD-741C471925AA}"/>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94414109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1">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7784"/>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2601096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8199"/>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3">
            <a:extLst>
              <a:ext uri="{FF2B5EF4-FFF2-40B4-BE49-F238E27FC236}">
                <a16:creationId xmlns:a16="http://schemas.microsoft.com/office/drawing/2014/main" id="{CC51CF4F-FD7D-FD19-6372-B37CB1750868}"/>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272960213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672567"/>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1" y="1420992"/>
            <a:ext cx="11249320"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26771435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558199"/>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1" y="1636226"/>
            <a:ext cx="11249320" cy="4344320"/>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3">
            <a:extLst>
              <a:ext uri="{FF2B5EF4-FFF2-40B4-BE49-F238E27FC236}">
                <a16:creationId xmlns:a16="http://schemas.microsoft.com/office/drawing/2014/main" id="{CC51CF4F-FD7D-FD19-6372-B37CB1750868}"/>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364199200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1"/>
            <a:ext cx="11277600" cy="672567"/>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2" y="1420992"/>
            <a:ext cx="5077716"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0DF97235-8ACD-EA2A-2D57-3EF3975E30C5}"/>
              </a:ext>
            </a:extLst>
          </p:cNvPr>
          <p:cNvSpPr>
            <a:spLocks noGrp="1"/>
          </p:cNvSpPr>
          <p:nvPr>
            <p:ph type="body" sz="quarter" idx="16"/>
          </p:nvPr>
        </p:nvSpPr>
        <p:spPr>
          <a:xfrm>
            <a:off x="6019016" y="1420813"/>
            <a:ext cx="5104613" cy="4572092"/>
          </a:xfrm>
        </p:spPr>
        <p:txBody>
          <a:bodyPr/>
          <a:lstStyle>
            <a:lvl1pPr marL="0" indent="0">
              <a:lnSpc>
                <a:spcPct val="100000"/>
              </a:lnSpc>
              <a:spcBef>
                <a:spcPts val="600"/>
              </a:spcBef>
              <a:spcAft>
                <a:spcPts val="600"/>
              </a:spcAft>
              <a:buFontTx/>
              <a:buNone/>
              <a:defRPr sz="2000">
                <a:solidFill>
                  <a:schemeClr val="tx1"/>
                </a:solidFill>
                <a:latin typeface="+mn-lt"/>
              </a:defRPr>
            </a:lvl1pPr>
            <a:lvl2pPr marL="515938" indent="-225425">
              <a:lnSpc>
                <a:spcPct val="100000"/>
              </a:lnSpc>
              <a:spcBef>
                <a:spcPts val="0"/>
              </a:spcBef>
              <a:spcAft>
                <a:spcPts val="600"/>
              </a:spcAft>
              <a:buClr>
                <a:schemeClr val="tx2"/>
              </a:buClr>
              <a:buFont typeface="Arial" panose="020B0604020202020204" pitchFamily="34" charset="0"/>
              <a:buChar char="•"/>
              <a:defRPr sz="2000">
                <a:solidFill>
                  <a:schemeClr val="tx1"/>
                </a:solidFill>
              </a:defRPr>
            </a:lvl2pPr>
            <a:lvl3pPr>
              <a:lnSpc>
                <a:spcPct val="100000"/>
              </a:lnSpc>
              <a:spcBef>
                <a:spcPts val="0"/>
              </a:spcBef>
              <a:spcAft>
                <a:spcPts val="600"/>
              </a:spcAft>
              <a:defRPr sz="1600">
                <a:solidFill>
                  <a:schemeClr val="tx1"/>
                </a:solidFill>
              </a:defRPr>
            </a:lvl3pPr>
            <a:lvl4pPr>
              <a:lnSpc>
                <a:spcPct val="100000"/>
              </a:lnSpc>
              <a:spcBef>
                <a:spcPts val="0"/>
              </a:spcBef>
              <a:spcAft>
                <a:spcPts val="600"/>
              </a:spcAft>
              <a:defRPr sz="1400">
                <a:solidFill>
                  <a:schemeClr val="tx1"/>
                </a:solidFill>
              </a:defRPr>
            </a:lvl4pPr>
            <a:lvl5pPr marL="1257300" indent="-157163">
              <a:lnSpc>
                <a:spcPct val="100000"/>
              </a:lnSpc>
              <a:spcBef>
                <a:spcPts val="0"/>
              </a:spcBef>
              <a:spcAft>
                <a:spcPts val="6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44467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43492"/>
            <a:ext cx="11277600" cy="567626"/>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85482" y="1636226"/>
            <a:ext cx="5077716" cy="4543044"/>
          </a:xfrm>
        </p:spPr>
        <p:txBody>
          <a:bodyPr>
            <a:noAutofit/>
          </a:bodyPr>
          <a:lstStyle>
            <a:lvl1pPr marL="0" indent="0">
              <a:lnSpc>
                <a:spcPct val="100000"/>
              </a:lnSpc>
              <a:spcBef>
                <a:spcPts val="600"/>
              </a:spcBef>
              <a:spcAft>
                <a:spcPts val="600"/>
              </a:spcAft>
              <a:buFontTx/>
              <a:buNone/>
              <a:tabLst/>
              <a:defRPr sz="2000">
                <a:solidFill>
                  <a:schemeClr val="tx1"/>
                </a:solidFill>
                <a:latin typeface="+mn-lt"/>
              </a:defRPr>
            </a:lvl1pPr>
            <a:lvl2pPr marL="227013" indent="-227013">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461963" indent="-234950">
              <a:lnSpc>
                <a:spcPct val="100000"/>
              </a:lnSpc>
              <a:spcBef>
                <a:spcPts val="0"/>
              </a:spcBef>
              <a:spcAft>
                <a:spcPts val="600"/>
              </a:spcAft>
              <a:tabLst/>
              <a:defRPr sz="1600">
                <a:solidFill>
                  <a:schemeClr val="tx1"/>
                </a:solidFill>
                <a:latin typeface="+mj-lt"/>
              </a:defRPr>
            </a:lvl3pPr>
            <a:lvl4pPr marL="687388" indent="-225425">
              <a:lnSpc>
                <a:spcPct val="100000"/>
              </a:lnSpc>
              <a:spcBef>
                <a:spcPts val="0"/>
              </a:spcBef>
              <a:spcAft>
                <a:spcPts val="600"/>
              </a:spcAft>
              <a:tabLst/>
              <a:defRPr sz="1400">
                <a:solidFill>
                  <a:schemeClr val="tx1"/>
                </a:solidFill>
                <a:latin typeface="+mj-lt"/>
              </a:defRPr>
            </a:lvl4pPr>
            <a:lvl5pPr marL="857250" indent="-16986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0DF97235-8ACD-EA2A-2D57-3EF3975E30C5}"/>
              </a:ext>
            </a:extLst>
          </p:cNvPr>
          <p:cNvSpPr>
            <a:spLocks noGrp="1"/>
          </p:cNvSpPr>
          <p:nvPr>
            <p:ph type="body" sz="quarter" idx="16"/>
          </p:nvPr>
        </p:nvSpPr>
        <p:spPr>
          <a:xfrm>
            <a:off x="6019016" y="1636226"/>
            <a:ext cx="5104613" cy="4572092"/>
          </a:xfrm>
        </p:spPr>
        <p:txBody>
          <a:bodyPr/>
          <a:lstStyle>
            <a:lvl1pPr marL="0" indent="0">
              <a:lnSpc>
                <a:spcPct val="100000"/>
              </a:lnSpc>
              <a:spcBef>
                <a:spcPts val="600"/>
              </a:spcBef>
              <a:spcAft>
                <a:spcPts val="600"/>
              </a:spcAft>
              <a:buFontTx/>
              <a:buNone/>
              <a:defRPr sz="2000">
                <a:solidFill>
                  <a:schemeClr val="tx1"/>
                </a:solidFill>
                <a:latin typeface="+mn-lt"/>
              </a:defRPr>
            </a:lvl1pPr>
            <a:lvl2pPr marL="515938" indent="-225425">
              <a:lnSpc>
                <a:spcPct val="100000"/>
              </a:lnSpc>
              <a:spcBef>
                <a:spcPts val="0"/>
              </a:spcBef>
              <a:spcAft>
                <a:spcPts val="600"/>
              </a:spcAft>
              <a:buClr>
                <a:schemeClr val="tx2"/>
              </a:buClr>
              <a:buFont typeface="Arial" panose="020B0604020202020204" pitchFamily="34" charset="0"/>
              <a:buChar char="•"/>
              <a:defRPr sz="2000">
                <a:solidFill>
                  <a:schemeClr val="tx1"/>
                </a:solidFill>
              </a:defRPr>
            </a:lvl2pPr>
            <a:lvl3pPr>
              <a:lnSpc>
                <a:spcPct val="100000"/>
              </a:lnSpc>
              <a:spcBef>
                <a:spcPts val="0"/>
              </a:spcBef>
              <a:spcAft>
                <a:spcPts val="600"/>
              </a:spcAft>
              <a:defRPr sz="1600">
                <a:solidFill>
                  <a:schemeClr val="tx1"/>
                </a:solidFill>
              </a:defRPr>
            </a:lvl3pPr>
            <a:lvl4pPr>
              <a:lnSpc>
                <a:spcPct val="100000"/>
              </a:lnSpc>
              <a:spcBef>
                <a:spcPts val="0"/>
              </a:spcBef>
              <a:spcAft>
                <a:spcPts val="600"/>
              </a:spcAft>
              <a:defRPr sz="1400">
                <a:solidFill>
                  <a:schemeClr val="tx1"/>
                </a:solidFill>
              </a:defRPr>
            </a:lvl4pPr>
            <a:lvl5pPr marL="1257300" indent="-157163">
              <a:lnSpc>
                <a:spcPct val="100000"/>
              </a:lnSpc>
              <a:spcBef>
                <a:spcPts val="0"/>
              </a:spcBef>
              <a:spcAft>
                <a:spcPts val="6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a:extLst>
              <a:ext uri="{FF2B5EF4-FFF2-40B4-BE49-F238E27FC236}">
                <a16:creationId xmlns:a16="http://schemas.microsoft.com/office/drawing/2014/main" id="{7DC9EA03-FA8F-AD79-F54A-F23726C03305}"/>
              </a:ext>
            </a:extLst>
          </p:cNvPr>
          <p:cNvSpPr>
            <a:spLocks noGrp="1"/>
          </p:cNvSpPr>
          <p:nvPr>
            <p:ph type="body" sz="quarter" idx="15"/>
          </p:nvPr>
        </p:nvSpPr>
        <p:spPr>
          <a:xfrm>
            <a:off x="485481" y="1111117"/>
            <a:ext cx="11249320" cy="245636"/>
          </a:xfrm>
        </p:spPr>
        <p:txBody>
          <a:bodyPr/>
          <a:lstStyle>
            <a:lvl1pPr marL="0" indent="0">
              <a:buFontTx/>
              <a:buNone/>
              <a:defRPr sz="1600" b="1">
                <a:solidFill>
                  <a:schemeClr val="accent3"/>
                </a:solidFill>
                <a:latin typeface="+mn-lt"/>
              </a:defRPr>
            </a:lvl1pPr>
            <a:lvl2pPr marL="290513" indent="0">
              <a:buFontTx/>
              <a:buNone/>
              <a:defRPr sz="1800">
                <a:solidFill>
                  <a:schemeClr val="accent3"/>
                </a:solidFill>
                <a:latin typeface="+mn-lt"/>
              </a:defRPr>
            </a:lvl2pPr>
            <a:lvl3pPr marL="582613" indent="0">
              <a:buFontTx/>
              <a:buNone/>
              <a:defRPr sz="1800">
                <a:solidFill>
                  <a:schemeClr val="accent3"/>
                </a:solidFill>
                <a:latin typeface="+mn-lt"/>
              </a:defRPr>
            </a:lvl3pPr>
            <a:lvl4pPr marL="855663" indent="0">
              <a:buFontTx/>
              <a:buNone/>
              <a:defRPr sz="1800">
                <a:solidFill>
                  <a:schemeClr val="accent3"/>
                </a:solidFill>
                <a:latin typeface="+mn-lt"/>
              </a:defRPr>
            </a:lvl4pPr>
            <a:lvl5pPr marL="1100138" indent="0">
              <a:buFontTx/>
              <a:buNone/>
              <a:defRPr sz="1800">
                <a:solidFill>
                  <a:schemeClr val="accent3"/>
                </a:solidFill>
                <a:latin typeface="+mn-lt"/>
              </a:defRPr>
            </a:lvl5pPr>
          </a:lstStyle>
          <a:p>
            <a:pPr lvl="0"/>
            <a:r>
              <a:rPr lang="en-US"/>
              <a:t>Click to edit Master text styles</a:t>
            </a:r>
          </a:p>
        </p:txBody>
      </p:sp>
    </p:spTree>
    <p:extLst>
      <p:ext uri="{BB962C8B-B14F-4D97-AF65-F5344CB8AC3E}">
        <p14:creationId xmlns:p14="http://schemas.microsoft.com/office/powerpoint/2010/main" val="36930045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r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6" name="Text Placeholder 5">
            <a:extLst>
              <a:ext uri="{FF2B5EF4-FFF2-40B4-BE49-F238E27FC236}">
                <a16:creationId xmlns:a16="http://schemas.microsoft.com/office/drawing/2014/main" id="{F6620FF5-63E7-D7A1-E95E-667A3A5A47A4}"/>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er slat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Text Placeholder 5">
            <a:extLst>
              <a:ext uri="{FF2B5EF4-FFF2-40B4-BE49-F238E27FC236}">
                <a16:creationId xmlns:a16="http://schemas.microsoft.com/office/drawing/2014/main" id="{C8AEF62A-DB20-DFA5-60EF-17E3D0291795}"/>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692357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r midnight blu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bg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accent3"/>
                </a:solidFill>
                <a:latin typeface="+mn-lt"/>
              </a:defRPr>
            </a:lvl1pPr>
            <a:lvl2pPr marL="460375" indent="-223838">
              <a:lnSpc>
                <a:spcPct val="100000"/>
              </a:lnSpc>
              <a:spcBef>
                <a:spcPts val="0"/>
              </a:spcBef>
              <a:spcAft>
                <a:spcPts val="600"/>
              </a:spcAft>
              <a:buClr>
                <a:schemeClr val="accent3"/>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buClr>
                <a:schemeClr val="accent3"/>
              </a:buClr>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3" name="Text Placeholder 5">
            <a:extLst>
              <a:ext uri="{FF2B5EF4-FFF2-40B4-BE49-F238E27FC236}">
                <a16:creationId xmlns:a16="http://schemas.microsoft.com/office/drawing/2014/main" id="{150E4EC5-C9CD-0784-3B8B-14E383CDC869}"/>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bg1"/>
                </a:solidFill>
                <a:latin typeface="+mn-lt"/>
              </a:defRPr>
            </a:lvl1pPr>
            <a:lvl2pPr marL="227013" indent="-227013">
              <a:lnSpc>
                <a:spcPct val="100000"/>
              </a:lnSpc>
              <a:spcAft>
                <a:spcPts val="300"/>
              </a:spcAft>
              <a:buFont typeface="Arial" panose="020B0604020202020204" pitchFamily="34" charset="0"/>
              <a:buChar char="•"/>
              <a:defRPr sz="2000">
                <a:solidFill>
                  <a:schemeClr val="bg1"/>
                </a:solidFill>
              </a:defRPr>
            </a:lvl2pPr>
            <a:lvl3pPr marL="461963" indent="-225425">
              <a:lnSpc>
                <a:spcPct val="100000"/>
              </a:lnSpc>
              <a:spcAft>
                <a:spcPts val="300"/>
              </a:spcAft>
              <a:tabLst/>
              <a:defRPr>
                <a:solidFill>
                  <a:schemeClr val="bg1"/>
                </a:solidFill>
              </a:defRPr>
            </a:lvl3pPr>
            <a:lvl4pPr marL="744538" indent="-225425">
              <a:lnSpc>
                <a:spcPct val="100000"/>
              </a:lnSpc>
              <a:spcAft>
                <a:spcPts val="300"/>
              </a:spcAft>
              <a:tabLst/>
              <a:defRPr>
                <a:solidFill>
                  <a:schemeClr val="bg1"/>
                </a:solidFill>
              </a:defRPr>
            </a:lvl4pPr>
            <a:lvl5pPr marL="971550" indent="-169863">
              <a:lnSpc>
                <a:spcPct val="100000"/>
              </a:lnSpc>
              <a:spcAft>
                <a:spcPts val="300"/>
              </a:spcAf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7759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r light blu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2314550"/>
          </a:xfrm>
        </p:spPr>
        <p:txBody>
          <a:bodyPr anchor="t" anchorCtr="0">
            <a:normAutofit/>
          </a:bodyPr>
          <a:lstStyle>
            <a:lvl1pPr algn="l">
              <a:lnSpc>
                <a:spcPct val="80000"/>
              </a:lnSpc>
              <a:defRPr sz="44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984831"/>
            <a:ext cx="5527444" cy="5029470"/>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buClr>
                <a:schemeClr val="tx1"/>
              </a:buClr>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3" name="Text Placeholder 5">
            <a:extLst>
              <a:ext uri="{FF2B5EF4-FFF2-40B4-BE49-F238E27FC236}">
                <a16:creationId xmlns:a16="http://schemas.microsoft.com/office/drawing/2014/main" id="{87AF6875-806F-55D2-B677-EBF1DABD0717}"/>
              </a:ext>
            </a:extLst>
          </p:cNvPr>
          <p:cNvSpPr>
            <a:spLocks noGrp="1"/>
          </p:cNvSpPr>
          <p:nvPr>
            <p:ph type="body" sz="quarter" idx="15"/>
          </p:nvPr>
        </p:nvSpPr>
        <p:spPr>
          <a:xfrm>
            <a:off x="457200" y="3325305"/>
            <a:ext cx="3679825" cy="2314575"/>
          </a:xfrm>
        </p:spPr>
        <p:txBody>
          <a:bodyPr/>
          <a:lstStyle>
            <a:lvl1pPr marL="0" indent="0">
              <a:lnSpc>
                <a:spcPct val="100000"/>
              </a:lnSpc>
              <a:spcAft>
                <a:spcPts val="300"/>
              </a:spcAft>
              <a:buFontTx/>
              <a:buNone/>
              <a:defRPr sz="2200">
                <a:solidFill>
                  <a:schemeClr val="tx2"/>
                </a:solidFill>
                <a:latin typeface="+mn-lt"/>
              </a:defRPr>
            </a:lvl1pPr>
            <a:lvl2pPr marL="227013" indent="-227013">
              <a:lnSpc>
                <a:spcPct val="100000"/>
              </a:lnSpc>
              <a:spcAft>
                <a:spcPts val="300"/>
              </a:spcAft>
              <a:buFont typeface="Arial" panose="020B0604020202020204" pitchFamily="34" charset="0"/>
              <a:buChar char="•"/>
              <a:defRPr sz="2000">
                <a:solidFill>
                  <a:schemeClr val="tx2"/>
                </a:solidFill>
              </a:defRPr>
            </a:lvl2pPr>
            <a:lvl3pPr marL="461963" indent="-225425">
              <a:lnSpc>
                <a:spcPct val="100000"/>
              </a:lnSpc>
              <a:spcAft>
                <a:spcPts val="300"/>
              </a:spcAft>
              <a:tabLst/>
              <a:defRPr>
                <a:solidFill>
                  <a:schemeClr val="tx2"/>
                </a:solidFill>
              </a:defRPr>
            </a:lvl3pPr>
            <a:lvl4pPr marL="744538" indent="-225425">
              <a:lnSpc>
                <a:spcPct val="100000"/>
              </a:lnSpc>
              <a:spcAft>
                <a:spcPts val="300"/>
              </a:spcAft>
              <a:tabLst/>
              <a:defRPr>
                <a:solidFill>
                  <a:schemeClr val="tx2"/>
                </a:solidFill>
              </a:defRPr>
            </a:lvl4pPr>
            <a:lvl5pPr marL="971550" indent="-169863">
              <a:lnSpc>
                <a:spcPct val="100000"/>
              </a:lnSpc>
              <a:spcAft>
                <a:spcPts val="300"/>
              </a:spcAft>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071229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der photo">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77353" y="984831"/>
            <a:ext cx="6136849" cy="891103"/>
          </a:xfrm>
        </p:spPr>
        <p:txBody>
          <a:bodyPr anchor="t" anchorCtr="0">
            <a:normAutofit/>
          </a:bodyPr>
          <a:lstStyle>
            <a:lvl1pPr algn="l">
              <a:lnSpc>
                <a:spcPct val="80000"/>
              </a:lnSpc>
              <a:defRPr sz="3600">
                <a:solidFill>
                  <a:schemeClr val="tx2"/>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977353" y="1883303"/>
            <a:ext cx="6136849" cy="4130997"/>
          </a:xfrm>
        </p:spPr>
        <p:txBody>
          <a:bodyPr>
            <a:noAutofit/>
          </a:bodyPr>
          <a:lstStyle>
            <a:lvl1pPr marL="0" indent="0">
              <a:lnSpc>
                <a:spcPct val="100000"/>
              </a:lnSpc>
              <a:spcBef>
                <a:spcPts val="600"/>
              </a:spcBef>
              <a:spcAft>
                <a:spcPts val="1200"/>
              </a:spcAft>
              <a:buFontTx/>
              <a:buNone/>
              <a:tabLst/>
              <a:defRPr sz="2000">
                <a:solidFill>
                  <a:schemeClr val="tx1"/>
                </a:solidFill>
                <a:latin typeface="+mn-lt"/>
              </a:defRPr>
            </a:lvl1pPr>
            <a:lvl2pPr marL="460375" indent="-223838">
              <a:lnSpc>
                <a:spcPct val="100000"/>
              </a:lnSpc>
              <a:spcBef>
                <a:spcPts val="0"/>
              </a:spcBef>
              <a:spcAft>
                <a:spcPts val="600"/>
              </a:spcAft>
              <a:buClr>
                <a:schemeClr val="tx2"/>
              </a:buClr>
              <a:buFont typeface="Arial" panose="020B0604020202020204" pitchFamily="34" charset="0"/>
              <a:buChar char="•"/>
              <a:tabLst/>
              <a:defRPr sz="2000">
                <a:solidFill>
                  <a:schemeClr val="tx1"/>
                </a:solidFill>
                <a:latin typeface="+mj-lt"/>
              </a:defRPr>
            </a:lvl2pPr>
            <a:lvl3pPr marL="690563" indent="-223838">
              <a:lnSpc>
                <a:spcPct val="100000"/>
              </a:lnSpc>
              <a:spcBef>
                <a:spcPts val="0"/>
              </a:spcBef>
              <a:spcAft>
                <a:spcPts val="600"/>
              </a:spcAft>
              <a:tabLst/>
              <a:defRPr sz="1600">
                <a:solidFill>
                  <a:schemeClr val="tx1"/>
                </a:solidFill>
                <a:latin typeface="+mj-lt"/>
              </a:defRPr>
            </a:lvl3pPr>
            <a:lvl4pPr marL="857250" indent="-173038">
              <a:lnSpc>
                <a:spcPct val="100000"/>
              </a:lnSpc>
              <a:spcBef>
                <a:spcPts val="0"/>
              </a:spcBef>
              <a:spcAft>
                <a:spcPts val="600"/>
              </a:spcAft>
              <a:tabLst/>
              <a:defRPr sz="1400">
                <a:solidFill>
                  <a:schemeClr val="tx1"/>
                </a:solidFill>
                <a:latin typeface="+mj-lt"/>
              </a:defRPr>
            </a:lvl4pPr>
            <a:lvl5pPr marL="1084263" indent="-150813">
              <a:lnSpc>
                <a:spcPct val="100000"/>
              </a:lnSpc>
              <a:spcBef>
                <a:spcPts val="0"/>
              </a:spcBef>
              <a:spcAft>
                <a:spcPts val="600"/>
              </a:spcAft>
              <a:tabLst/>
              <a:defRPr sz="12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Picture Placeholder 3">
            <a:extLst>
              <a:ext uri="{FF2B5EF4-FFF2-40B4-BE49-F238E27FC236}">
                <a16:creationId xmlns:a16="http://schemas.microsoft.com/office/drawing/2014/main" id="{4B95AAFB-5AB3-8043-3405-030A209051B7}"/>
              </a:ext>
            </a:extLst>
          </p:cNvPr>
          <p:cNvSpPr>
            <a:spLocks noGrp="1"/>
          </p:cNvSpPr>
          <p:nvPr>
            <p:ph type="pic" sz="quarter" idx="15" hasCustomPrompt="1"/>
          </p:nvPr>
        </p:nvSpPr>
        <p:spPr>
          <a:xfrm>
            <a:off x="0" y="0"/>
            <a:ext cx="4434840" cy="6858000"/>
          </a:xfrm>
          <a:solidFill>
            <a:schemeClr val="bg1">
              <a:lumMod val="95000"/>
            </a:schemeClr>
          </a:solidFill>
        </p:spPr>
        <p:txBody>
          <a:bodyPr tIns="1828800"/>
          <a:lstStyle>
            <a:lvl1pPr marL="0" indent="0" algn="ctr">
              <a:buFontTx/>
              <a:buNone/>
              <a:defRPr>
                <a:solidFill>
                  <a:schemeClr val="tx1"/>
                </a:solidFill>
              </a:defRPr>
            </a:lvl1pPr>
          </a:lstStyle>
          <a:p>
            <a:r>
              <a:rPr lang="en-US"/>
              <a:t>Insert photo here</a:t>
            </a:r>
            <a:br>
              <a:rPr lang="en-US"/>
            </a:br>
            <a:r>
              <a:rPr lang="en-US"/>
              <a:t>4.85”w x 7.5” h </a:t>
            </a:r>
          </a:p>
        </p:txBody>
      </p:sp>
    </p:spTree>
    <p:extLst>
      <p:ext uri="{BB962C8B-B14F-4D97-AF65-F5344CB8AC3E}">
        <p14:creationId xmlns:p14="http://schemas.microsoft.com/office/powerpoint/2010/main" val="288497173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photo graphic">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solidFill>
                  <a:schemeClr val="accent1"/>
                </a:solidFill>
              </a:defRPr>
            </a:lvl1pPr>
          </a:lstStyle>
          <a:p>
            <a:r>
              <a:rPr lang="en-US"/>
              <a:t>Insert  photo</a:t>
            </a:r>
            <a:br>
              <a:rPr lang="en-US"/>
            </a:br>
            <a:r>
              <a:rPr lang="en-US"/>
              <a:t>8.48”w x 7.5”h</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984831"/>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lnSpc>
                <a:spcPct val="100000"/>
              </a:lnSpc>
              <a:spcBef>
                <a:spcPts val="0"/>
              </a:spcBef>
              <a:spcAft>
                <a:spcPts val="1200"/>
              </a:spcAft>
              <a:buFontTx/>
              <a:buNone/>
              <a:defRPr sz="1800">
                <a:solidFill>
                  <a:schemeClr val="bg1"/>
                </a:solidFill>
                <a:latin typeface="+mn-lt"/>
              </a:defRPr>
            </a:lvl1pPr>
            <a:lvl2pPr marL="228600" indent="-222250">
              <a:lnSpc>
                <a:spcPct val="100000"/>
              </a:lnSpc>
              <a:spcBef>
                <a:spcPts val="0"/>
              </a:spcBef>
              <a:spcAft>
                <a:spcPts val="600"/>
              </a:spcAft>
              <a:buFont typeface="Arial" panose="020B0604020202020204" pitchFamily="34" charset="0"/>
              <a:buChar char="•"/>
              <a:tabLst/>
              <a:defRPr sz="1800">
                <a:solidFill>
                  <a:schemeClr val="bg1"/>
                </a:solidFill>
                <a:latin typeface="+mj-lt"/>
              </a:defRPr>
            </a:lvl2pPr>
            <a:lvl3pPr marL="519113" indent="-274638">
              <a:lnSpc>
                <a:spcPct val="100000"/>
              </a:lnSpc>
              <a:spcBef>
                <a:spcPts val="0"/>
              </a:spcBef>
              <a:spcAft>
                <a:spcPts val="600"/>
              </a:spcAft>
              <a:tabLst/>
              <a:defRPr sz="1800">
                <a:solidFill>
                  <a:schemeClr val="bg1"/>
                </a:solidFill>
                <a:latin typeface="+mj-lt"/>
              </a:defRPr>
            </a:lvl3pPr>
            <a:lvl4pPr marL="803275" indent="-238125">
              <a:lnSpc>
                <a:spcPct val="100000"/>
              </a:lnSpc>
              <a:spcBef>
                <a:spcPts val="0"/>
              </a:spcBef>
              <a:spcAft>
                <a:spcPts val="600"/>
              </a:spcAft>
              <a:tabLst/>
              <a:defRPr sz="1800">
                <a:solidFill>
                  <a:schemeClr val="bg1"/>
                </a:solidFill>
                <a:latin typeface="+mj-lt"/>
              </a:defRPr>
            </a:lvl4pPr>
            <a:lvl5pPr marL="1085850" indent="-276225">
              <a:lnSpc>
                <a:spcPct val="100000"/>
              </a:lnSpc>
              <a:spcBef>
                <a:spcPts val="0"/>
              </a:spcBef>
              <a:spcAft>
                <a:spcPts val="600"/>
              </a:spcAft>
              <a:tabLst/>
              <a:defRPr sz="18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12" name="TextBox 11">
            <a:extLst>
              <a:ext uri="{FF2B5EF4-FFF2-40B4-BE49-F238E27FC236}">
                <a16:creationId xmlns:a16="http://schemas.microsoft.com/office/drawing/2014/main" id="{02021025-6C5D-4AD1-B98F-3B9F05B818B5}"/>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0927DF11-5732-451F-BDC5-76D509152895}"/>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a:solidFill>
                <a:schemeClr val="bg1"/>
              </a:solidFill>
            </a:endParaRP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stats">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2"/>
                </a:solidFill>
              </a:defRPr>
            </a:lvl1pPr>
          </a:lstStyle>
          <a:p>
            <a:r>
              <a:rPr lang="en-US"/>
              <a:t>Click to edit </a:t>
            </a:r>
            <a:br>
              <a:rPr lang="en-US"/>
            </a:br>
            <a:r>
              <a:rPr lang="en-US"/>
              <a:t>Master </a:t>
            </a:r>
            <a:br>
              <a:rPr lang="en-US"/>
            </a:br>
            <a:r>
              <a:rPr lang="en-US"/>
              <a:t>title style</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lnSpc>
                <a:spcPct val="100000"/>
              </a:lnSpc>
              <a:spcBef>
                <a:spcPts val="0"/>
              </a:spcBef>
              <a:spcAft>
                <a:spcPts val="300"/>
              </a:spcAft>
              <a:buNone/>
              <a:defRPr sz="1400" b="1" i="0">
                <a:solidFill>
                  <a:schemeClr val="accent3"/>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613721"/>
            <a:ext cx="3549650" cy="636534"/>
          </a:xfrm>
        </p:spPr>
        <p:txBody>
          <a:bodyPr/>
          <a:lstStyle>
            <a:lvl1pPr marL="0" indent="0">
              <a:buNone/>
              <a:defRPr sz="4400">
                <a:solidFill>
                  <a:schemeClr val="accent3"/>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311900"/>
            <a:ext cx="3549650" cy="447525"/>
          </a:xfrm>
        </p:spPr>
        <p:txBody>
          <a:bodyPr/>
          <a:lstStyle>
            <a:lvl1pPr marL="0" indent="0">
              <a:spcBef>
                <a:spcPts val="0"/>
              </a:spcBef>
              <a:spcAft>
                <a:spcPts val="0"/>
              </a:spcAft>
              <a:buNone/>
              <a:defRPr sz="1500" b="0" i="0">
                <a:solidFill>
                  <a:schemeClr val="tx1"/>
                </a:solidFill>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Click to 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0" indent="0">
              <a:spcBef>
                <a:spcPts val="0"/>
              </a:spcBef>
              <a:spcAft>
                <a:spcPts val="400"/>
              </a:spcAft>
              <a:buFontTx/>
              <a:buNone/>
              <a:tabLst/>
              <a:defRPr sz="1500" b="1">
                <a:solidFill>
                  <a:schemeClr val="tx1"/>
                </a:solidFill>
                <a:latin typeface="+mj-lt"/>
              </a:defRPr>
            </a:lvl1pPr>
            <a:lvl2pPr marL="230188" indent="-230188">
              <a:spcBef>
                <a:spcPts val="0"/>
              </a:spcBef>
              <a:spcAft>
                <a:spcPts val="400"/>
              </a:spcAft>
              <a:buFont typeface="Arial" panose="020B0604020202020204" pitchFamily="34" charset="0"/>
              <a:buChar char="•"/>
              <a:tabLst/>
              <a:defRPr sz="1500">
                <a:solidFill>
                  <a:schemeClr val="tx1"/>
                </a:solidFill>
                <a:latin typeface="+mj-lt"/>
              </a:defRPr>
            </a:lvl2pPr>
            <a:lvl3pPr marL="460375" indent="-223838">
              <a:spcBef>
                <a:spcPts val="0"/>
              </a:spcBef>
              <a:spcAft>
                <a:spcPts val="400"/>
              </a:spcAft>
              <a:tabLst/>
              <a:defRPr sz="1500">
                <a:solidFill>
                  <a:schemeClr val="tx1"/>
                </a:solidFill>
                <a:latin typeface="+mj-lt"/>
              </a:defRPr>
            </a:lvl3pPr>
            <a:lvl4pPr marL="690563" indent="-230188">
              <a:spcBef>
                <a:spcPts val="0"/>
              </a:spcBef>
              <a:spcAft>
                <a:spcPts val="400"/>
              </a:spcAft>
              <a:tabLst/>
              <a:defRPr sz="1500">
                <a:solidFill>
                  <a:schemeClr val="tx1"/>
                </a:solidFill>
                <a:latin typeface="+mj-lt"/>
              </a:defRPr>
            </a:lvl4pPr>
            <a:lvl5pPr marL="914400" indent="-211138">
              <a:spcBef>
                <a:spcPts val="0"/>
              </a:spcBef>
              <a:spcAft>
                <a:spcPts val="400"/>
              </a:spcAft>
              <a:tabLst/>
              <a:defRPr sz="15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detailed">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Rectangle 3">
            <a:extLst>
              <a:ext uri="{FF2B5EF4-FFF2-40B4-BE49-F238E27FC236}">
                <a16:creationId xmlns:a16="http://schemas.microsoft.com/office/drawing/2014/main" id="{BB91A87A-BFA2-5774-D897-5DA882B78A77}"/>
              </a:ext>
            </a:extLst>
          </p:cNvPr>
          <p:cNvSpPr/>
          <p:nvPr userDrawn="1"/>
        </p:nvSpPr>
        <p:spPr>
          <a:xfrm>
            <a:off x="0" y="1"/>
            <a:ext cx="12192000" cy="16119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0C95D7-21A9-CC2A-7CC1-81A26F21BCF3}"/>
              </a:ext>
            </a:extLst>
          </p:cNvPr>
          <p:cNvSpPr txBox="1"/>
          <p:nvPr userDrawn="1"/>
        </p:nvSpPr>
        <p:spPr>
          <a:xfrm>
            <a:off x="8766928" y="976213"/>
            <a:ext cx="3322063" cy="861774"/>
          </a:xfrm>
          <a:prstGeom prst="rect">
            <a:avLst/>
          </a:prstGeom>
          <a:noFill/>
        </p:spPr>
        <p:txBody>
          <a:bodyPr wrap="none" rtlCol="0">
            <a:spAutoFit/>
          </a:bodyPr>
          <a:lstStyle/>
          <a:p>
            <a:r>
              <a:rPr lang="en-US" sz="5000">
                <a:solidFill>
                  <a:schemeClr val="bg1"/>
                </a:solidFill>
                <a:latin typeface="+mj-lt"/>
              </a:rPr>
              <a:t>CASE STUDY</a:t>
            </a:r>
          </a:p>
        </p:txBody>
      </p:sp>
      <p:sp>
        <p:nvSpPr>
          <p:cNvPr id="10" name="Text Placeholder 9">
            <a:extLst>
              <a:ext uri="{FF2B5EF4-FFF2-40B4-BE49-F238E27FC236}">
                <a16:creationId xmlns:a16="http://schemas.microsoft.com/office/drawing/2014/main" id="{09F8A7F0-36A8-F7F8-93EA-B7D45AAAE0F1}"/>
              </a:ext>
            </a:extLst>
          </p:cNvPr>
          <p:cNvSpPr>
            <a:spLocks noGrp="1"/>
          </p:cNvSpPr>
          <p:nvPr>
            <p:ph type="body" sz="quarter" idx="10"/>
          </p:nvPr>
        </p:nvSpPr>
        <p:spPr>
          <a:xfrm>
            <a:off x="457200" y="315990"/>
            <a:ext cx="11524268" cy="558199"/>
          </a:xfrm>
        </p:spPr>
        <p:txBody>
          <a:bodyPr/>
          <a:lstStyle>
            <a:lvl1pPr marL="0" indent="0">
              <a:buNone/>
              <a:defRPr sz="3600"/>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0341B144-3A4C-B95E-E40F-3D52D3981375}"/>
              </a:ext>
            </a:extLst>
          </p:cNvPr>
          <p:cNvSpPr>
            <a:spLocks noGrp="1"/>
          </p:cNvSpPr>
          <p:nvPr>
            <p:ph type="body" sz="quarter" idx="12"/>
          </p:nvPr>
        </p:nvSpPr>
        <p:spPr>
          <a:xfrm>
            <a:off x="457200" y="976313"/>
            <a:ext cx="8308975" cy="499237"/>
          </a:xfrm>
        </p:spPr>
        <p:txBody>
          <a:bodyPr/>
          <a:lstStyle>
            <a:lvl1pPr marL="0" indent="0">
              <a:buFontTx/>
              <a:buNone/>
              <a:defRPr sz="1600" b="1">
                <a:solidFill>
                  <a:schemeClr val="accent3"/>
                </a:solidFill>
                <a:latin typeface="+mn-lt"/>
              </a:defRPr>
            </a:lvl1pPr>
          </a:lstStyle>
          <a:p>
            <a:pPr lvl="0"/>
            <a:r>
              <a:rPr lang="en-US"/>
              <a:t>Click to edit Master text styles</a:t>
            </a:r>
          </a:p>
        </p:txBody>
      </p:sp>
      <p:sp>
        <p:nvSpPr>
          <p:cNvPr id="29" name="Text Placeholder 26">
            <a:extLst>
              <a:ext uri="{FF2B5EF4-FFF2-40B4-BE49-F238E27FC236}">
                <a16:creationId xmlns:a16="http://schemas.microsoft.com/office/drawing/2014/main" id="{85C16B2F-0E6E-4C9F-FDC9-5049DDE918B7}"/>
              </a:ext>
            </a:extLst>
          </p:cNvPr>
          <p:cNvSpPr>
            <a:spLocks noGrp="1"/>
          </p:cNvSpPr>
          <p:nvPr>
            <p:ph type="body" sz="quarter" idx="13" hasCustomPrompt="1"/>
          </p:nvPr>
        </p:nvSpPr>
        <p:spPr>
          <a:xfrm>
            <a:off x="457201" y="1866901"/>
            <a:ext cx="2201157" cy="282410"/>
          </a:xfrm>
        </p:spPr>
        <p:txBody>
          <a:bodyPr/>
          <a:lstStyle>
            <a:lvl1pPr marL="0" indent="0">
              <a:buFontTx/>
              <a:buNone/>
              <a:defRPr sz="1600" b="1">
                <a:solidFill>
                  <a:schemeClr val="accent3"/>
                </a:solidFill>
                <a:latin typeface="+mn-lt"/>
              </a:defRPr>
            </a:lvl1pPr>
          </a:lstStyle>
          <a:p>
            <a:pPr lvl="0"/>
            <a:r>
              <a:rPr lang="en-US"/>
              <a:t>Client</a:t>
            </a:r>
          </a:p>
        </p:txBody>
      </p:sp>
      <p:sp>
        <p:nvSpPr>
          <p:cNvPr id="32" name="Text Placeholder 31">
            <a:extLst>
              <a:ext uri="{FF2B5EF4-FFF2-40B4-BE49-F238E27FC236}">
                <a16:creationId xmlns:a16="http://schemas.microsoft.com/office/drawing/2014/main" id="{FD25BC01-6A2C-BC8A-CE0F-9CCBDA97A1D6}"/>
              </a:ext>
            </a:extLst>
          </p:cNvPr>
          <p:cNvSpPr>
            <a:spLocks noGrp="1"/>
          </p:cNvSpPr>
          <p:nvPr>
            <p:ph type="body" sz="quarter" idx="14" hasCustomPrompt="1"/>
          </p:nvPr>
        </p:nvSpPr>
        <p:spPr>
          <a:xfrm>
            <a:off x="461388" y="2221522"/>
            <a:ext cx="2196206" cy="1055065"/>
          </a:xfrm>
        </p:spPr>
        <p:txBody>
          <a:bodyPr/>
          <a:lstStyle>
            <a:lvl1pPr marL="0" indent="0">
              <a:buFontTx/>
              <a:buNone/>
              <a:defRPr lang="en-US" sz="1800" kern="1200" dirty="0" smtClean="0">
                <a:solidFill>
                  <a:srgbClr val="000000"/>
                </a:solidFill>
                <a:latin typeface="+mj-lt"/>
                <a:ea typeface="+mn-ea"/>
                <a:cs typeface="+mn-cs"/>
              </a:defRPr>
            </a:lvl1pPr>
            <a:lvl2pPr marL="290513" indent="0">
              <a:buFontTx/>
              <a:buNone/>
              <a:defRPr lang="en-US" sz="1800" kern="1200" dirty="0" smtClean="0">
                <a:solidFill>
                  <a:srgbClr val="000000"/>
                </a:solidFill>
                <a:latin typeface="+mj-lt"/>
                <a:ea typeface="+mn-ea"/>
                <a:cs typeface="+mn-cs"/>
              </a:defRPr>
            </a:lvl2pPr>
            <a:lvl3pPr marL="582613" indent="0">
              <a:buFontTx/>
              <a:buNone/>
              <a:defRPr lang="en-US" sz="1800" kern="1200" dirty="0" smtClean="0">
                <a:solidFill>
                  <a:srgbClr val="000000"/>
                </a:solidFill>
                <a:latin typeface="+mj-lt"/>
                <a:ea typeface="+mn-ea"/>
                <a:cs typeface="+mn-cs"/>
              </a:defRPr>
            </a:lvl3pPr>
            <a:lvl4pPr marL="855663" indent="0">
              <a:buFontTx/>
              <a:buNone/>
              <a:defRPr lang="en-US" sz="1800" kern="1200" dirty="0" smtClean="0">
                <a:solidFill>
                  <a:srgbClr val="000000"/>
                </a:solidFill>
                <a:latin typeface="+mj-lt"/>
                <a:ea typeface="+mn-ea"/>
                <a:cs typeface="+mn-cs"/>
              </a:defRPr>
            </a:lvl4pPr>
            <a:lvl5pPr marL="1100138" indent="0">
              <a:buFontTx/>
              <a:buNone/>
              <a:defRPr lang="en-US" sz="1800" kern="1200" dirty="0">
                <a:solidFill>
                  <a:srgbClr val="000000"/>
                </a:solidFill>
                <a:latin typeface="+mj-lt"/>
                <a:ea typeface="+mn-ea"/>
                <a:cs typeface="+mn-cs"/>
              </a:defRPr>
            </a:lvl5pPr>
          </a:lstStyle>
          <a:p>
            <a:pPr lvl="0"/>
            <a:r>
              <a:rPr lang="en-US"/>
              <a:t>Client industry intro description goes here on up to four lines of text content</a:t>
            </a:r>
          </a:p>
        </p:txBody>
      </p:sp>
      <p:sp>
        <p:nvSpPr>
          <p:cNvPr id="33" name="Text Placeholder 26">
            <a:extLst>
              <a:ext uri="{FF2B5EF4-FFF2-40B4-BE49-F238E27FC236}">
                <a16:creationId xmlns:a16="http://schemas.microsoft.com/office/drawing/2014/main" id="{702C7A7B-5BE8-27C7-C967-54B2501D1DD1}"/>
              </a:ext>
            </a:extLst>
          </p:cNvPr>
          <p:cNvSpPr>
            <a:spLocks noGrp="1"/>
          </p:cNvSpPr>
          <p:nvPr>
            <p:ph type="body" sz="quarter" idx="15" hasCustomPrompt="1"/>
          </p:nvPr>
        </p:nvSpPr>
        <p:spPr>
          <a:xfrm>
            <a:off x="457201" y="3448395"/>
            <a:ext cx="2201157" cy="282410"/>
          </a:xfrm>
        </p:spPr>
        <p:txBody>
          <a:bodyPr/>
          <a:lstStyle>
            <a:lvl1pPr marL="0" indent="0">
              <a:buFontTx/>
              <a:buNone/>
              <a:defRPr sz="1600" b="1">
                <a:solidFill>
                  <a:schemeClr val="accent3"/>
                </a:solidFill>
                <a:latin typeface="+mn-lt"/>
              </a:defRPr>
            </a:lvl1pPr>
          </a:lstStyle>
          <a:p>
            <a:pPr lvl="0"/>
            <a:r>
              <a:rPr lang="en-US"/>
              <a:t>Client challenges</a:t>
            </a:r>
          </a:p>
        </p:txBody>
      </p:sp>
      <p:sp>
        <p:nvSpPr>
          <p:cNvPr id="37" name="Text Placeholder 36">
            <a:extLst>
              <a:ext uri="{FF2B5EF4-FFF2-40B4-BE49-F238E27FC236}">
                <a16:creationId xmlns:a16="http://schemas.microsoft.com/office/drawing/2014/main" id="{C924DEDB-3EDF-E33C-EF76-4E02B7B6B8EF}"/>
              </a:ext>
            </a:extLst>
          </p:cNvPr>
          <p:cNvSpPr>
            <a:spLocks noGrp="1"/>
          </p:cNvSpPr>
          <p:nvPr>
            <p:ph type="body" sz="quarter" idx="16"/>
          </p:nvPr>
        </p:nvSpPr>
        <p:spPr>
          <a:xfrm>
            <a:off x="457201" y="3799002"/>
            <a:ext cx="2201157" cy="2598720"/>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sp>
        <p:nvSpPr>
          <p:cNvPr id="43" name="Text Placeholder 26">
            <a:extLst>
              <a:ext uri="{FF2B5EF4-FFF2-40B4-BE49-F238E27FC236}">
                <a16:creationId xmlns:a16="http://schemas.microsoft.com/office/drawing/2014/main" id="{FDA3A212-8F30-D033-AB41-B7498539543D}"/>
              </a:ext>
            </a:extLst>
          </p:cNvPr>
          <p:cNvSpPr>
            <a:spLocks noGrp="1"/>
          </p:cNvSpPr>
          <p:nvPr>
            <p:ph type="body" sz="quarter" idx="17" hasCustomPrompt="1"/>
          </p:nvPr>
        </p:nvSpPr>
        <p:spPr>
          <a:xfrm>
            <a:off x="3054221" y="1866901"/>
            <a:ext cx="2414504" cy="282410"/>
          </a:xfrm>
        </p:spPr>
        <p:txBody>
          <a:bodyPr/>
          <a:lstStyle>
            <a:lvl1pPr marL="0" indent="0">
              <a:buFontTx/>
              <a:buNone/>
              <a:defRPr sz="1600" b="1">
                <a:solidFill>
                  <a:schemeClr val="accent3"/>
                </a:solidFill>
                <a:latin typeface="+mn-lt"/>
              </a:defRPr>
            </a:lvl1pPr>
          </a:lstStyle>
          <a:p>
            <a:pPr lvl="0"/>
            <a:r>
              <a:rPr lang="en-US"/>
              <a:t>Scope</a:t>
            </a:r>
          </a:p>
        </p:txBody>
      </p:sp>
      <p:sp>
        <p:nvSpPr>
          <p:cNvPr id="44" name="Text Placeholder 36">
            <a:extLst>
              <a:ext uri="{FF2B5EF4-FFF2-40B4-BE49-F238E27FC236}">
                <a16:creationId xmlns:a16="http://schemas.microsoft.com/office/drawing/2014/main" id="{A14E640B-FB32-E6A5-7E82-DDDAEC38172A}"/>
              </a:ext>
            </a:extLst>
          </p:cNvPr>
          <p:cNvSpPr>
            <a:spLocks noGrp="1"/>
          </p:cNvSpPr>
          <p:nvPr>
            <p:ph type="body" sz="quarter" idx="18"/>
          </p:nvPr>
        </p:nvSpPr>
        <p:spPr>
          <a:xfrm>
            <a:off x="3054221" y="2221523"/>
            <a:ext cx="5603600" cy="2363868"/>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sp>
        <p:nvSpPr>
          <p:cNvPr id="46" name="Text Placeholder 26">
            <a:extLst>
              <a:ext uri="{FF2B5EF4-FFF2-40B4-BE49-F238E27FC236}">
                <a16:creationId xmlns:a16="http://schemas.microsoft.com/office/drawing/2014/main" id="{2841CF6B-CB34-C014-F54E-BC4F141F3BBE}"/>
              </a:ext>
            </a:extLst>
          </p:cNvPr>
          <p:cNvSpPr>
            <a:spLocks noGrp="1"/>
          </p:cNvSpPr>
          <p:nvPr>
            <p:ph type="body" sz="quarter" idx="19" hasCustomPrompt="1"/>
          </p:nvPr>
        </p:nvSpPr>
        <p:spPr>
          <a:xfrm>
            <a:off x="3054221" y="4724123"/>
            <a:ext cx="2414504" cy="282410"/>
          </a:xfrm>
        </p:spPr>
        <p:txBody>
          <a:bodyPr/>
          <a:lstStyle>
            <a:lvl1pPr marL="0" indent="0">
              <a:buFontTx/>
              <a:buNone/>
              <a:defRPr sz="1600" b="1">
                <a:solidFill>
                  <a:schemeClr val="accent3"/>
                </a:solidFill>
                <a:latin typeface="+mn-lt"/>
              </a:defRPr>
            </a:lvl1pPr>
          </a:lstStyle>
          <a:p>
            <a:pPr lvl="0"/>
            <a:r>
              <a:rPr lang="en-US"/>
              <a:t>EXL solution</a:t>
            </a:r>
          </a:p>
        </p:txBody>
      </p:sp>
      <p:sp>
        <p:nvSpPr>
          <p:cNvPr id="47" name="Text Placeholder 36">
            <a:extLst>
              <a:ext uri="{FF2B5EF4-FFF2-40B4-BE49-F238E27FC236}">
                <a16:creationId xmlns:a16="http://schemas.microsoft.com/office/drawing/2014/main" id="{78ADAF88-FA61-AF79-0470-D140F7AA2F72}"/>
              </a:ext>
            </a:extLst>
          </p:cNvPr>
          <p:cNvSpPr>
            <a:spLocks noGrp="1"/>
          </p:cNvSpPr>
          <p:nvPr>
            <p:ph type="body" sz="quarter" idx="20"/>
          </p:nvPr>
        </p:nvSpPr>
        <p:spPr>
          <a:xfrm>
            <a:off x="3054221" y="5087706"/>
            <a:ext cx="5603600" cy="1310016"/>
          </a:xfrm>
        </p:spPr>
        <p:txBody>
          <a:bodyPr/>
          <a:lstStyle>
            <a:lvl1pPr marL="112713" indent="-112713">
              <a:spcBef>
                <a:spcPts val="200"/>
              </a:spcBef>
              <a:spcAft>
                <a:spcPts val="200"/>
              </a:spcAft>
              <a:buClr>
                <a:schemeClr val="accent3"/>
              </a:buClr>
              <a:defRPr sz="1100">
                <a:solidFill>
                  <a:schemeClr val="tx1"/>
                </a:solidFill>
              </a:defRPr>
            </a:lvl1pPr>
          </a:lstStyle>
          <a:p>
            <a:pPr lvl="0"/>
            <a:r>
              <a:rPr lang="en-US"/>
              <a:t>Click to edit Master text styles</a:t>
            </a:r>
          </a:p>
        </p:txBody>
      </p:sp>
      <p:cxnSp>
        <p:nvCxnSpPr>
          <p:cNvPr id="48" name="Straight Connector 47">
            <a:extLst>
              <a:ext uri="{FF2B5EF4-FFF2-40B4-BE49-F238E27FC236}">
                <a16:creationId xmlns:a16="http://schemas.microsoft.com/office/drawing/2014/main" id="{E6F7A8F4-AED5-94AE-36B9-7758B5EC0DB7}"/>
              </a:ext>
            </a:extLst>
          </p:cNvPr>
          <p:cNvCxnSpPr/>
          <p:nvPr userDrawn="1"/>
        </p:nvCxnSpPr>
        <p:spPr>
          <a:xfrm>
            <a:off x="8804633" y="1866317"/>
            <a:ext cx="0" cy="43308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26">
            <a:extLst>
              <a:ext uri="{FF2B5EF4-FFF2-40B4-BE49-F238E27FC236}">
                <a16:creationId xmlns:a16="http://schemas.microsoft.com/office/drawing/2014/main" id="{DE3059AE-6A6C-9CE8-454D-9F278F9EC3A2}"/>
              </a:ext>
            </a:extLst>
          </p:cNvPr>
          <p:cNvSpPr>
            <a:spLocks noGrp="1"/>
          </p:cNvSpPr>
          <p:nvPr>
            <p:ph type="body" sz="quarter" idx="21" hasCustomPrompt="1"/>
          </p:nvPr>
        </p:nvSpPr>
        <p:spPr>
          <a:xfrm>
            <a:off x="9125145" y="1866901"/>
            <a:ext cx="2677207" cy="282410"/>
          </a:xfrm>
        </p:spPr>
        <p:txBody>
          <a:bodyPr/>
          <a:lstStyle>
            <a:lvl1pPr marL="0" indent="0">
              <a:buFontTx/>
              <a:buNone/>
              <a:defRPr sz="1600" b="1">
                <a:solidFill>
                  <a:schemeClr val="tx2"/>
                </a:solidFill>
                <a:latin typeface="+mn-lt"/>
              </a:defRPr>
            </a:lvl1pPr>
          </a:lstStyle>
          <a:p>
            <a:pPr lvl="0"/>
            <a:r>
              <a:rPr lang="en-US"/>
              <a:t>Results</a:t>
            </a:r>
          </a:p>
        </p:txBody>
      </p:sp>
      <p:sp>
        <p:nvSpPr>
          <p:cNvPr id="51" name="Text Placeholder 36">
            <a:extLst>
              <a:ext uri="{FF2B5EF4-FFF2-40B4-BE49-F238E27FC236}">
                <a16:creationId xmlns:a16="http://schemas.microsoft.com/office/drawing/2014/main" id="{BD35A55A-C259-3ABC-DCF1-FF10E661689D}"/>
              </a:ext>
            </a:extLst>
          </p:cNvPr>
          <p:cNvSpPr>
            <a:spLocks noGrp="1"/>
          </p:cNvSpPr>
          <p:nvPr>
            <p:ph type="body" sz="quarter" idx="22"/>
          </p:nvPr>
        </p:nvSpPr>
        <p:spPr>
          <a:xfrm>
            <a:off x="9125146" y="2221522"/>
            <a:ext cx="2677206" cy="3975653"/>
          </a:xfrm>
        </p:spPr>
        <p:txBody>
          <a:bodyPr/>
          <a:lstStyle>
            <a:lvl1pPr marL="112713" indent="-112713">
              <a:spcBef>
                <a:spcPts val="200"/>
              </a:spcBef>
              <a:spcAft>
                <a:spcPts val="200"/>
              </a:spcAft>
              <a:buClr>
                <a:schemeClr val="tx2"/>
              </a:buClr>
              <a:defRPr sz="1100">
                <a:solidFill>
                  <a:schemeClr val="tx2"/>
                </a:solidFill>
                <a:latin typeface="+mn-lt"/>
              </a:defRPr>
            </a:lvl1pPr>
          </a:lstStyle>
          <a:p>
            <a:pPr lvl="0"/>
            <a:r>
              <a:rPr lang="en-US"/>
              <a:t>Click to edit Master text styles</a:t>
            </a:r>
          </a:p>
        </p:txBody>
      </p:sp>
    </p:spTree>
    <p:extLst>
      <p:ext uri="{BB962C8B-B14F-4D97-AF65-F5344CB8AC3E}">
        <p14:creationId xmlns:p14="http://schemas.microsoft.com/office/powerpoint/2010/main" val="27282690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option">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
        <p:nvSpPr>
          <p:cNvPr id="4" name="Rectangle 3">
            <a:extLst>
              <a:ext uri="{FF2B5EF4-FFF2-40B4-BE49-F238E27FC236}">
                <a16:creationId xmlns:a16="http://schemas.microsoft.com/office/drawing/2014/main" id="{BB91A87A-BFA2-5774-D897-5DA882B78A77}"/>
              </a:ext>
            </a:extLst>
          </p:cNvPr>
          <p:cNvSpPr/>
          <p:nvPr userDrawn="1"/>
        </p:nvSpPr>
        <p:spPr>
          <a:xfrm>
            <a:off x="0" y="1"/>
            <a:ext cx="12192000" cy="16119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0C95D7-21A9-CC2A-7CC1-81A26F21BCF3}"/>
              </a:ext>
            </a:extLst>
          </p:cNvPr>
          <p:cNvSpPr txBox="1"/>
          <p:nvPr userDrawn="1"/>
        </p:nvSpPr>
        <p:spPr>
          <a:xfrm>
            <a:off x="8766928" y="976213"/>
            <a:ext cx="3322063" cy="861774"/>
          </a:xfrm>
          <a:prstGeom prst="rect">
            <a:avLst/>
          </a:prstGeom>
          <a:noFill/>
        </p:spPr>
        <p:txBody>
          <a:bodyPr wrap="none" rtlCol="0">
            <a:spAutoFit/>
          </a:bodyPr>
          <a:lstStyle/>
          <a:p>
            <a:r>
              <a:rPr lang="en-US" sz="5000">
                <a:solidFill>
                  <a:schemeClr val="bg1"/>
                </a:solidFill>
                <a:latin typeface="+mj-lt"/>
              </a:rPr>
              <a:t>CASE STUDY</a:t>
            </a:r>
          </a:p>
        </p:txBody>
      </p:sp>
      <p:sp>
        <p:nvSpPr>
          <p:cNvPr id="10" name="Text Placeholder 9">
            <a:extLst>
              <a:ext uri="{FF2B5EF4-FFF2-40B4-BE49-F238E27FC236}">
                <a16:creationId xmlns:a16="http://schemas.microsoft.com/office/drawing/2014/main" id="{09F8A7F0-36A8-F7F8-93EA-B7D45AAAE0F1}"/>
              </a:ext>
            </a:extLst>
          </p:cNvPr>
          <p:cNvSpPr>
            <a:spLocks noGrp="1"/>
          </p:cNvSpPr>
          <p:nvPr>
            <p:ph type="body" sz="quarter" idx="10"/>
          </p:nvPr>
        </p:nvSpPr>
        <p:spPr>
          <a:xfrm>
            <a:off x="457200" y="315990"/>
            <a:ext cx="11524268" cy="558199"/>
          </a:xfrm>
        </p:spPr>
        <p:txBody>
          <a:bodyPr/>
          <a:lstStyle>
            <a:lvl1pPr marL="0" indent="0">
              <a:buNone/>
              <a:defRPr sz="3600"/>
            </a:lvl1pPr>
            <a:lvl2pPr marL="290513" indent="0">
              <a:buNone/>
              <a:defRPr/>
            </a:lvl2pPr>
            <a:lvl3pPr marL="582613" indent="0">
              <a:buNone/>
              <a:defRPr/>
            </a:lvl3pPr>
            <a:lvl4pPr marL="855663" indent="0">
              <a:buNone/>
              <a:defRPr/>
            </a:lvl4pPr>
            <a:lvl5pPr marL="1100138" indent="0">
              <a:buNone/>
              <a:defRPr/>
            </a:lvl5pPr>
          </a:lstStyle>
          <a:p>
            <a:pPr lvl="0"/>
            <a:r>
              <a:rPr lang="en-US"/>
              <a:t>Click to edit Master text styles</a:t>
            </a:r>
          </a:p>
        </p:txBody>
      </p:sp>
      <p:sp>
        <p:nvSpPr>
          <p:cNvPr id="27" name="Text Placeholder 26">
            <a:extLst>
              <a:ext uri="{FF2B5EF4-FFF2-40B4-BE49-F238E27FC236}">
                <a16:creationId xmlns:a16="http://schemas.microsoft.com/office/drawing/2014/main" id="{0341B144-3A4C-B95E-E40F-3D52D3981375}"/>
              </a:ext>
            </a:extLst>
          </p:cNvPr>
          <p:cNvSpPr>
            <a:spLocks noGrp="1"/>
          </p:cNvSpPr>
          <p:nvPr>
            <p:ph type="body" sz="quarter" idx="12"/>
          </p:nvPr>
        </p:nvSpPr>
        <p:spPr>
          <a:xfrm>
            <a:off x="457200" y="976313"/>
            <a:ext cx="8308975" cy="499237"/>
          </a:xfrm>
        </p:spPr>
        <p:txBody>
          <a:bodyPr/>
          <a:lstStyle>
            <a:lvl1pPr marL="0" indent="0">
              <a:buFontTx/>
              <a:buNone/>
              <a:defRPr sz="1600" b="1">
                <a:solidFill>
                  <a:schemeClr val="accent3"/>
                </a:solidFill>
                <a:latin typeface="+mn-lt"/>
              </a:defRPr>
            </a:lvl1pPr>
          </a:lstStyle>
          <a:p>
            <a:pPr lvl="0"/>
            <a:r>
              <a:rPr lang="en-US"/>
              <a:t>Click to edit Master text styles</a:t>
            </a:r>
          </a:p>
        </p:txBody>
      </p:sp>
    </p:spTree>
    <p:extLst>
      <p:ext uri="{BB962C8B-B14F-4D97-AF65-F5344CB8AC3E}">
        <p14:creationId xmlns:p14="http://schemas.microsoft.com/office/powerpoint/2010/main" val="153595628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highlight">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184239"/>
            <a:ext cx="7300912" cy="4456113"/>
          </a:xfrm>
          <a:noFill/>
        </p:spPr>
        <p:txBody>
          <a:bodyPr anchor="ctr" anchorCtr="0"/>
          <a:lstStyle>
            <a:lvl1pPr marL="0" indent="0" algn="ctr">
              <a:buNone/>
              <a:defRPr sz="1600"/>
            </a:lvl1pPr>
          </a:lstStyle>
          <a:p>
            <a:pPr lvl="0"/>
            <a:r>
              <a:rPr lang="en-US"/>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184239"/>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Click to 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2933317"/>
            <a:ext cx="3667742" cy="1822983"/>
          </a:xfrm>
        </p:spPr>
        <p:txBody>
          <a:bodyPr>
            <a:noAutofit/>
          </a:bodyPr>
          <a:lstStyle>
            <a:lvl1pPr marL="0" indent="0">
              <a:spcBef>
                <a:spcPts val="0"/>
              </a:spcBef>
              <a:spcAft>
                <a:spcPts val="400"/>
              </a:spcAft>
              <a:buFontTx/>
              <a:buNone/>
              <a:tabLst/>
              <a:defRPr sz="2200">
                <a:solidFill>
                  <a:schemeClr val="tx1"/>
                </a:solidFill>
                <a:latin typeface="+mn-lt"/>
              </a:defRPr>
            </a:lvl1pPr>
            <a:lvl2pPr marL="460375" indent="-223838">
              <a:spcBef>
                <a:spcPts val="0"/>
              </a:spcBef>
              <a:spcAft>
                <a:spcPts val="400"/>
              </a:spcAft>
              <a:buClr>
                <a:schemeClr val="tx2"/>
              </a:buClr>
              <a:buFont typeface="Arial" panose="020B0604020202020204" pitchFamily="34" charset="0"/>
              <a:buChar char="•"/>
              <a:tabLst/>
              <a:defRPr sz="2000">
                <a:solidFill>
                  <a:schemeClr val="tx1"/>
                </a:solidFill>
                <a:latin typeface="+mj-lt"/>
              </a:defRPr>
            </a:lvl2pPr>
            <a:lvl3pPr marL="690563" indent="-223838">
              <a:spcBef>
                <a:spcPts val="0"/>
              </a:spcBef>
              <a:spcAft>
                <a:spcPts val="400"/>
              </a:spcAft>
              <a:tabLst/>
              <a:defRPr sz="2000">
                <a:solidFill>
                  <a:schemeClr val="tx1"/>
                </a:solidFill>
                <a:latin typeface="+mj-lt"/>
              </a:defRPr>
            </a:lvl3pPr>
            <a:lvl4pPr marL="914400" indent="-230188">
              <a:spcBef>
                <a:spcPts val="0"/>
              </a:spcBef>
              <a:spcAft>
                <a:spcPts val="400"/>
              </a:spcAft>
              <a:tabLst/>
              <a:defRPr sz="1800">
                <a:solidFill>
                  <a:schemeClr val="tx1"/>
                </a:solidFill>
                <a:latin typeface="+mj-lt"/>
              </a:defRPr>
            </a:lvl4pPr>
            <a:lvl5pPr marL="1144588" indent="-211138">
              <a:spcBef>
                <a:spcPts val="0"/>
              </a:spcBef>
              <a:spcAft>
                <a:spcPts val="400"/>
              </a:spcAft>
              <a:tabLst/>
              <a:defRPr sz="18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BE405EF5-67A3-467C-B557-30C099F3F7D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F7E476FB-F1EB-4325-8567-72CD95BF0CAA}"/>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a:solidFill>
                <a:schemeClr val="tx2"/>
              </a:solidFill>
            </a:endParaRPr>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79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Slide Orange">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Click to 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accent3"/>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Placeholder 7">
            <a:extLst>
              <a:ext uri="{FF2B5EF4-FFF2-40B4-BE49-F238E27FC236}">
                <a16:creationId xmlns:a16="http://schemas.microsoft.com/office/drawing/2014/main" id="{A507E633-4606-0F5C-1C47-2E2296BF6013}"/>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arrow window">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3048" y="0"/>
            <a:ext cx="12192000" cy="6858000"/>
          </a:xfrm>
          <a:solidFill>
            <a:schemeClr val="accent6"/>
          </a:solidFill>
        </p:spPr>
        <p:txBody>
          <a:bodyPr tIns="1188720" rIns="914400"/>
          <a:lstStyle>
            <a:lvl1pPr marL="0" indent="0" algn="r">
              <a:buNone/>
              <a:defRPr/>
            </a:lvl1pPr>
          </a:lstStyle>
          <a:p>
            <a:r>
              <a:rPr lang="en-US"/>
              <a:t>Insert Picture</a:t>
            </a:r>
            <a:br>
              <a:rPr lang="en-US"/>
            </a:br>
            <a:r>
              <a:rPr lang="en-US"/>
              <a:t>and send to back</a:t>
            </a:r>
          </a:p>
        </p:txBody>
      </p:sp>
      <p:sp>
        <p:nvSpPr>
          <p:cNvPr id="12" name="Text Placeholder 11">
            <a:extLst>
              <a:ext uri="{FF2B5EF4-FFF2-40B4-BE49-F238E27FC236}">
                <a16:creationId xmlns:a16="http://schemas.microsoft.com/office/drawing/2014/main" id="{67CD8347-12EC-7004-68FD-F0EB1360FD8F}"/>
              </a:ext>
            </a:extLst>
          </p:cNvPr>
          <p:cNvSpPr>
            <a:spLocks noGrp="1"/>
          </p:cNvSpPr>
          <p:nvPr>
            <p:ph type="body" sz="quarter" idx="12" hasCustomPrompt="1"/>
          </p:nvPr>
        </p:nvSpPr>
        <p:spPr>
          <a:xfrm>
            <a:off x="0" y="0"/>
            <a:ext cx="12188952"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marL="0" indent="0">
              <a:buFontTx/>
              <a:buNone/>
              <a:defRPr/>
            </a:lvl1pPr>
          </a:lstStyle>
          <a:p>
            <a:pPr lvl="0"/>
            <a:r>
              <a:rPr lang="en-US"/>
              <a:t> </a:t>
            </a:r>
          </a:p>
        </p:txBody>
      </p:sp>
      <p:sp>
        <p:nvSpPr>
          <p:cNvPr id="2" name="Title 1"/>
          <p:cNvSpPr>
            <a:spLocks noGrp="1"/>
          </p:cNvSpPr>
          <p:nvPr>
            <p:ph type="ctrTitle"/>
          </p:nvPr>
        </p:nvSpPr>
        <p:spPr>
          <a:xfrm>
            <a:off x="2752627" y="457200"/>
            <a:ext cx="5637229"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2752627" y="4027501"/>
            <a:ext cx="5637229" cy="936385"/>
          </a:xfrm>
        </p:spPr>
        <p:txBody>
          <a:bodyPr>
            <a:noAutofit/>
          </a:bodyPr>
          <a:lstStyle>
            <a:lvl1pPr marL="0" indent="0" algn="l">
              <a:spcBef>
                <a:spcPts val="0"/>
              </a:spcBef>
              <a:buNone/>
              <a:defRPr sz="2000">
                <a:solidFill>
                  <a:schemeClr val="accent3"/>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96665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title orange phot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7">
            <a:extLst>
              <a:ext uri="{FF2B5EF4-FFF2-40B4-BE49-F238E27FC236}">
                <a16:creationId xmlns:a16="http://schemas.microsoft.com/office/drawing/2014/main" id="{051F0EE0-3D9B-E861-B59E-EC60640064C5}"/>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38975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ate blue bkgr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light blue bkgr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accent3"/>
                </a:solidFill>
              </a:defRPr>
            </a:lvl1pPr>
          </a:lstStyle>
          <a:p>
            <a:r>
              <a:rPr lang="en-US"/>
              <a:t>Click to edit Master title style</a:t>
            </a:r>
          </a:p>
        </p:txBody>
      </p:sp>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a:solidFill>
            <a:schemeClr val="bg2"/>
          </a:solidFill>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7">
            <a:extLst>
              <a:ext uri="{FF2B5EF4-FFF2-40B4-BE49-F238E27FC236}">
                <a16:creationId xmlns:a16="http://schemas.microsoft.com/office/drawing/2014/main" id="{21022AB0-A6DF-42F4-2FD1-C8A66FD65C7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31029341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12/9/2024</a:t>
            </a:fld>
            <a:endParaRPr lang="en-US"/>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©2023 ExlService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727" r:id="rId6"/>
    <p:sldLayoutId id="2147483678" r:id="rId7"/>
    <p:sldLayoutId id="2147483681" r:id="rId8"/>
    <p:sldLayoutId id="2147483728" r:id="rId9"/>
    <p:sldLayoutId id="2147483685" r:id="rId10"/>
    <p:sldLayoutId id="2147483729" r:id="rId11"/>
    <p:sldLayoutId id="2147483717" r:id="rId12"/>
    <p:sldLayoutId id="2147483731" r:id="rId13"/>
    <p:sldLayoutId id="2147483741" r:id="rId14"/>
    <p:sldLayoutId id="2147483742" r:id="rId15"/>
    <p:sldLayoutId id="2147483719" r:id="rId16"/>
    <p:sldLayoutId id="2147483733" r:id="rId17"/>
    <p:sldLayoutId id="2147483734" r:id="rId18"/>
    <p:sldLayoutId id="2147483735" r:id="rId19"/>
    <p:sldLayoutId id="2147483689" r:id="rId20"/>
    <p:sldLayoutId id="2147483736" r:id="rId21"/>
    <p:sldLayoutId id="2147483737" r:id="rId22"/>
    <p:sldLayoutId id="2147483738" r:id="rId23"/>
    <p:sldLayoutId id="2147483739" r:id="rId24"/>
    <p:sldLayoutId id="2147483701" r:id="rId25"/>
    <p:sldLayoutId id="2147483699" r:id="rId26"/>
    <p:sldLayoutId id="2147483740" r:id="rId27"/>
    <p:sldLayoutId id="2147483743" r:id="rId28"/>
    <p:sldLayoutId id="2147483705" r:id="rId29"/>
    <p:sldLayoutId id="2147483708" r:id="rId30"/>
    <p:sldLayoutId id="2147483709" r:id="rId31"/>
    <p:sldLayoutId id="2147483710" r:id="rId3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men looking at a computer&#10;&#10;Description automatically generated">
            <a:extLst>
              <a:ext uri="{FF2B5EF4-FFF2-40B4-BE49-F238E27FC236}">
                <a16:creationId xmlns:a16="http://schemas.microsoft.com/office/drawing/2014/main" id="{E65AA93A-9300-3287-F805-B2A66D40C121}"/>
              </a:ext>
            </a:extLst>
          </p:cNvPr>
          <p:cNvPicPr>
            <a:picLocks noGrp="1" noChangeAspect="1"/>
          </p:cNvPicPr>
          <p:nvPr>
            <p:ph type="pic" sz="quarter" idx="10"/>
          </p:nvPr>
        </p:nvPicPr>
        <p:blipFill>
          <a:blip r:embed="rId2"/>
          <a:srcRect/>
          <a:stretch>
            <a:fillRect/>
          </a:stretch>
        </p:blipFill>
        <p:spPr/>
      </p:pic>
      <p:pic>
        <p:nvPicPr>
          <p:cNvPr id="11" name="Picture 10" descr="A close up of a white wall&#10;&#10;Description automatically generated">
            <a:extLst>
              <a:ext uri="{FF2B5EF4-FFF2-40B4-BE49-F238E27FC236}">
                <a16:creationId xmlns:a16="http://schemas.microsoft.com/office/drawing/2014/main" id="{56C26C56-0F54-01BD-4ABF-A99CFFB991F9}"/>
              </a:ext>
            </a:extLst>
          </p:cNvPr>
          <p:cNvPicPr>
            <a:picLocks noChangeAspect="1"/>
          </p:cNvPicPr>
          <p:nvPr/>
        </p:nvPicPr>
        <p:blipFill>
          <a:blip r:embed="rId3"/>
          <a:stretch>
            <a:fillRect/>
          </a:stretch>
        </p:blipFill>
        <p:spPr>
          <a:xfrm>
            <a:off x="504" y="283"/>
            <a:ext cx="12190992" cy="6857433"/>
          </a:xfrm>
          <a:prstGeom prst="rect">
            <a:avLst/>
          </a:prstGeom>
        </p:spPr>
      </p:pic>
      <p:sp>
        <p:nvSpPr>
          <p:cNvPr id="6" name="Title 5">
            <a:extLst>
              <a:ext uri="{FF2B5EF4-FFF2-40B4-BE49-F238E27FC236}">
                <a16:creationId xmlns:a16="http://schemas.microsoft.com/office/drawing/2014/main" id="{8888B4A6-D636-E74D-85CC-AD4ACBC3441C}"/>
              </a:ext>
            </a:extLst>
          </p:cNvPr>
          <p:cNvSpPr>
            <a:spLocks noGrp="1"/>
          </p:cNvSpPr>
          <p:nvPr>
            <p:ph type="ctrTitle"/>
          </p:nvPr>
        </p:nvSpPr>
        <p:spPr>
          <a:xfrm>
            <a:off x="2736584" y="376990"/>
            <a:ext cx="6175063" cy="3413547"/>
          </a:xfrm>
        </p:spPr>
        <p:txBody>
          <a:bodyPr/>
          <a:lstStyle/>
          <a:p>
            <a:r>
              <a:rPr lang="en-US"/>
              <a:t>Tree base models</a:t>
            </a:r>
          </a:p>
        </p:txBody>
      </p:sp>
      <p:sp>
        <p:nvSpPr>
          <p:cNvPr id="4" name="Subtitle 3">
            <a:extLst>
              <a:ext uri="{FF2B5EF4-FFF2-40B4-BE49-F238E27FC236}">
                <a16:creationId xmlns:a16="http://schemas.microsoft.com/office/drawing/2014/main" id="{CC5E2174-CEBC-DA0E-4A29-28F8D90527FF}"/>
              </a:ext>
            </a:extLst>
          </p:cNvPr>
          <p:cNvSpPr>
            <a:spLocks noGrp="1"/>
          </p:cNvSpPr>
          <p:nvPr>
            <p:ph type="subTitle" idx="1"/>
          </p:nvPr>
        </p:nvSpPr>
        <p:spPr/>
        <p:txBody>
          <a:bodyPr/>
          <a:lstStyle/>
          <a:p>
            <a:r>
              <a:rPr lang="en-US"/>
              <a:t>December 2024</a:t>
            </a:r>
          </a:p>
        </p:txBody>
      </p:sp>
      <p:sp>
        <p:nvSpPr>
          <p:cNvPr id="40" name="Text Placeholder 39">
            <a:extLst>
              <a:ext uri="{FF2B5EF4-FFF2-40B4-BE49-F238E27FC236}">
                <a16:creationId xmlns:a16="http://schemas.microsoft.com/office/drawing/2014/main" id="{0CCF8748-782D-338A-404F-D14F6CC500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4325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50C2-32D5-9670-36FA-FDFA198974E6}"/>
              </a:ext>
            </a:extLst>
          </p:cNvPr>
          <p:cNvSpPr>
            <a:spLocks noGrp="1"/>
          </p:cNvSpPr>
          <p:nvPr>
            <p:ph type="ctrTitle"/>
          </p:nvPr>
        </p:nvSpPr>
        <p:spPr>
          <a:xfrm>
            <a:off x="457200" y="334171"/>
            <a:ext cx="11277600" cy="672567"/>
          </a:xfrm>
        </p:spPr>
        <p:txBody>
          <a:bodyPr>
            <a:normAutofit/>
          </a:bodyPr>
          <a:lstStyle/>
          <a:p>
            <a:r>
              <a:rPr lang="en-IN" dirty="0"/>
              <a:t>Hyperparameters of </a:t>
            </a:r>
            <a:r>
              <a:rPr lang="en-IN" spc="-5" dirty="0"/>
              <a:t>Decision</a:t>
            </a:r>
            <a:r>
              <a:rPr lang="en-IN" spc="-25" dirty="0"/>
              <a:t> </a:t>
            </a:r>
            <a:r>
              <a:rPr lang="en-IN" spc="-5" dirty="0"/>
              <a:t>Tree</a:t>
            </a:r>
            <a:endParaRPr lang="en-IN" dirty="0"/>
          </a:p>
        </p:txBody>
      </p:sp>
      <p:sp>
        <p:nvSpPr>
          <p:cNvPr id="3" name="Text Placeholder 2">
            <a:extLst>
              <a:ext uri="{FF2B5EF4-FFF2-40B4-BE49-F238E27FC236}">
                <a16:creationId xmlns:a16="http://schemas.microsoft.com/office/drawing/2014/main" id="{18D3F23D-7415-76C0-5218-E2E113993976}"/>
              </a:ext>
            </a:extLst>
          </p:cNvPr>
          <p:cNvSpPr>
            <a:spLocks noGrp="1"/>
          </p:cNvSpPr>
          <p:nvPr>
            <p:ph type="body" sz="quarter" idx="14"/>
          </p:nvPr>
        </p:nvSpPr>
        <p:spPr/>
        <p:txBody>
          <a:bodyPr/>
          <a:lstStyle/>
          <a:p>
            <a:pPr algn="l"/>
            <a:r>
              <a:rPr lang="en-US" b="0" i="0" dirty="0">
                <a:solidFill>
                  <a:srgbClr val="242424"/>
                </a:solidFill>
                <a:effectLst/>
                <a:latin typeface="source-serif-pro"/>
              </a:rPr>
              <a:t>Scikit-learn provides some functionalities or parameters that are to be used with a Decision Tree classifier to enhance the model’s accuracy in accordance with the given data.</a:t>
            </a:r>
          </a:p>
          <a:p>
            <a:pPr algn="l">
              <a:buFont typeface="Arial" panose="020B0604020202020204" pitchFamily="34" charset="0"/>
              <a:buChar char="•"/>
            </a:pPr>
            <a:r>
              <a:rPr lang="en-US" b="1" i="0" dirty="0">
                <a:solidFill>
                  <a:srgbClr val="242424"/>
                </a:solidFill>
                <a:effectLst/>
                <a:latin typeface="source-serif-pro"/>
              </a:rPr>
              <a:t>criterion</a:t>
            </a:r>
            <a:r>
              <a:rPr lang="en-US" b="0" i="0" dirty="0">
                <a:solidFill>
                  <a:srgbClr val="242424"/>
                </a:solidFill>
                <a:effectLst/>
                <a:latin typeface="source-serif-pro"/>
              </a:rPr>
              <a:t>: This parameter is used to measure the quality of the split. The default value for this parameter is set to “Gini”. If you want the measure to be calculated by entropy gain, you can change this parameter to “entropy”.</a:t>
            </a:r>
          </a:p>
          <a:p>
            <a:pPr algn="l">
              <a:buFont typeface="Arial" panose="020B0604020202020204" pitchFamily="34" charset="0"/>
              <a:buChar char="•"/>
            </a:pPr>
            <a:r>
              <a:rPr lang="en-US" b="1" i="0" dirty="0">
                <a:solidFill>
                  <a:srgbClr val="242424"/>
                </a:solidFill>
                <a:effectLst/>
                <a:latin typeface="source-serif-pro"/>
              </a:rPr>
              <a:t>splitter</a:t>
            </a:r>
            <a:r>
              <a:rPr lang="en-US" b="0" i="0" dirty="0">
                <a:solidFill>
                  <a:srgbClr val="242424"/>
                </a:solidFill>
                <a:effectLst/>
                <a:latin typeface="source-serif-pro"/>
              </a:rPr>
              <a:t>: This parameter is used to choose the split at each node. If you want the sub-trees to have the best split, you can set this parameter to “best”. We can also have a random split for which the value “random” is set.</a:t>
            </a:r>
          </a:p>
          <a:p>
            <a:pPr algn="l">
              <a:buFont typeface="Arial" panose="020B0604020202020204" pitchFamily="34" charset="0"/>
              <a:buChar char="•"/>
            </a:pPr>
            <a:r>
              <a:rPr lang="en-US" b="1" i="0" dirty="0">
                <a:solidFill>
                  <a:srgbClr val="242424"/>
                </a:solidFill>
                <a:effectLst/>
                <a:latin typeface="source-serif-pro"/>
              </a:rPr>
              <a:t>max-depth</a:t>
            </a:r>
            <a:r>
              <a:rPr lang="en-US" b="0" i="0" dirty="0">
                <a:solidFill>
                  <a:srgbClr val="242424"/>
                </a:solidFill>
                <a:effectLst/>
                <a:latin typeface="source-serif-pro"/>
              </a:rPr>
              <a:t>: This is an integer parameter through which we can limit the depth of the tree. The default value for this parameter is set to None.</a:t>
            </a:r>
          </a:p>
          <a:p>
            <a:pPr algn="l">
              <a:buFont typeface="Arial" panose="020B0604020202020204" pitchFamily="34" charset="0"/>
              <a:buChar char="•"/>
            </a:pPr>
            <a:r>
              <a:rPr lang="en-US" b="1" i="0" dirty="0" err="1">
                <a:solidFill>
                  <a:srgbClr val="242424"/>
                </a:solidFill>
                <a:effectLst/>
                <a:latin typeface="source-serif-pro"/>
              </a:rPr>
              <a:t>min_samples_split</a:t>
            </a:r>
            <a:r>
              <a:rPr lang="en-US" b="0" i="0" dirty="0">
                <a:solidFill>
                  <a:srgbClr val="242424"/>
                </a:solidFill>
                <a:effectLst/>
                <a:latin typeface="source-serif-pro"/>
              </a:rPr>
              <a:t>: This parameter is used to define the minimum number of samples required to split an internal node.</a:t>
            </a:r>
          </a:p>
          <a:p>
            <a:pPr algn="l">
              <a:buFont typeface="Arial" panose="020B0604020202020204" pitchFamily="34" charset="0"/>
              <a:buChar char="•"/>
            </a:pPr>
            <a:r>
              <a:rPr lang="en-US" b="1" i="0" dirty="0" err="1">
                <a:solidFill>
                  <a:srgbClr val="242424"/>
                </a:solidFill>
                <a:effectLst/>
                <a:latin typeface="source-serif-pro"/>
              </a:rPr>
              <a:t>max_leaf_nodes</a:t>
            </a:r>
            <a:r>
              <a:rPr lang="en-US" b="0" i="0" dirty="0">
                <a:solidFill>
                  <a:srgbClr val="242424"/>
                </a:solidFill>
                <a:effectLst/>
                <a:latin typeface="source-serif-pro"/>
              </a:rPr>
              <a:t>: The default value of </a:t>
            </a:r>
            <a:r>
              <a:rPr lang="en-US" b="0" i="0" dirty="0" err="1">
                <a:solidFill>
                  <a:srgbClr val="242424"/>
                </a:solidFill>
                <a:effectLst/>
                <a:latin typeface="source-serif-pro"/>
              </a:rPr>
              <a:t>max_leaf_nodes</a:t>
            </a:r>
            <a:r>
              <a:rPr lang="en-US" b="0" i="0" dirty="0">
                <a:solidFill>
                  <a:srgbClr val="242424"/>
                </a:solidFill>
                <a:effectLst/>
                <a:latin typeface="source-serif-pro"/>
              </a:rPr>
              <a:t> is set to None. This parameter is used to grow a tree with </a:t>
            </a:r>
            <a:r>
              <a:rPr lang="en-US" b="0" i="0" dirty="0" err="1">
                <a:solidFill>
                  <a:srgbClr val="242424"/>
                </a:solidFill>
                <a:effectLst/>
                <a:latin typeface="source-serif-pro"/>
              </a:rPr>
              <a:t>max_leaf_nodes</a:t>
            </a:r>
            <a:r>
              <a:rPr lang="en-US" b="0" i="0" dirty="0">
                <a:solidFill>
                  <a:srgbClr val="242424"/>
                </a:solidFill>
                <a:effectLst/>
                <a:latin typeface="source-serif-pro"/>
              </a:rPr>
              <a:t> in best-first fashion.</a:t>
            </a:r>
          </a:p>
          <a:p>
            <a:endParaRPr lang="en-IN" dirty="0"/>
          </a:p>
        </p:txBody>
      </p:sp>
    </p:spTree>
    <p:extLst>
      <p:ext uri="{BB962C8B-B14F-4D97-AF65-F5344CB8AC3E}">
        <p14:creationId xmlns:p14="http://schemas.microsoft.com/office/powerpoint/2010/main" val="165279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200D-4CA7-3B62-5835-79DA669D4227}"/>
              </a:ext>
            </a:extLst>
          </p:cNvPr>
          <p:cNvSpPr>
            <a:spLocks noGrp="1"/>
          </p:cNvSpPr>
          <p:nvPr>
            <p:ph type="ctrTitle"/>
          </p:nvPr>
        </p:nvSpPr>
        <p:spPr>
          <a:xfrm>
            <a:off x="455364" y="157901"/>
            <a:ext cx="11277600" cy="672567"/>
          </a:xfrm>
        </p:spPr>
        <p:txBody>
          <a:bodyPr/>
          <a:lstStyle/>
          <a:p>
            <a:r>
              <a:rPr lang="en-US" dirty="0"/>
              <a:t>Impact of Hyperparameters in Decision Trees</a:t>
            </a:r>
            <a:endParaRPr lang="en-IN" dirty="0"/>
          </a:p>
        </p:txBody>
      </p:sp>
      <p:sp>
        <p:nvSpPr>
          <p:cNvPr id="3" name="Text Placeholder 2">
            <a:extLst>
              <a:ext uri="{FF2B5EF4-FFF2-40B4-BE49-F238E27FC236}">
                <a16:creationId xmlns:a16="http://schemas.microsoft.com/office/drawing/2014/main" id="{3CF27C85-E1E3-07ED-7B23-3F860D0F2122}"/>
              </a:ext>
            </a:extLst>
          </p:cNvPr>
          <p:cNvSpPr>
            <a:spLocks noGrp="1"/>
          </p:cNvSpPr>
          <p:nvPr>
            <p:ph type="body" sz="quarter" idx="14"/>
          </p:nvPr>
        </p:nvSpPr>
        <p:spPr>
          <a:xfrm>
            <a:off x="455364" y="830468"/>
            <a:ext cx="5089054" cy="3250160"/>
          </a:xfrm>
        </p:spPr>
        <p:txBody>
          <a:bodyPr/>
          <a:lstStyle/>
          <a:p>
            <a:r>
              <a:rPr lang="en-US" dirty="0">
                <a:solidFill>
                  <a:srgbClr val="FB4E0B"/>
                </a:solidFill>
              </a:rPr>
              <a:t>1. </a:t>
            </a:r>
            <a:r>
              <a:rPr lang="en-US" b="1" dirty="0" err="1">
                <a:solidFill>
                  <a:srgbClr val="FB4E0B"/>
                </a:solidFill>
              </a:rPr>
              <a:t>max_depth</a:t>
            </a:r>
            <a:r>
              <a:rPr lang="en-US" b="1" dirty="0">
                <a:solidFill>
                  <a:srgbClr val="FB4E0B"/>
                </a:solidFill>
              </a:rPr>
              <a:t>: </a:t>
            </a:r>
            <a:r>
              <a:rPr lang="en-US" dirty="0"/>
              <a:t>it controls the maximum depth of the tree.</a:t>
            </a:r>
          </a:p>
          <a:p>
            <a:r>
              <a:rPr lang="en-US" b="1" dirty="0"/>
              <a:t>Increasing depth:</a:t>
            </a:r>
          </a:p>
          <a:p>
            <a:r>
              <a:rPr lang="en-US" dirty="0"/>
              <a:t>   </a:t>
            </a:r>
            <a:r>
              <a:rPr lang="en-US" b="1" dirty="0"/>
              <a:t>Pros:</a:t>
            </a:r>
            <a:r>
              <a:rPr lang="en-US" dirty="0"/>
              <a:t> Captures more patterns in the data.</a:t>
            </a:r>
          </a:p>
          <a:p>
            <a:r>
              <a:rPr lang="en-US" dirty="0"/>
              <a:t>   </a:t>
            </a:r>
            <a:r>
              <a:rPr lang="en-US" b="1" dirty="0"/>
              <a:t>Cons:</a:t>
            </a:r>
            <a:r>
              <a:rPr lang="en-US" dirty="0"/>
              <a:t> Risk of overfitting, capturing noise.</a:t>
            </a:r>
          </a:p>
          <a:p>
            <a:r>
              <a:rPr lang="en-US" b="1" dirty="0"/>
              <a:t>Example:</a:t>
            </a:r>
          </a:p>
          <a:p>
            <a:r>
              <a:rPr lang="en-US" dirty="0"/>
              <a:t>  - Depth 3: Balanced accuracy.</a:t>
            </a:r>
          </a:p>
          <a:p>
            <a:r>
              <a:rPr lang="en-US" dirty="0"/>
              <a:t>  - Depth 10: Overfits, lower validation accuracy.</a:t>
            </a:r>
          </a:p>
          <a:p>
            <a:endParaRPr lang="en-IN" dirty="0"/>
          </a:p>
        </p:txBody>
      </p:sp>
      <p:sp>
        <p:nvSpPr>
          <p:cNvPr id="5" name="TextBox 4">
            <a:extLst>
              <a:ext uri="{FF2B5EF4-FFF2-40B4-BE49-F238E27FC236}">
                <a16:creationId xmlns:a16="http://schemas.microsoft.com/office/drawing/2014/main" id="{1DE78A78-BCD2-E0BF-7E62-2D9084683551}"/>
              </a:ext>
            </a:extLst>
          </p:cNvPr>
          <p:cNvSpPr txBox="1"/>
          <p:nvPr/>
        </p:nvSpPr>
        <p:spPr>
          <a:xfrm>
            <a:off x="6094164" y="608889"/>
            <a:ext cx="6097836" cy="3693319"/>
          </a:xfrm>
          <a:prstGeom prst="rect">
            <a:avLst/>
          </a:prstGeom>
          <a:noFill/>
        </p:spPr>
        <p:txBody>
          <a:bodyPr wrap="square">
            <a:spAutoFit/>
          </a:bodyPr>
          <a:lstStyle/>
          <a:p>
            <a:r>
              <a:rPr lang="en-US" b="1" dirty="0">
                <a:solidFill>
                  <a:srgbClr val="FB4E0B"/>
                </a:solidFill>
              </a:rPr>
              <a:t>2. </a:t>
            </a:r>
            <a:r>
              <a:rPr lang="en-US" b="1" dirty="0" err="1">
                <a:solidFill>
                  <a:srgbClr val="FB4E0B"/>
                </a:solidFill>
              </a:rPr>
              <a:t>min_samples_split</a:t>
            </a:r>
            <a:endParaRPr lang="en-US" b="1" dirty="0">
              <a:solidFill>
                <a:srgbClr val="FB4E0B"/>
              </a:solidFill>
            </a:endParaRPr>
          </a:p>
          <a:p>
            <a:r>
              <a:rPr lang="en-US" b="1" dirty="0" err="1"/>
              <a:t>min_samples_split</a:t>
            </a:r>
            <a:r>
              <a:rPr lang="en-US" dirty="0"/>
              <a:t> controls the minimum number of samples required to split an internal node.</a:t>
            </a:r>
          </a:p>
          <a:p>
            <a:r>
              <a:rPr lang="en-US" b="1" dirty="0"/>
              <a:t>Increasing </a:t>
            </a:r>
            <a:r>
              <a:rPr lang="en-US" b="1" dirty="0" err="1"/>
              <a:t>min_samples_split</a:t>
            </a:r>
            <a:r>
              <a:rPr lang="en-US" dirty="0"/>
              <a:t>:</a:t>
            </a:r>
          </a:p>
          <a:p>
            <a:pPr marL="742950" lvl="1" indent="-285750">
              <a:buFont typeface="Arial" panose="020B0604020202020204" pitchFamily="34" charset="0"/>
              <a:buChar char="•"/>
            </a:pPr>
            <a:r>
              <a:rPr lang="en-US" b="1" dirty="0"/>
              <a:t>Pros</a:t>
            </a:r>
            <a:r>
              <a:rPr lang="en-US" dirty="0"/>
              <a:t>: Helps in reducing overfitting by ensuring splits only occur when there are enough samples.</a:t>
            </a:r>
          </a:p>
          <a:p>
            <a:pPr marL="742950" lvl="1" indent="-285750">
              <a:buFont typeface="Arial" panose="020B0604020202020204" pitchFamily="34" charset="0"/>
              <a:buChar char="•"/>
            </a:pPr>
            <a:r>
              <a:rPr lang="en-US" b="1" dirty="0"/>
              <a:t>Cons</a:t>
            </a:r>
            <a:r>
              <a:rPr lang="en-US" dirty="0"/>
              <a:t>: May underfit the data if set too high, ignoring meaningful splits.</a:t>
            </a:r>
          </a:p>
          <a:p>
            <a:r>
              <a:rPr lang="en-US" b="1" dirty="0"/>
              <a:t>Example</a:t>
            </a:r>
            <a:r>
              <a:rPr lang="en-US" dirty="0"/>
              <a:t>:</a:t>
            </a:r>
          </a:p>
          <a:p>
            <a:pPr marL="742950" lvl="1" indent="-285750">
              <a:buFont typeface="Arial" panose="020B0604020202020204" pitchFamily="34" charset="0"/>
              <a:buChar char="•"/>
            </a:pPr>
            <a:r>
              <a:rPr lang="en-US" b="1" dirty="0" err="1"/>
              <a:t>min_samples_split</a:t>
            </a:r>
            <a:r>
              <a:rPr lang="en-US" b="1" dirty="0"/>
              <a:t> = 2</a:t>
            </a:r>
            <a:r>
              <a:rPr lang="en-US" dirty="0"/>
              <a:t>: Allows very fine splits, potentially overfitting.</a:t>
            </a:r>
          </a:p>
          <a:p>
            <a:pPr marL="742950" lvl="1" indent="-285750">
              <a:buFont typeface="Arial" panose="020B0604020202020204" pitchFamily="34" charset="0"/>
              <a:buChar char="•"/>
            </a:pPr>
            <a:r>
              <a:rPr lang="en-US" b="1" dirty="0" err="1"/>
              <a:t>min_samples_split</a:t>
            </a:r>
            <a:r>
              <a:rPr lang="en-US" b="1" dirty="0"/>
              <a:t> = 10</a:t>
            </a:r>
            <a:r>
              <a:rPr lang="en-US" dirty="0"/>
              <a:t>: More generalization, but may miss finer patterns.</a:t>
            </a:r>
          </a:p>
        </p:txBody>
      </p:sp>
      <p:sp>
        <p:nvSpPr>
          <p:cNvPr id="7" name="TextBox 6">
            <a:extLst>
              <a:ext uri="{FF2B5EF4-FFF2-40B4-BE49-F238E27FC236}">
                <a16:creationId xmlns:a16="http://schemas.microsoft.com/office/drawing/2014/main" id="{08EDC246-3ACD-56A8-98F8-BD0BF95ECD81}"/>
              </a:ext>
            </a:extLst>
          </p:cNvPr>
          <p:cNvSpPr txBox="1"/>
          <p:nvPr/>
        </p:nvSpPr>
        <p:spPr>
          <a:xfrm>
            <a:off x="305716" y="4391775"/>
            <a:ext cx="10854369" cy="2308324"/>
          </a:xfrm>
          <a:prstGeom prst="rect">
            <a:avLst/>
          </a:prstGeom>
          <a:noFill/>
        </p:spPr>
        <p:txBody>
          <a:bodyPr wrap="square">
            <a:spAutoFit/>
          </a:bodyPr>
          <a:lstStyle/>
          <a:p>
            <a:r>
              <a:rPr lang="en-US" b="1" dirty="0">
                <a:solidFill>
                  <a:srgbClr val="FB4E0B"/>
                </a:solidFill>
              </a:rPr>
              <a:t>3. </a:t>
            </a:r>
            <a:r>
              <a:rPr lang="en-US" b="1" dirty="0" err="1">
                <a:solidFill>
                  <a:srgbClr val="FB4E0B"/>
                </a:solidFill>
              </a:rPr>
              <a:t>min_samples_leaf</a:t>
            </a:r>
            <a:endParaRPr lang="en-US" b="1" dirty="0">
              <a:solidFill>
                <a:srgbClr val="FB4E0B"/>
              </a:solidFill>
            </a:endParaRPr>
          </a:p>
          <a:p>
            <a:r>
              <a:rPr lang="en-US" b="1" dirty="0" err="1"/>
              <a:t>min_samples_leaf</a:t>
            </a:r>
            <a:r>
              <a:rPr lang="en-US" dirty="0"/>
              <a:t> specifies the minimum number of samples required to be in a leaf node.</a:t>
            </a:r>
          </a:p>
          <a:p>
            <a:r>
              <a:rPr lang="en-US" b="1" dirty="0"/>
              <a:t>Increasing </a:t>
            </a:r>
            <a:r>
              <a:rPr lang="en-US" b="1" dirty="0" err="1"/>
              <a:t>min_samples_leaf</a:t>
            </a:r>
            <a:r>
              <a:rPr lang="en-US" dirty="0"/>
              <a:t>:</a:t>
            </a:r>
          </a:p>
          <a:p>
            <a:pPr marL="742950" lvl="1" indent="-285750">
              <a:buFont typeface="Arial" panose="020B0604020202020204" pitchFamily="34" charset="0"/>
              <a:buChar char="•"/>
            </a:pPr>
            <a:r>
              <a:rPr lang="en-US" b="1" dirty="0"/>
              <a:t>Pros</a:t>
            </a:r>
            <a:r>
              <a:rPr lang="en-US" dirty="0"/>
              <a:t>: Reduces overfitting by making sure each leaf has sufficient samples, thus promoting generalization.</a:t>
            </a:r>
          </a:p>
          <a:p>
            <a:pPr marL="742950" lvl="1" indent="-285750">
              <a:buFont typeface="Arial" panose="020B0604020202020204" pitchFamily="34" charset="0"/>
              <a:buChar char="•"/>
            </a:pPr>
            <a:r>
              <a:rPr lang="en-US" b="1" dirty="0"/>
              <a:t>Cons</a:t>
            </a:r>
            <a:r>
              <a:rPr lang="en-US" dirty="0"/>
              <a:t>: Can lead to underfitting if set too high by ignoring small but important patterns.</a:t>
            </a:r>
          </a:p>
          <a:p>
            <a:r>
              <a:rPr lang="en-US" b="1" dirty="0"/>
              <a:t>Example</a:t>
            </a:r>
            <a:r>
              <a:rPr lang="en-US" dirty="0"/>
              <a:t>:</a:t>
            </a:r>
          </a:p>
          <a:p>
            <a:pPr marL="742950" lvl="1" indent="-285750">
              <a:buFont typeface="Arial" panose="020B0604020202020204" pitchFamily="34" charset="0"/>
              <a:buChar char="•"/>
            </a:pPr>
            <a:r>
              <a:rPr lang="en-US" b="1" dirty="0" err="1"/>
              <a:t>min_samples_leaf</a:t>
            </a:r>
            <a:r>
              <a:rPr lang="en-US" b="1" dirty="0"/>
              <a:t> = 1</a:t>
            </a:r>
            <a:r>
              <a:rPr lang="en-US" dirty="0"/>
              <a:t>: Risk of overfitting with too many small leaf nodes.</a:t>
            </a:r>
          </a:p>
          <a:p>
            <a:pPr marL="742950" lvl="1" indent="-285750">
              <a:buFont typeface="Arial" panose="020B0604020202020204" pitchFamily="34" charset="0"/>
              <a:buChar char="•"/>
            </a:pPr>
            <a:r>
              <a:rPr lang="en-US" b="1" dirty="0" err="1"/>
              <a:t>min_samples_leaf</a:t>
            </a:r>
            <a:r>
              <a:rPr lang="en-US" b="1" dirty="0"/>
              <a:t> = 5</a:t>
            </a:r>
            <a:r>
              <a:rPr lang="en-US" dirty="0"/>
              <a:t>: Helps in reducing overfitting, but might generalize too much.</a:t>
            </a:r>
          </a:p>
        </p:txBody>
      </p:sp>
    </p:spTree>
    <p:extLst>
      <p:ext uri="{BB962C8B-B14F-4D97-AF65-F5344CB8AC3E}">
        <p14:creationId xmlns:p14="http://schemas.microsoft.com/office/powerpoint/2010/main" val="100426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440A0-6584-379B-BDFD-AD41D620AC1B}"/>
              </a:ext>
            </a:extLst>
          </p:cNvPr>
          <p:cNvSpPr txBox="1"/>
          <p:nvPr/>
        </p:nvSpPr>
        <p:spPr>
          <a:xfrm>
            <a:off x="261650" y="234739"/>
            <a:ext cx="6097836" cy="3970318"/>
          </a:xfrm>
          <a:prstGeom prst="rect">
            <a:avLst/>
          </a:prstGeom>
          <a:noFill/>
        </p:spPr>
        <p:txBody>
          <a:bodyPr wrap="square">
            <a:spAutoFit/>
          </a:bodyPr>
          <a:lstStyle/>
          <a:p>
            <a:r>
              <a:rPr lang="en-US" b="1" dirty="0">
                <a:solidFill>
                  <a:srgbClr val="FB4E0B"/>
                </a:solidFill>
              </a:rPr>
              <a:t>4. </a:t>
            </a:r>
            <a:r>
              <a:rPr lang="en-US" b="1" dirty="0" err="1">
                <a:solidFill>
                  <a:srgbClr val="FB4E0B"/>
                </a:solidFill>
              </a:rPr>
              <a:t>max_features</a:t>
            </a:r>
            <a:endParaRPr lang="en-US" b="1" dirty="0">
              <a:solidFill>
                <a:srgbClr val="FB4E0B"/>
              </a:solidFill>
            </a:endParaRPr>
          </a:p>
          <a:p>
            <a:r>
              <a:rPr lang="en-US" b="1" dirty="0"/>
              <a:t> </a:t>
            </a:r>
            <a:r>
              <a:rPr lang="en-US" b="1" dirty="0" err="1"/>
              <a:t>max_features</a:t>
            </a:r>
            <a:r>
              <a:rPr lang="en-US" dirty="0"/>
              <a:t> controls the number of features to consider when looking for the best split.</a:t>
            </a:r>
          </a:p>
          <a:p>
            <a:r>
              <a:rPr lang="en-US" b="1" dirty="0"/>
              <a:t> Increasing </a:t>
            </a:r>
            <a:r>
              <a:rPr lang="en-US" b="1" dirty="0" err="1"/>
              <a:t>max_features</a:t>
            </a:r>
            <a:r>
              <a:rPr lang="en-US" dirty="0"/>
              <a:t>:</a:t>
            </a:r>
          </a:p>
          <a:p>
            <a:pPr marL="742950" lvl="1" indent="-285750">
              <a:buFont typeface="Arial" panose="020B0604020202020204" pitchFamily="34" charset="0"/>
              <a:buChar char="•"/>
            </a:pPr>
            <a:r>
              <a:rPr lang="en-US" b="1" dirty="0"/>
              <a:t>Pros</a:t>
            </a:r>
            <a:r>
              <a:rPr lang="en-US" dirty="0"/>
              <a:t>: Helps the model to find the best possible split, improving accuracy.</a:t>
            </a:r>
          </a:p>
          <a:p>
            <a:pPr marL="742950" lvl="1" indent="-285750">
              <a:buFont typeface="Arial" panose="020B0604020202020204" pitchFamily="34" charset="0"/>
              <a:buChar char="•"/>
            </a:pPr>
            <a:r>
              <a:rPr lang="en-US" b="1" dirty="0"/>
              <a:t>Cons</a:t>
            </a:r>
            <a:r>
              <a:rPr lang="en-US" dirty="0"/>
              <a:t>: Can increase the risk of overfitting by making the tree more complex.</a:t>
            </a:r>
          </a:p>
          <a:p>
            <a:r>
              <a:rPr lang="en-US" b="1" dirty="0"/>
              <a:t> Example</a:t>
            </a:r>
            <a:r>
              <a:rPr lang="en-US" dirty="0"/>
              <a:t>:</a:t>
            </a:r>
          </a:p>
          <a:p>
            <a:pPr marL="742950" lvl="1" indent="-285750">
              <a:buFont typeface="Arial" panose="020B0604020202020204" pitchFamily="34" charset="0"/>
              <a:buChar char="•"/>
            </a:pPr>
            <a:r>
              <a:rPr lang="en-US" b="1" dirty="0" err="1"/>
              <a:t>max_features</a:t>
            </a:r>
            <a:r>
              <a:rPr lang="en-US" b="1" dirty="0"/>
              <a:t> = 3</a:t>
            </a:r>
            <a:r>
              <a:rPr lang="en-US" dirty="0"/>
              <a:t>: Limits the search space, may reduce overfitting but lower accuracy.</a:t>
            </a:r>
          </a:p>
          <a:p>
            <a:pPr marL="742950" lvl="1" indent="-285750">
              <a:buFont typeface="Arial" panose="020B0604020202020204" pitchFamily="34" charset="0"/>
              <a:buChar char="•"/>
            </a:pPr>
            <a:r>
              <a:rPr lang="en-US" b="1" dirty="0" err="1"/>
              <a:t>max_features</a:t>
            </a:r>
            <a:r>
              <a:rPr lang="en-US" b="1" dirty="0"/>
              <a:t> = 8</a:t>
            </a:r>
            <a:r>
              <a:rPr lang="en-US" dirty="0"/>
              <a:t>: Allows for a broader search, improving accuracy but increasing the risk of overfitting.</a:t>
            </a:r>
          </a:p>
        </p:txBody>
      </p:sp>
      <p:sp>
        <p:nvSpPr>
          <p:cNvPr id="7" name="TextBox 6">
            <a:extLst>
              <a:ext uri="{FF2B5EF4-FFF2-40B4-BE49-F238E27FC236}">
                <a16:creationId xmlns:a16="http://schemas.microsoft.com/office/drawing/2014/main" id="{FEAFDB42-BDEC-E45D-D9F5-03E9673C1DC5}"/>
              </a:ext>
            </a:extLst>
          </p:cNvPr>
          <p:cNvSpPr txBox="1"/>
          <p:nvPr/>
        </p:nvSpPr>
        <p:spPr>
          <a:xfrm>
            <a:off x="6195152" y="511738"/>
            <a:ext cx="6097836" cy="3693319"/>
          </a:xfrm>
          <a:prstGeom prst="rect">
            <a:avLst/>
          </a:prstGeom>
          <a:noFill/>
        </p:spPr>
        <p:txBody>
          <a:bodyPr wrap="square">
            <a:spAutoFit/>
          </a:bodyPr>
          <a:lstStyle/>
          <a:p>
            <a:r>
              <a:rPr lang="en-US" b="1" dirty="0">
                <a:solidFill>
                  <a:srgbClr val="FB4E0B"/>
                </a:solidFill>
              </a:rPr>
              <a:t>5. </a:t>
            </a:r>
            <a:r>
              <a:rPr lang="en-US" b="1" dirty="0" err="1">
                <a:solidFill>
                  <a:srgbClr val="FB4E0B"/>
                </a:solidFill>
              </a:rPr>
              <a:t>max_leaf_nodes</a:t>
            </a:r>
            <a:endParaRPr lang="en-US" b="1" dirty="0">
              <a:solidFill>
                <a:srgbClr val="FB4E0B"/>
              </a:solidFill>
            </a:endParaRPr>
          </a:p>
          <a:p>
            <a:r>
              <a:rPr lang="en-US" b="1" dirty="0"/>
              <a:t> </a:t>
            </a:r>
            <a:r>
              <a:rPr lang="en-US" b="1" dirty="0" err="1"/>
              <a:t>max_leaf_nodes</a:t>
            </a:r>
            <a:r>
              <a:rPr lang="en-US" dirty="0"/>
              <a:t> limits the maximum number of leaf nodes in the tree.</a:t>
            </a:r>
          </a:p>
          <a:p>
            <a:r>
              <a:rPr lang="en-US" b="1" dirty="0"/>
              <a:t> Increasing </a:t>
            </a:r>
            <a:r>
              <a:rPr lang="en-US" b="1" dirty="0" err="1"/>
              <a:t>max_leaf_nodes</a:t>
            </a:r>
            <a:r>
              <a:rPr lang="en-US" dirty="0"/>
              <a:t>:</a:t>
            </a:r>
          </a:p>
          <a:p>
            <a:pPr marL="742950" lvl="1" indent="-285750">
              <a:buFont typeface="Arial" panose="020B0604020202020204" pitchFamily="34" charset="0"/>
              <a:buChar char="•"/>
            </a:pPr>
            <a:r>
              <a:rPr lang="en-US" b="1" dirty="0"/>
              <a:t>Pros</a:t>
            </a:r>
            <a:r>
              <a:rPr lang="en-US" dirty="0"/>
              <a:t>: Can help to make the tree more interpretable and avoid excessive complexity.</a:t>
            </a:r>
          </a:p>
          <a:p>
            <a:pPr marL="742950" lvl="1" indent="-285750">
              <a:buFont typeface="Arial" panose="020B0604020202020204" pitchFamily="34" charset="0"/>
              <a:buChar char="•"/>
            </a:pPr>
            <a:r>
              <a:rPr lang="en-US" b="1" dirty="0"/>
              <a:t>Cons</a:t>
            </a:r>
            <a:r>
              <a:rPr lang="en-US" dirty="0"/>
              <a:t>: Larger values may lead to overfitting if the tree becomes too complex for the data.</a:t>
            </a:r>
          </a:p>
          <a:p>
            <a:r>
              <a:rPr lang="en-US" b="1" dirty="0"/>
              <a:t> Example</a:t>
            </a:r>
            <a:r>
              <a:rPr lang="en-US" dirty="0"/>
              <a:t>:</a:t>
            </a:r>
          </a:p>
          <a:p>
            <a:pPr marL="742950" lvl="1" indent="-285750">
              <a:buFont typeface="Arial" panose="020B0604020202020204" pitchFamily="34" charset="0"/>
              <a:buChar char="•"/>
            </a:pPr>
            <a:r>
              <a:rPr lang="en-US" b="1" dirty="0" err="1"/>
              <a:t>max_leaf_nodes</a:t>
            </a:r>
            <a:r>
              <a:rPr lang="en-US" b="1" dirty="0"/>
              <a:t> = 10</a:t>
            </a:r>
            <a:r>
              <a:rPr lang="en-US" dirty="0"/>
              <a:t>: Limits the tree size, good for generalization.</a:t>
            </a:r>
          </a:p>
          <a:p>
            <a:pPr marL="742950" lvl="1" indent="-285750">
              <a:buFont typeface="Arial" panose="020B0604020202020204" pitchFamily="34" charset="0"/>
              <a:buChar char="•"/>
            </a:pPr>
            <a:r>
              <a:rPr lang="en-US" b="1" dirty="0" err="1"/>
              <a:t>max_leaf_nodes</a:t>
            </a:r>
            <a:r>
              <a:rPr lang="en-US" b="1" dirty="0"/>
              <a:t> = 50</a:t>
            </a:r>
            <a:r>
              <a:rPr lang="en-US" dirty="0"/>
              <a:t>: Allows the model to grow more complex, but may lead to overfitting.</a:t>
            </a:r>
          </a:p>
        </p:txBody>
      </p:sp>
      <p:sp>
        <p:nvSpPr>
          <p:cNvPr id="9" name="TextBox 8">
            <a:extLst>
              <a:ext uri="{FF2B5EF4-FFF2-40B4-BE49-F238E27FC236}">
                <a16:creationId xmlns:a16="http://schemas.microsoft.com/office/drawing/2014/main" id="{7C8D3FED-C375-F983-5CBD-A63A41D106F2}"/>
              </a:ext>
            </a:extLst>
          </p:cNvPr>
          <p:cNvSpPr txBox="1"/>
          <p:nvPr/>
        </p:nvSpPr>
        <p:spPr>
          <a:xfrm>
            <a:off x="393853" y="4314937"/>
            <a:ext cx="9664547" cy="2308324"/>
          </a:xfrm>
          <a:prstGeom prst="rect">
            <a:avLst/>
          </a:prstGeom>
          <a:noFill/>
        </p:spPr>
        <p:txBody>
          <a:bodyPr wrap="square">
            <a:spAutoFit/>
          </a:bodyPr>
          <a:lstStyle/>
          <a:p>
            <a:r>
              <a:rPr lang="en-US" b="1" dirty="0">
                <a:solidFill>
                  <a:srgbClr val="FB4E0B"/>
                </a:solidFill>
              </a:rPr>
              <a:t>6. criterion (Gini Impurity / Entropy)</a:t>
            </a:r>
          </a:p>
          <a:p>
            <a:r>
              <a:rPr lang="en-US" b="1" dirty="0"/>
              <a:t> criterion</a:t>
            </a:r>
            <a:r>
              <a:rPr lang="en-US" dirty="0"/>
              <a:t> is the function used to measure the quality of a split.</a:t>
            </a:r>
          </a:p>
          <a:p>
            <a:r>
              <a:rPr lang="en-US" b="1" dirty="0"/>
              <a:t> Changing criterion</a:t>
            </a:r>
            <a:r>
              <a:rPr lang="en-US" dirty="0"/>
              <a:t>:</a:t>
            </a:r>
          </a:p>
          <a:p>
            <a:pPr marL="742950" lvl="1" indent="-285750">
              <a:buFont typeface="Arial" panose="020B0604020202020204" pitchFamily="34" charset="0"/>
              <a:buChar char="•"/>
            </a:pPr>
            <a:r>
              <a:rPr lang="en-US" b="1" dirty="0"/>
              <a:t>Gini Impurity</a:t>
            </a:r>
            <a:r>
              <a:rPr lang="en-US" dirty="0"/>
              <a:t>: Faster to compute, works well for binary classification.</a:t>
            </a:r>
          </a:p>
          <a:p>
            <a:pPr marL="742950" lvl="1" indent="-285750">
              <a:buFont typeface="Arial" panose="020B0604020202020204" pitchFamily="34" charset="0"/>
              <a:buChar char="•"/>
            </a:pPr>
            <a:r>
              <a:rPr lang="en-US" b="1" dirty="0"/>
              <a:t>Entropy</a:t>
            </a:r>
            <a:r>
              <a:rPr lang="en-US" dirty="0"/>
              <a:t>: Measures information gain, works well in multi-class classification tasks.</a:t>
            </a:r>
          </a:p>
          <a:p>
            <a:r>
              <a:rPr lang="en-US" b="1" dirty="0"/>
              <a:t> Example</a:t>
            </a:r>
            <a:r>
              <a:rPr lang="en-US" dirty="0"/>
              <a:t>:</a:t>
            </a:r>
          </a:p>
          <a:p>
            <a:pPr marL="742950" lvl="1" indent="-285750">
              <a:buFont typeface="Arial" panose="020B0604020202020204" pitchFamily="34" charset="0"/>
              <a:buChar char="•"/>
            </a:pPr>
            <a:r>
              <a:rPr lang="en-US" b="1" dirty="0"/>
              <a:t>criterion = Gini</a:t>
            </a:r>
            <a:r>
              <a:rPr lang="en-US" dirty="0"/>
              <a:t>: Generally faster and works well for classification tasks.</a:t>
            </a:r>
          </a:p>
          <a:p>
            <a:pPr marL="742950" lvl="1" indent="-285750">
              <a:buFont typeface="Arial" panose="020B0604020202020204" pitchFamily="34" charset="0"/>
              <a:buChar char="•"/>
            </a:pPr>
            <a:r>
              <a:rPr lang="en-US" b="1" dirty="0"/>
              <a:t>criterion = Entropy</a:t>
            </a:r>
            <a:r>
              <a:rPr lang="en-US" dirty="0"/>
              <a:t>: Provides more detailed splits, but computationally heavier.</a:t>
            </a:r>
          </a:p>
        </p:txBody>
      </p:sp>
    </p:spTree>
    <p:extLst>
      <p:ext uri="{BB962C8B-B14F-4D97-AF65-F5344CB8AC3E}">
        <p14:creationId xmlns:p14="http://schemas.microsoft.com/office/powerpoint/2010/main" val="146256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7193-6CA9-7C8C-4752-0BF41BC7D87A}"/>
              </a:ext>
            </a:extLst>
          </p:cNvPr>
          <p:cNvSpPr>
            <a:spLocks noGrp="1"/>
          </p:cNvSpPr>
          <p:nvPr>
            <p:ph type="ctrTitle"/>
          </p:nvPr>
        </p:nvSpPr>
        <p:spPr>
          <a:xfrm>
            <a:off x="300789" y="210048"/>
            <a:ext cx="11277600" cy="558199"/>
          </a:xfrm>
        </p:spPr>
        <p:txBody>
          <a:bodyPr>
            <a:normAutofit fontScale="90000"/>
          </a:bodyPr>
          <a:lstStyle/>
          <a:p>
            <a:pPr algn="ctr"/>
            <a:r>
              <a:rPr lang="en-IN"/>
              <a:t>Random Forest </a:t>
            </a:r>
            <a:br>
              <a:rPr lang="en-IN"/>
            </a:br>
            <a:endParaRPr lang="en-IN"/>
          </a:p>
        </p:txBody>
      </p:sp>
      <p:sp>
        <p:nvSpPr>
          <p:cNvPr id="9" name="object 3">
            <a:extLst>
              <a:ext uri="{FF2B5EF4-FFF2-40B4-BE49-F238E27FC236}">
                <a16:creationId xmlns:a16="http://schemas.microsoft.com/office/drawing/2014/main" id="{F4F5BF7E-8E4B-BC54-8BCD-ABA114910A79}"/>
              </a:ext>
            </a:extLst>
          </p:cNvPr>
          <p:cNvSpPr txBox="1"/>
          <p:nvPr/>
        </p:nvSpPr>
        <p:spPr>
          <a:xfrm>
            <a:off x="840739" y="887577"/>
            <a:ext cx="9092565" cy="2129155"/>
          </a:xfrm>
          <a:prstGeom prst="rect">
            <a:avLst/>
          </a:prstGeom>
        </p:spPr>
        <p:txBody>
          <a:bodyPr vert="horz" wrap="square" lIns="0" tIns="12700" rIns="0" bIns="0" rtlCol="0">
            <a:spAutoFit/>
          </a:bodyPr>
          <a:lstStyle/>
          <a:p>
            <a:pPr marL="1007744">
              <a:lnSpc>
                <a:spcPct val="100000"/>
              </a:lnSpc>
              <a:spcBef>
                <a:spcPts val="100"/>
              </a:spcBef>
            </a:pPr>
            <a:r>
              <a:rPr sz="1800" spc="-80" dirty="0">
                <a:latin typeface="Calibri"/>
                <a:cs typeface="Calibri"/>
              </a:rPr>
              <a:t>To</a:t>
            </a:r>
            <a:r>
              <a:rPr sz="1800" spc="-25" dirty="0">
                <a:latin typeface="Calibri"/>
                <a:cs typeface="Calibri"/>
              </a:rPr>
              <a:t> </a:t>
            </a:r>
            <a:r>
              <a:rPr sz="1800" dirty="0">
                <a:latin typeface="Calibri"/>
                <a:cs typeface="Calibri"/>
              </a:rPr>
              <a:t>start</a:t>
            </a:r>
            <a:r>
              <a:rPr sz="1800" spc="-95" dirty="0">
                <a:latin typeface="Calibri"/>
                <a:cs typeface="Calibri"/>
              </a:rPr>
              <a:t> </a:t>
            </a:r>
            <a:r>
              <a:rPr sz="1800" dirty="0">
                <a:latin typeface="Calibri"/>
                <a:cs typeface="Calibri"/>
              </a:rPr>
              <a:t>learning</a:t>
            </a:r>
            <a:r>
              <a:rPr sz="1800" spc="-30" dirty="0">
                <a:latin typeface="Calibri"/>
                <a:cs typeface="Calibri"/>
              </a:rPr>
              <a:t> </a:t>
            </a:r>
            <a:r>
              <a:rPr sz="1800" dirty="0">
                <a:latin typeface="Calibri"/>
                <a:cs typeface="Calibri"/>
              </a:rPr>
              <a:t>about</a:t>
            </a:r>
            <a:r>
              <a:rPr sz="1800" spc="-55" dirty="0">
                <a:latin typeface="Calibri"/>
                <a:cs typeface="Calibri"/>
              </a:rPr>
              <a:t> </a:t>
            </a:r>
            <a:r>
              <a:rPr sz="1800" dirty="0">
                <a:latin typeface="Calibri"/>
                <a:cs typeface="Calibri"/>
              </a:rPr>
              <a:t>Random</a:t>
            </a:r>
            <a:r>
              <a:rPr sz="1800" spc="-40" dirty="0">
                <a:latin typeface="Calibri"/>
                <a:cs typeface="Calibri"/>
              </a:rPr>
              <a:t> </a:t>
            </a:r>
            <a:r>
              <a:rPr sz="1800" dirty="0">
                <a:latin typeface="Calibri"/>
                <a:cs typeface="Calibri"/>
              </a:rPr>
              <a:t>Forest,</a:t>
            </a:r>
            <a:r>
              <a:rPr sz="1800" spc="-55" dirty="0">
                <a:latin typeface="Calibri"/>
                <a:cs typeface="Calibri"/>
              </a:rPr>
              <a:t> </a:t>
            </a:r>
            <a:r>
              <a:rPr sz="1800" dirty="0">
                <a:latin typeface="Calibri"/>
                <a:cs typeface="Calibri"/>
              </a:rPr>
              <a:t>we</a:t>
            </a:r>
            <a:r>
              <a:rPr sz="1800" spc="-50" dirty="0">
                <a:latin typeface="Calibri"/>
                <a:cs typeface="Calibri"/>
              </a:rPr>
              <a:t> </a:t>
            </a:r>
            <a:r>
              <a:rPr sz="1800" dirty="0">
                <a:latin typeface="Calibri"/>
                <a:cs typeface="Calibri"/>
              </a:rPr>
              <a:t>should</a:t>
            </a:r>
            <a:r>
              <a:rPr sz="1800" spc="-40" dirty="0">
                <a:latin typeface="Calibri"/>
                <a:cs typeface="Calibri"/>
              </a:rPr>
              <a:t> </a:t>
            </a:r>
            <a:r>
              <a:rPr sz="1800" dirty="0">
                <a:latin typeface="Calibri"/>
                <a:cs typeface="Calibri"/>
              </a:rPr>
              <a:t>first</a:t>
            </a:r>
            <a:r>
              <a:rPr sz="1800" spc="-50" dirty="0">
                <a:latin typeface="Calibri"/>
                <a:cs typeface="Calibri"/>
              </a:rPr>
              <a:t> </a:t>
            </a:r>
            <a:r>
              <a:rPr sz="1800" dirty="0">
                <a:latin typeface="Calibri"/>
                <a:cs typeface="Calibri"/>
              </a:rPr>
              <a:t>know</a:t>
            </a:r>
            <a:r>
              <a:rPr sz="1800" spc="-45" dirty="0">
                <a:latin typeface="Calibri"/>
                <a:cs typeface="Calibri"/>
              </a:rPr>
              <a:t> </a:t>
            </a:r>
            <a:r>
              <a:rPr sz="1800" dirty="0">
                <a:latin typeface="Calibri"/>
                <a:cs typeface="Calibri"/>
              </a:rPr>
              <a:t>about</a:t>
            </a:r>
            <a:r>
              <a:rPr sz="1800" spc="-55" dirty="0">
                <a:latin typeface="Calibri"/>
                <a:cs typeface="Calibri"/>
              </a:rPr>
              <a:t> </a:t>
            </a:r>
            <a:r>
              <a:rPr sz="1800" dirty="0">
                <a:latin typeface="Calibri"/>
                <a:cs typeface="Calibri"/>
              </a:rPr>
              <a:t>the</a:t>
            </a:r>
            <a:r>
              <a:rPr sz="1800" spc="-45" dirty="0">
                <a:latin typeface="Calibri"/>
                <a:cs typeface="Calibri"/>
              </a:rPr>
              <a:t> </a:t>
            </a:r>
            <a:r>
              <a:rPr sz="1800" spc="-10" dirty="0">
                <a:latin typeface="Calibri"/>
                <a:cs typeface="Calibri"/>
              </a:rPr>
              <a:t>Ensembles.</a:t>
            </a:r>
            <a:endParaRPr sz="1800" dirty="0">
              <a:latin typeface="Calibri"/>
              <a:cs typeface="Calibri"/>
            </a:endParaRPr>
          </a:p>
          <a:p>
            <a:pPr marL="12700">
              <a:lnSpc>
                <a:spcPct val="100000"/>
              </a:lnSpc>
              <a:spcBef>
                <a:spcPts val="2120"/>
              </a:spcBef>
            </a:pPr>
            <a:r>
              <a:rPr sz="2400" b="1" dirty="0">
                <a:latin typeface="Calibri"/>
                <a:cs typeface="Calibri"/>
              </a:rPr>
              <a:t>Ensembles</a:t>
            </a:r>
            <a:r>
              <a:rPr sz="2400" b="1" spc="-110" dirty="0">
                <a:latin typeface="Calibri"/>
                <a:cs typeface="Calibri"/>
              </a:rPr>
              <a:t> </a:t>
            </a:r>
            <a:r>
              <a:rPr sz="2400" b="1" spc="-50" dirty="0">
                <a:latin typeface="Calibri"/>
                <a:cs typeface="Calibri"/>
              </a:rPr>
              <a:t>:</a:t>
            </a:r>
            <a:endParaRPr sz="2400" dirty="0">
              <a:latin typeface="Calibri"/>
              <a:cs typeface="Calibri"/>
            </a:endParaRPr>
          </a:p>
          <a:p>
            <a:pPr marL="12700" marR="5080" indent="1024255">
              <a:lnSpc>
                <a:spcPct val="102400"/>
              </a:lnSpc>
              <a:spcBef>
                <a:spcPts val="550"/>
              </a:spcBef>
            </a:pPr>
            <a:r>
              <a:rPr sz="1800" dirty="0">
                <a:latin typeface="Calibri"/>
                <a:cs typeface="Calibri"/>
              </a:rPr>
              <a:t>It</a:t>
            </a:r>
            <a:r>
              <a:rPr sz="1800" spc="-50" dirty="0">
                <a:latin typeface="Calibri"/>
                <a:cs typeface="Calibri"/>
              </a:rPr>
              <a:t> </a:t>
            </a:r>
            <a:r>
              <a:rPr sz="1800" dirty="0">
                <a:latin typeface="Calibri"/>
                <a:cs typeface="Calibri"/>
              </a:rPr>
              <a:t>means</a:t>
            </a:r>
            <a:r>
              <a:rPr sz="1800" spc="-55" dirty="0">
                <a:latin typeface="Calibri"/>
                <a:cs typeface="Calibri"/>
              </a:rPr>
              <a:t> </a:t>
            </a:r>
            <a:r>
              <a:rPr sz="1800" dirty="0">
                <a:latin typeface="Calibri"/>
                <a:cs typeface="Calibri"/>
              </a:rPr>
              <a:t>group</a:t>
            </a:r>
            <a:r>
              <a:rPr sz="1800" spc="-30"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things</a:t>
            </a:r>
            <a:r>
              <a:rPr sz="1800" spc="-40" dirty="0">
                <a:latin typeface="Calibri"/>
                <a:cs typeface="Calibri"/>
              </a:rPr>
              <a:t> </a:t>
            </a:r>
            <a:r>
              <a:rPr sz="1800" dirty="0">
                <a:latin typeface="Calibri"/>
                <a:cs typeface="Calibri"/>
              </a:rPr>
              <a:t>viewed</a:t>
            </a:r>
            <a:r>
              <a:rPr sz="1800" spc="340" dirty="0">
                <a:latin typeface="Calibri"/>
                <a:cs typeface="Calibri"/>
              </a:rPr>
              <a:t> </a:t>
            </a:r>
            <a:r>
              <a:rPr sz="1800" dirty="0">
                <a:latin typeface="Calibri"/>
                <a:cs typeface="Calibri"/>
              </a:rPr>
              <a:t>as</a:t>
            </a:r>
            <a:r>
              <a:rPr sz="1800" spc="-55" dirty="0">
                <a:latin typeface="Calibri"/>
                <a:cs typeface="Calibri"/>
              </a:rPr>
              <a:t> </a:t>
            </a:r>
            <a:r>
              <a:rPr sz="1800" dirty="0">
                <a:latin typeface="Calibri"/>
                <a:cs typeface="Calibri"/>
              </a:rPr>
              <a:t>whole</a:t>
            </a:r>
            <a:r>
              <a:rPr sz="1800" spc="-30" dirty="0">
                <a:latin typeface="Calibri"/>
                <a:cs typeface="Calibri"/>
              </a:rPr>
              <a:t> </a:t>
            </a:r>
            <a:r>
              <a:rPr sz="1800" dirty="0">
                <a:latin typeface="Calibri"/>
                <a:cs typeface="Calibri"/>
              </a:rPr>
              <a:t>rather</a:t>
            </a:r>
            <a:r>
              <a:rPr sz="1800" spc="-40" dirty="0">
                <a:latin typeface="Calibri"/>
                <a:cs typeface="Calibri"/>
              </a:rPr>
              <a:t> </a:t>
            </a:r>
            <a:r>
              <a:rPr sz="1800" dirty="0">
                <a:latin typeface="Calibri"/>
                <a:cs typeface="Calibri"/>
              </a:rPr>
              <a:t>than</a:t>
            </a:r>
            <a:r>
              <a:rPr sz="1800" spc="-45" dirty="0">
                <a:latin typeface="Calibri"/>
                <a:cs typeface="Calibri"/>
              </a:rPr>
              <a:t> </a:t>
            </a:r>
            <a:r>
              <a:rPr sz="1800" spc="-10" dirty="0">
                <a:latin typeface="Calibri"/>
                <a:cs typeface="Calibri"/>
              </a:rPr>
              <a:t>individually.</a:t>
            </a:r>
            <a:r>
              <a:rPr sz="1800" spc="-25" dirty="0">
                <a:latin typeface="Calibri"/>
                <a:cs typeface="Calibri"/>
              </a:rPr>
              <a:t> </a:t>
            </a:r>
            <a:r>
              <a:rPr sz="1800" dirty="0">
                <a:latin typeface="Calibri"/>
                <a:cs typeface="Calibri"/>
              </a:rPr>
              <a:t>They</a:t>
            </a:r>
            <a:r>
              <a:rPr sz="1800" spc="-45" dirty="0">
                <a:latin typeface="Calibri"/>
                <a:cs typeface="Calibri"/>
              </a:rPr>
              <a:t> </a:t>
            </a:r>
            <a:r>
              <a:rPr sz="1800" dirty="0">
                <a:latin typeface="Calibri"/>
                <a:cs typeface="Calibri"/>
              </a:rPr>
              <a:t>use</a:t>
            </a:r>
            <a:r>
              <a:rPr sz="1800" spc="-50" dirty="0">
                <a:latin typeface="Calibri"/>
                <a:cs typeface="Calibri"/>
              </a:rPr>
              <a:t> </a:t>
            </a:r>
            <a:r>
              <a:rPr sz="1800" dirty="0">
                <a:latin typeface="Calibri"/>
                <a:cs typeface="Calibri"/>
              </a:rPr>
              <a:t>a</a:t>
            </a:r>
            <a:r>
              <a:rPr sz="1800" spc="-40" dirty="0">
                <a:latin typeface="Calibri"/>
                <a:cs typeface="Calibri"/>
              </a:rPr>
              <a:t> </a:t>
            </a:r>
            <a:r>
              <a:rPr sz="1800" dirty="0">
                <a:latin typeface="Calibri"/>
                <a:cs typeface="Calibri"/>
              </a:rPr>
              <a:t>group</a:t>
            </a:r>
            <a:r>
              <a:rPr sz="1800" spc="-30" dirty="0">
                <a:latin typeface="Calibri"/>
                <a:cs typeface="Calibri"/>
              </a:rPr>
              <a:t> </a:t>
            </a:r>
            <a:r>
              <a:rPr sz="1800" spc="-25" dirty="0">
                <a:latin typeface="Calibri"/>
                <a:cs typeface="Calibri"/>
              </a:rPr>
              <a:t>of </a:t>
            </a:r>
            <a:r>
              <a:rPr sz="1800" dirty="0">
                <a:latin typeface="Calibri"/>
                <a:cs typeface="Calibri"/>
              </a:rPr>
              <a:t>models</a:t>
            </a:r>
            <a:r>
              <a:rPr sz="1800" spc="-55" dirty="0">
                <a:latin typeface="Calibri"/>
                <a:cs typeface="Calibri"/>
              </a:rPr>
              <a:t> </a:t>
            </a:r>
            <a:r>
              <a:rPr sz="1800" dirty="0">
                <a:latin typeface="Calibri"/>
                <a:cs typeface="Calibri"/>
              </a:rPr>
              <a:t>to</a:t>
            </a:r>
            <a:r>
              <a:rPr sz="1800" spc="-60" dirty="0">
                <a:latin typeface="Calibri"/>
                <a:cs typeface="Calibri"/>
              </a:rPr>
              <a:t> </a:t>
            </a:r>
            <a:r>
              <a:rPr sz="1800" dirty="0">
                <a:latin typeface="Calibri"/>
                <a:cs typeface="Calibri"/>
              </a:rPr>
              <a:t>make</a:t>
            </a:r>
            <a:r>
              <a:rPr sz="1800" spc="-55" dirty="0">
                <a:latin typeface="Calibri"/>
                <a:cs typeface="Calibri"/>
              </a:rPr>
              <a:t> </a:t>
            </a:r>
            <a:r>
              <a:rPr sz="1800" dirty="0">
                <a:latin typeface="Calibri"/>
                <a:cs typeface="Calibri"/>
              </a:rPr>
              <a:t>prediction,</a:t>
            </a:r>
            <a:r>
              <a:rPr sz="1800" spc="-35" dirty="0">
                <a:latin typeface="Calibri"/>
                <a:cs typeface="Calibri"/>
              </a:rPr>
              <a:t> </a:t>
            </a:r>
            <a:r>
              <a:rPr sz="1800" dirty="0">
                <a:latin typeface="Calibri"/>
                <a:cs typeface="Calibri"/>
              </a:rPr>
              <a:t>unlike</a:t>
            </a:r>
            <a:r>
              <a:rPr sz="1800" spc="-30" dirty="0">
                <a:latin typeface="Calibri"/>
                <a:cs typeface="Calibri"/>
              </a:rPr>
              <a:t> </a:t>
            </a:r>
            <a:r>
              <a:rPr sz="1800" dirty="0">
                <a:latin typeface="Calibri"/>
                <a:cs typeface="Calibri"/>
              </a:rPr>
              <a:t>Decision</a:t>
            </a:r>
            <a:r>
              <a:rPr sz="1800" spc="-40" dirty="0">
                <a:latin typeface="Calibri"/>
                <a:cs typeface="Calibri"/>
              </a:rPr>
              <a:t> </a:t>
            </a:r>
            <a:r>
              <a:rPr sz="1800" spc="-25" dirty="0">
                <a:latin typeface="Calibri"/>
                <a:cs typeface="Calibri"/>
              </a:rPr>
              <a:t>Tree.</a:t>
            </a:r>
            <a:r>
              <a:rPr sz="1800" spc="-65" dirty="0">
                <a:latin typeface="Calibri"/>
                <a:cs typeface="Calibri"/>
              </a:rPr>
              <a:t> </a:t>
            </a:r>
            <a:r>
              <a:rPr sz="1800" dirty="0">
                <a:latin typeface="Calibri"/>
                <a:cs typeface="Calibri"/>
              </a:rPr>
              <a:t>Random</a:t>
            </a:r>
            <a:r>
              <a:rPr sz="1800" spc="-45" dirty="0">
                <a:latin typeface="Calibri"/>
                <a:cs typeface="Calibri"/>
              </a:rPr>
              <a:t> </a:t>
            </a:r>
            <a:r>
              <a:rPr sz="1800" dirty="0">
                <a:latin typeface="Calibri"/>
                <a:cs typeface="Calibri"/>
              </a:rPr>
              <a:t>forest</a:t>
            </a:r>
            <a:r>
              <a:rPr sz="1800" spc="-55" dirty="0">
                <a:latin typeface="Calibri"/>
                <a:cs typeface="Calibri"/>
              </a:rPr>
              <a:t> </a:t>
            </a:r>
            <a:r>
              <a:rPr sz="1800" dirty="0">
                <a:latin typeface="Calibri"/>
                <a:cs typeface="Calibri"/>
              </a:rPr>
              <a:t>is</a:t>
            </a:r>
            <a:r>
              <a:rPr sz="1800" spc="-55"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most</a:t>
            </a:r>
            <a:r>
              <a:rPr sz="1800" spc="-55" dirty="0">
                <a:latin typeface="Calibri"/>
                <a:cs typeface="Calibri"/>
              </a:rPr>
              <a:t> </a:t>
            </a:r>
            <a:r>
              <a:rPr sz="1800" dirty="0">
                <a:latin typeface="Calibri"/>
                <a:cs typeface="Calibri"/>
              </a:rPr>
              <a:t>popular</a:t>
            </a:r>
            <a:r>
              <a:rPr sz="1800" spc="-50" dirty="0">
                <a:latin typeface="Calibri"/>
                <a:cs typeface="Calibri"/>
              </a:rPr>
              <a:t> </a:t>
            </a:r>
            <a:r>
              <a:rPr sz="1800" spc="-10" dirty="0">
                <a:latin typeface="Calibri"/>
                <a:cs typeface="Calibri"/>
              </a:rPr>
              <a:t>ensemble </a:t>
            </a:r>
            <a:r>
              <a:rPr sz="1800" dirty="0">
                <a:latin typeface="Calibri"/>
                <a:cs typeface="Calibri"/>
              </a:rPr>
              <a:t>technique.</a:t>
            </a:r>
            <a:r>
              <a:rPr sz="1800" spc="-30" dirty="0">
                <a:latin typeface="Calibri"/>
                <a:cs typeface="Calibri"/>
              </a:rPr>
              <a:t> </a:t>
            </a:r>
            <a:r>
              <a:rPr sz="1800" dirty="0">
                <a:latin typeface="Calibri"/>
                <a:cs typeface="Calibri"/>
              </a:rPr>
              <a:t>Ensemble</a:t>
            </a:r>
            <a:r>
              <a:rPr sz="1800" spc="-45" dirty="0">
                <a:latin typeface="Calibri"/>
                <a:cs typeface="Calibri"/>
              </a:rPr>
              <a:t> </a:t>
            </a:r>
            <a:r>
              <a:rPr sz="1800" dirty="0">
                <a:latin typeface="Calibri"/>
                <a:cs typeface="Calibri"/>
              </a:rPr>
              <a:t>made</a:t>
            </a:r>
            <a:r>
              <a:rPr sz="1800" spc="-40" dirty="0">
                <a:latin typeface="Calibri"/>
                <a:cs typeface="Calibri"/>
              </a:rPr>
              <a:t> </a:t>
            </a:r>
            <a:r>
              <a:rPr sz="1800" dirty="0">
                <a:latin typeface="Calibri"/>
                <a:cs typeface="Calibri"/>
              </a:rPr>
              <a:t>by</a:t>
            </a:r>
            <a:r>
              <a:rPr sz="1800" spc="-35" dirty="0">
                <a:latin typeface="Calibri"/>
                <a:cs typeface="Calibri"/>
              </a:rPr>
              <a:t> </a:t>
            </a:r>
            <a:r>
              <a:rPr sz="1800" spc="-10" dirty="0">
                <a:latin typeface="Calibri"/>
                <a:cs typeface="Calibri"/>
              </a:rPr>
              <a:t>combinations</a:t>
            </a:r>
            <a:r>
              <a:rPr sz="1800" spc="-30"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large</a:t>
            </a:r>
            <a:r>
              <a:rPr sz="1800" spc="-45" dirty="0">
                <a:latin typeface="Calibri"/>
                <a:cs typeface="Calibri"/>
              </a:rPr>
              <a:t> </a:t>
            </a:r>
            <a:r>
              <a:rPr sz="1800" dirty="0">
                <a:latin typeface="Calibri"/>
                <a:cs typeface="Calibri"/>
              </a:rPr>
              <a:t>number</a:t>
            </a:r>
            <a:r>
              <a:rPr sz="1800" spc="-35"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decision</a:t>
            </a:r>
            <a:r>
              <a:rPr sz="1800" spc="-30" dirty="0">
                <a:latin typeface="Calibri"/>
                <a:cs typeface="Calibri"/>
              </a:rPr>
              <a:t> </a:t>
            </a:r>
            <a:r>
              <a:rPr sz="1800" dirty="0">
                <a:latin typeface="Calibri"/>
                <a:cs typeface="Calibri"/>
              </a:rPr>
              <a:t>trees.</a:t>
            </a:r>
            <a:r>
              <a:rPr sz="1800" spc="-50"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Random</a:t>
            </a:r>
            <a:r>
              <a:rPr sz="1800" spc="-35" dirty="0">
                <a:latin typeface="Calibri"/>
                <a:cs typeface="Calibri"/>
              </a:rPr>
              <a:t> </a:t>
            </a:r>
            <a:r>
              <a:rPr sz="1800" spc="-10" dirty="0">
                <a:latin typeface="Calibri"/>
                <a:cs typeface="Calibri"/>
              </a:rPr>
              <a:t>forest </a:t>
            </a:r>
            <a:r>
              <a:rPr sz="1800" dirty="0">
                <a:latin typeface="Calibri"/>
                <a:cs typeface="Calibri"/>
              </a:rPr>
              <a:t>Bagging</a:t>
            </a:r>
            <a:r>
              <a:rPr sz="1800" spc="-40" dirty="0">
                <a:latin typeface="Calibri"/>
                <a:cs typeface="Calibri"/>
              </a:rPr>
              <a:t> </a:t>
            </a:r>
            <a:r>
              <a:rPr sz="1800" dirty="0">
                <a:latin typeface="Calibri"/>
                <a:cs typeface="Calibri"/>
              </a:rPr>
              <a:t>technique</a:t>
            </a:r>
            <a:r>
              <a:rPr sz="1800" spc="-15"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used</a:t>
            </a:r>
            <a:r>
              <a:rPr sz="1800" spc="-40" dirty="0">
                <a:latin typeface="Calibri"/>
                <a:cs typeface="Calibri"/>
              </a:rPr>
              <a:t> </a:t>
            </a:r>
            <a:r>
              <a:rPr sz="1800" dirty="0">
                <a:latin typeface="Calibri"/>
                <a:cs typeface="Calibri"/>
              </a:rPr>
              <a:t>which</a:t>
            </a:r>
            <a:r>
              <a:rPr sz="1800" spc="-15"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Ensemble</a:t>
            </a:r>
            <a:r>
              <a:rPr sz="1800" spc="-40" dirty="0">
                <a:latin typeface="Calibri"/>
                <a:cs typeface="Calibri"/>
              </a:rPr>
              <a:t> </a:t>
            </a:r>
            <a:r>
              <a:rPr sz="1800" dirty="0">
                <a:latin typeface="Calibri"/>
                <a:cs typeface="Calibri"/>
              </a:rPr>
              <a:t>method.</a:t>
            </a:r>
            <a:r>
              <a:rPr sz="1800" spc="-40" dirty="0">
                <a:latin typeface="Calibri"/>
                <a:cs typeface="Calibri"/>
              </a:rPr>
              <a:t> </a:t>
            </a:r>
            <a:r>
              <a:rPr sz="1800" dirty="0">
                <a:latin typeface="Calibri"/>
                <a:cs typeface="Calibri"/>
              </a:rPr>
              <a:t>Lets</a:t>
            </a:r>
            <a:r>
              <a:rPr sz="1800" spc="-30" dirty="0">
                <a:latin typeface="Calibri"/>
                <a:cs typeface="Calibri"/>
              </a:rPr>
              <a:t> </a:t>
            </a:r>
            <a:r>
              <a:rPr sz="1800" dirty="0">
                <a:latin typeface="Calibri"/>
                <a:cs typeface="Calibri"/>
              </a:rPr>
              <a:t>see</a:t>
            </a:r>
            <a:r>
              <a:rPr sz="1800" spc="-5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figure</a:t>
            </a:r>
            <a:r>
              <a:rPr sz="1800" spc="-25" dirty="0">
                <a:latin typeface="Calibri"/>
                <a:cs typeface="Calibri"/>
              </a:rPr>
              <a:t> </a:t>
            </a:r>
            <a:r>
              <a:rPr sz="1800" dirty="0">
                <a:latin typeface="Calibri"/>
                <a:cs typeface="Calibri"/>
              </a:rPr>
              <a:t>below</a:t>
            </a:r>
            <a:r>
              <a:rPr sz="1800" spc="-35" dirty="0">
                <a:latin typeface="Calibri"/>
                <a:cs typeface="Calibri"/>
              </a:rPr>
              <a:t> </a:t>
            </a:r>
            <a:r>
              <a:rPr sz="1800" dirty="0">
                <a:latin typeface="Calibri"/>
                <a:cs typeface="Calibri"/>
              </a:rPr>
              <a:t>how</a:t>
            </a:r>
            <a:r>
              <a:rPr sz="1800" spc="-30" dirty="0">
                <a:latin typeface="Calibri"/>
                <a:cs typeface="Calibri"/>
              </a:rPr>
              <a:t> </a:t>
            </a:r>
            <a:r>
              <a:rPr sz="1800" dirty="0">
                <a:latin typeface="Calibri"/>
                <a:cs typeface="Calibri"/>
              </a:rPr>
              <a:t>its</a:t>
            </a:r>
            <a:r>
              <a:rPr sz="1800" spc="-40" dirty="0">
                <a:latin typeface="Calibri"/>
                <a:cs typeface="Calibri"/>
              </a:rPr>
              <a:t> </a:t>
            </a:r>
            <a:r>
              <a:rPr sz="1800" spc="-10" dirty="0">
                <a:latin typeface="Calibri"/>
                <a:cs typeface="Calibri"/>
              </a:rPr>
              <a:t>work.</a:t>
            </a:r>
            <a:endParaRPr sz="1800" dirty="0">
              <a:latin typeface="Calibri"/>
              <a:cs typeface="Calibri"/>
            </a:endParaRPr>
          </a:p>
        </p:txBody>
      </p:sp>
      <p:pic>
        <p:nvPicPr>
          <p:cNvPr id="10" name="object 4">
            <a:extLst>
              <a:ext uri="{FF2B5EF4-FFF2-40B4-BE49-F238E27FC236}">
                <a16:creationId xmlns:a16="http://schemas.microsoft.com/office/drawing/2014/main" id="{C69A13BC-EE31-B4F8-E147-B1828273363C}"/>
              </a:ext>
            </a:extLst>
          </p:cNvPr>
          <p:cNvPicPr/>
          <p:nvPr/>
        </p:nvPicPr>
        <p:blipFill>
          <a:blip r:embed="rId2" cstate="print"/>
          <a:stretch>
            <a:fillRect/>
          </a:stretch>
        </p:blipFill>
        <p:spPr>
          <a:xfrm>
            <a:off x="1567613" y="3254785"/>
            <a:ext cx="8162209" cy="2967383"/>
          </a:xfrm>
          <a:prstGeom prst="rect">
            <a:avLst/>
          </a:prstGeom>
        </p:spPr>
      </p:pic>
    </p:spTree>
    <p:extLst>
      <p:ext uri="{BB962C8B-B14F-4D97-AF65-F5344CB8AC3E}">
        <p14:creationId xmlns:p14="http://schemas.microsoft.com/office/powerpoint/2010/main" val="419405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FDCC-4A51-A6C7-CFB1-D50C3DBE33E9}"/>
              </a:ext>
            </a:extLst>
          </p:cNvPr>
          <p:cNvSpPr>
            <a:spLocks noGrp="1"/>
          </p:cNvSpPr>
          <p:nvPr>
            <p:ph type="ctrTitle"/>
          </p:nvPr>
        </p:nvSpPr>
        <p:spPr/>
        <p:txBody>
          <a:bodyPr/>
          <a:lstStyle/>
          <a:p>
            <a:r>
              <a:rPr lang="en-IN" b="1" dirty="0">
                <a:latin typeface="Trebuchet MS"/>
                <a:cs typeface="Trebuchet MS"/>
              </a:rPr>
              <a:t>Creating</a:t>
            </a:r>
            <a:r>
              <a:rPr lang="en-IN" b="1" spc="-50" dirty="0">
                <a:latin typeface="Trebuchet MS"/>
                <a:cs typeface="Trebuchet MS"/>
              </a:rPr>
              <a:t> </a:t>
            </a:r>
            <a:r>
              <a:rPr lang="en-IN" b="1" dirty="0">
                <a:latin typeface="Trebuchet MS"/>
                <a:cs typeface="Trebuchet MS"/>
              </a:rPr>
              <a:t>Random</a:t>
            </a:r>
            <a:r>
              <a:rPr lang="en-IN" b="1" spc="-25" dirty="0">
                <a:latin typeface="Trebuchet MS"/>
                <a:cs typeface="Trebuchet MS"/>
              </a:rPr>
              <a:t> </a:t>
            </a:r>
            <a:r>
              <a:rPr lang="en-IN" b="1" spc="-10" dirty="0">
                <a:latin typeface="Trebuchet MS"/>
                <a:cs typeface="Trebuchet MS"/>
              </a:rPr>
              <a:t>Forest</a:t>
            </a:r>
            <a:endParaRPr lang="en-IN" dirty="0"/>
          </a:p>
        </p:txBody>
      </p:sp>
      <p:pic>
        <p:nvPicPr>
          <p:cNvPr id="5" name="object 3">
            <a:extLst>
              <a:ext uri="{FF2B5EF4-FFF2-40B4-BE49-F238E27FC236}">
                <a16:creationId xmlns:a16="http://schemas.microsoft.com/office/drawing/2014/main" id="{B64D1DD0-761B-59BA-A34B-E9607BA62285}"/>
              </a:ext>
            </a:extLst>
          </p:cNvPr>
          <p:cNvPicPr/>
          <p:nvPr/>
        </p:nvPicPr>
        <p:blipFill>
          <a:blip r:embed="rId2" cstate="print"/>
          <a:stretch>
            <a:fillRect/>
          </a:stretch>
        </p:blipFill>
        <p:spPr>
          <a:xfrm>
            <a:off x="8592382" y="1110220"/>
            <a:ext cx="3514367" cy="4637559"/>
          </a:xfrm>
          <a:prstGeom prst="rect">
            <a:avLst/>
          </a:prstGeom>
        </p:spPr>
      </p:pic>
      <p:sp>
        <p:nvSpPr>
          <p:cNvPr id="3" name="Rectangle 1">
            <a:extLst>
              <a:ext uri="{FF2B5EF4-FFF2-40B4-BE49-F238E27FC236}">
                <a16:creationId xmlns:a16="http://schemas.microsoft.com/office/drawing/2014/main" id="{0BA326DB-5093-5211-5AE3-FFFDF00330F8}"/>
              </a:ext>
            </a:extLst>
          </p:cNvPr>
          <p:cNvSpPr>
            <a:spLocks noChangeArrowheads="1"/>
          </p:cNvSpPr>
          <p:nvPr/>
        </p:nvSpPr>
        <p:spPr bwMode="auto">
          <a:xfrm>
            <a:off x="165253" y="1279765"/>
            <a:ext cx="84271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Shares similar hyperparameters with Decision Trees.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Consists of a collection of Decision Trees.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Created using </a:t>
            </a:r>
            <a:r>
              <a:rPr kumimoji="0" lang="en-US" altLang="en-US" b="1" i="0" u="none" strike="noStrike" cap="none" normalizeH="0" baseline="0" dirty="0">
                <a:ln>
                  <a:noFill/>
                </a:ln>
                <a:solidFill>
                  <a:schemeClr val="tx1"/>
                </a:solidFill>
                <a:effectLst/>
                <a:latin typeface="Arial" panose="020B0604020202020204" pitchFamily="34" charset="0"/>
              </a:rPr>
              <a:t>bagging</a:t>
            </a:r>
            <a:r>
              <a:rPr kumimoji="0" lang="en-US" altLang="en-US" b="0" i="0" u="none" strike="noStrike" cap="none" normalizeH="0" baseline="0" dirty="0">
                <a:ln>
                  <a:noFill/>
                </a:ln>
                <a:solidFill>
                  <a:schemeClr val="tx1"/>
                </a:solidFill>
                <a:effectLst/>
                <a:latin typeface="Arial" panose="020B0604020202020204" pitchFamily="34" charset="0"/>
              </a:rPr>
              <a:t> (bootstrapped aggregation), an ensemble  technique.</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Bagging in Random Forest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Random samples are selected (bootstrap samples) from the dataset.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Each set of samples is used to train individual trees in the forest.</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Flow of Random Forest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Random bootstrap samples are taken from the training data.</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Each sample contains 30-70% of the dataset.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Decision Trees are built on these bootstrap samples.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Final prediction is made by taking the </a:t>
            </a:r>
            <a:r>
              <a:rPr kumimoji="0" lang="en-US" altLang="en-US" b="1" i="0" u="none" strike="noStrike" cap="none" normalizeH="0" baseline="0" dirty="0">
                <a:ln>
                  <a:noFill/>
                </a:ln>
                <a:solidFill>
                  <a:schemeClr val="tx1"/>
                </a:solidFill>
                <a:effectLst/>
                <a:latin typeface="Arial" panose="020B0604020202020204" pitchFamily="34" charset="0"/>
              </a:rPr>
              <a:t>majority vote</a:t>
            </a:r>
            <a:r>
              <a:rPr kumimoji="0" lang="en-US" altLang="en-US" b="0" i="0" u="none" strike="noStrike" cap="none" normalizeH="0" baseline="0" dirty="0">
                <a:ln>
                  <a:noFill/>
                </a:ln>
                <a:solidFill>
                  <a:schemeClr val="tx1"/>
                </a:solidFill>
                <a:effectLst/>
                <a:latin typeface="Arial" panose="020B0604020202020204" pitchFamily="34" charset="0"/>
              </a:rPr>
              <a:t> of all tree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44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7706-1BFD-9410-9A0A-CA77F86EF391}"/>
              </a:ext>
            </a:extLst>
          </p:cNvPr>
          <p:cNvSpPr>
            <a:spLocks noGrp="1"/>
          </p:cNvSpPr>
          <p:nvPr>
            <p:ph type="ctrTitle"/>
          </p:nvPr>
        </p:nvSpPr>
        <p:spPr>
          <a:xfrm>
            <a:off x="302964" y="235019"/>
            <a:ext cx="11277600" cy="558199"/>
          </a:xfrm>
        </p:spPr>
        <p:txBody>
          <a:bodyPr/>
          <a:lstStyle/>
          <a:p>
            <a:r>
              <a:rPr lang="en-IN" spc="-25" dirty="0"/>
              <a:t>OOB(out-</a:t>
            </a:r>
            <a:r>
              <a:rPr lang="en-IN" spc="-10" dirty="0"/>
              <a:t>of-</a:t>
            </a:r>
            <a:r>
              <a:rPr lang="en-IN" dirty="0"/>
              <a:t>Bag)</a:t>
            </a:r>
            <a:r>
              <a:rPr lang="en-IN" spc="20" dirty="0"/>
              <a:t> </a:t>
            </a:r>
            <a:r>
              <a:rPr lang="en-IN" spc="-10" dirty="0"/>
              <a:t>Error</a:t>
            </a:r>
            <a:endParaRPr lang="en-IN" dirty="0"/>
          </a:p>
        </p:txBody>
      </p:sp>
      <p:sp>
        <p:nvSpPr>
          <p:cNvPr id="5" name="Rectangle 2">
            <a:extLst>
              <a:ext uri="{FF2B5EF4-FFF2-40B4-BE49-F238E27FC236}">
                <a16:creationId xmlns:a16="http://schemas.microsoft.com/office/drawing/2014/main" id="{5F99F84A-5244-A5FF-0D40-0D2C2C2FDE57}"/>
              </a:ext>
            </a:extLst>
          </p:cNvPr>
          <p:cNvSpPr>
            <a:spLocks noChangeArrowheads="1"/>
          </p:cNvSpPr>
          <p:nvPr/>
        </p:nvSpPr>
        <p:spPr bwMode="auto">
          <a:xfrm>
            <a:off x="192796" y="793218"/>
            <a:ext cx="11066442"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OOB Error (Out-of-Bag Error)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Equivalent to cross-validation error.</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Calculated using training data points as test points.</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Bootstrap Sampling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During sampling, some data points are excluded (unseen) for certain trees in the forest.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These unseen data points are used to estimate OOB error.</a:t>
            </a: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Dataset: 200 data points.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Random Forest: 40 decision trees, each trained on 25 data points.</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For a data point "</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Excluded from 15 trees (unseen).</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Of these 15 trees:</a:t>
            </a:r>
          </a:p>
          <a:p>
            <a:pPr lvl="3"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10 predict the label as </a:t>
            </a:r>
            <a:r>
              <a:rPr kumimoji="0" lang="en-US" altLang="en-US" b="1" i="0" u="none" strike="noStrike" cap="none" normalizeH="0" baseline="0" dirty="0">
                <a:ln>
                  <a:noFill/>
                </a:ln>
                <a:solidFill>
                  <a:schemeClr val="tx1"/>
                </a:solidFill>
                <a:effectLst/>
                <a:latin typeface="Arial" panose="020B0604020202020204" pitchFamily="34" charset="0"/>
              </a:rPr>
              <a:t>0</a:t>
            </a:r>
            <a:r>
              <a:rPr kumimoji="0" lang="en-US" altLang="en-US" b="0" i="0" u="none" strike="noStrike" cap="none" normalizeH="0" baseline="0" dirty="0">
                <a:ln>
                  <a:noFill/>
                </a:ln>
                <a:solidFill>
                  <a:schemeClr val="tx1"/>
                </a:solidFill>
                <a:effectLst/>
                <a:latin typeface="Arial" panose="020B0604020202020204" pitchFamily="34" charset="0"/>
              </a:rPr>
              <a:t>.</a:t>
            </a:r>
          </a:p>
          <a:p>
            <a:pPr lvl="3"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5 predict the label as </a:t>
            </a:r>
            <a:r>
              <a:rPr kumimoji="0" lang="en-US" altLang="en-US" b="1" i="0" u="none" strike="noStrike" cap="none" normalizeH="0" baseline="0" dirty="0">
                <a:ln>
                  <a:noFill/>
                </a:ln>
                <a:solidFill>
                  <a:schemeClr val="tx1"/>
                </a:solidFill>
                <a:effectLst/>
                <a:latin typeface="Arial" panose="020B0604020202020204" pitchFamily="34" charset="0"/>
              </a:rPr>
              <a:t>1</a:t>
            </a:r>
            <a:r>
              <a:rPr kumimoji="0" lang="en-US" altLang="en-US"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Final prediction: </a:t>
            </a:r>
            <a:r>
              <a:rPr kumimoji="0" lang="en-US" altLang="en-US" b="1" i="0" u="none" strike="noStrike" cap="none" normalizeH="0" baseline="0" dirty="0">
                <a:ln>
                  <a:noFill/>
                </a:ln>
                <a:solidFill>
                  <a:schemeClr val="tx1"/>
                </a:solidFill>
                <a:effectLst/>
                <a:latin typeface="Arial" panose="020B0604020202020204" pitchFamily="34" charset="0"/>
              </a:rPr>
              <a:t>0</a:t>
            </a:r>
            <a:r>
              <a:rPr kumimoji="0" lang="en-US" altLang="en-US" b="0" i="0" u="none" strike="noStrike" cap="none" normalizeH="0" baseline="0" dirty="0">
                <a:ln>
                  <a:noFill/>
                </a:ln>
                <a:solidFill>
                  <a:schemeClr val="tx1"/>
                </a:solidFill>
                <a:effectLst/>
                <a:latin typeface="Arial" panose="020B0604020202020204" pitchFamily="34" charset="0"/>
              </a:rPr>
              <a:t> (majority vote).</a:t>
            </a:r>
          </a:p>
          <a:p>
            <a:pPr lvl="2"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OOB Error Calculation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Proportion of data points predicted incorrectly by the ensemble to the total number of data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207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B66D-C509-7E49-0526-552665AF6DAF}"/>
              </a:ext>
            </a:extLst>
          </p:cNvPr>
          <p:cNvSpPr>
            <a:spLocks noGrp="1"/>
          </p:cNvSpPr>
          <p:nvPr>
            <p:ph type="ctrTitle"/>
          </p:nvPr>
        </p:nvSpPr>
        <p:spPr/>
        <p:txBody>
          <a:bodyPr/>
          <a:lstStyle/>
          <a:p>
            <a:r>
              <a:rPr lang="en-IN" b="1" i="0" dirty="0">
                <a:solidFill>
                  <a:srgbClr val="FB4E0B"/>
                </a:solidFill>
                <a:effectLst/>
                <a:latin typeface="source-serif-pro"/>
              </a:rPr>
              <a:t>Hyperparameters of</a:t>
            </a:r>
            <a:r>
              <a:rPr lang="en-IN" b="0" i="0" dirty="0">
                <a:solidFill>
                  <a:srgbClr val="FB4E0B"/>
                </a:solidFill>
                <a:effectLst/>
                <a:latin typeface="source-serif-pro"/>
              </a:rPr>
              <a:t> </a:t>
            </a:r>
            <a:r>
              <a:rPr lang="en-IN" b="1" i="0" dirty="0">
                <a:solidFill>
                  <a:srgbClr val="FB4E0B"/>
                </a:solidFill>
                <a:effectLst/>
                <a:latin typeface="source-serif-pro"/>
              </a:rPr>
              <a:t>Random Forest</a:t>
            </a:r>
            <a:endParaRPr lang="en-IN" dirty="0">
              <a:solidFill>
                <a:srgbClr val="FB4E0B"/>
              </a:solidFill>
            </a:endParaRPr>
          </a:p>
        </p:txBody>
      </p:sp>
      <p:sp>
        <p:nvSpPr>
          <p:cNvPr id="7" name="TextBox 6">
            <a:extLst>
              <a:ext uri="{FF2B5EF4-FFF2-40B4-BE49-F238E27FC236}">
                <a16:creationId xmlns:a16="http://schemas.microsoft.com/office/drawing/2014/main" id="{3F112103-C7BB-1B4E-8E7E-B3E8800F728B}"/>
              </a:ext>
            </a:extLst>
          </p:cNvPr>
          <p:cNvSpPr txBox="1"/>
          <p:nvPr/>
        </p:nvSpPr>
        <p:spPr>
          <a:xfrm>
            <a:off x="457200" y="1101690"/>
            <a:ext cx="10967292" cy="4692951"/>
          </a:xfrm>
          <a:prstGeom prst="rect">
            <a:avLst/>
          </a:prstGeom>
          <a:noFill/>
        </p:spPr>
        <p:txBody>
          <a:bodyPr wrap="square">
            <a:spAutoFit/>
          </a:bodyPr>
          <a:lstStyle/>
          <a:p>
            <a:pPr algn="l">
              <a:lnSpc>
                <a:spcPts val="2400"/>
              </a:lnSpc>
            </a:pPr>
            <a:r>
              <a:rPr lang="en-US" b="1" i="0" dirty="0">
                <a:solidFill>
                  <a:srgbClr val="242424"/>
                </a:solidFill>
                <a:effectLst/>
                <a:latin typeface="source-serif-pro"/>
              </a:rPr>
              <a:t>1</a:t>
            </a:r>
            <a:r>
              <a:rPr lang="en-US" b="0" i="0" dirty="0">
                <a:solidFill>
                  <a:srgbClr val="242424"/>
                </a:solidFill>
                <a:effectLst/>
                <a:latin typeface="source-serif-pro"/>
              </a:rPr>
              <a:t>. </a:t>
            </a:r>
            <a:r>
              <a:rPr lang="en-US" b="1" i="0" dirty="0" err="1">
                <a:solidFill>
                  <a:srgbClr val="242424"/>
                </a:solidFill>
                <a:effectLst/>
                <a:latin typeface="source-serif-pro"/>
              </a:rPr>
              <a:t>max_depth</a:t>
            </a:r>
            <a:r>
              <a:rPr lang="en-US" b="1" i="0" dirty="0">
                <a:solidFill>
                  <a:srgbClr val="242424"/>
                </a:solidFill>
                <a:effectLst/>
                <a:latin typeface="source-serif-pro"/>
              </a:rPr>
              <a:t>:</a:t>
            </a:r>
            <a:r>
              <a:rPr lang="en-US" b="0" i="0" dirty="0">
                <a:solidFill>
                  <a:srgbClr val="242424"/>
                </a:solidFill>
                <a:effectLst/>
                <a:latin typeface="source-serif-pro"/>
              </a:rPr>
              <a:t> The </a:t>
            </a:r>
            <a:r>
              <a:rPr lang="en-US" b="0" i="1" dirty="0" err="1">
                <a:solidFill>
                  <a:srgbClr val="242424"/>
                </a:solidFill>
                <a:effectLst/>
                <a:latin typeface="source-serif-pro"/>
              </a:rPr>
              <a:t>max_depth</a:t>
            </a:r>
            <a:r>
              <a:rPr lang="en-US" b="0" i="0" dirty="0">
                <a:solidFill>
                  <a:srgbClr val="242424"/>
                </a:solidFill>
                <a:effectLst/>
                <a:latin typeface="source-serif-pro"/>
              </a:rPr>
              <a:t> of a tree in Random Forest is defined as the longest path between the root node and                    the leaf node.</a:t>
            </a:r>
          </a:p>
          <a:p>
            <a:pPr algn="l">
              <a:lnSpc>
                <a:spcPts val="2400"/>
              </a:lnSpc>
            </a:pPr>
            <a:r>
              <a:rPr lang="en-US" b="1" i="0" dirty="0">
                <a:solidFill>
                  <a:srgbClr val="242424"/>
                </a:solidFill>
                <a:effectLst/>
                <a:latin typeface="source-serif-pro"/>
              </a:rPr>
              <a:t>2. </a:t>
            </a:r>
            <a:r>
              <a:rPr lang="en-US" b="1" i="0" dirty="0" err="1">
                <a:solidFill>
                  <a:srgbClr val="242424"/>
                </a:solidFill>
                <a:effectLst/>
                <a:latin typeface="source-serif-pro"/>
              </a:rPr>
              <a:t>min_sample_split</a:t>
            </a:r>
            <a:r>
              <a:rPr lang="en-US" b="1" i="0" dirty="0">
                <a:solidFill>
                  <a:srgbClr val="242424"/>
                </a:solidFill>
                <a:effectLst/>
                <a:latin typeface="source-serif-pro"/>
              </a:rPr>
              <a:t>:</a:t>
            </a:r>
            <a:r>
              <a:rPr lang="en-US" b="0" i="0" dirty="0">
                <a:solidFill>
                  <a:srgbClr val="242424"/>
                </a:solidFill>
                <a:effectLst/>
                <a:latin typeface="source-serif-pro"/>
              </a:rPr>
              <a:t> Parameter</a:t>
            </a:r>
            <a:r>
              <a:rPr lang="en-US" b="0" i="1" dirty="0">
                <a:solidFill>
                  <a:srgbClr val="242424"/>
                </a:solidFill>
                <a:effectLst/>
                <a:latin typeface="source-serif-pro"/>
              </a:rPr>
              <a:t> </a:t>
            </a:r>
            <a:r>
              <a:rPr lang="en-US" b="0" i="0" dirty="0">
                <a:solidFill>
                  <a:srgbClr val="242424"/>
                </a:solidFill>
                <a:effectLst/>
                <a:latin typeface="source-serif-pro"/>
              </a:rPr>
              <a:t>that tells the decision tree in a random forest the minimum required number of observations in any given node to split it.</a:t>
            </a:r>
            <a:r>
              <a:rPr lang="en-US" b="1" i="1" dirty="0">
                <a:solidFill>
                  <a:srgbClr val="242424"/>
                </a:solidFill>
                <a:effectLst/>
                <a:latin typeface="source-serif-pro"/>
              </a:rPr>
              <a:t> </a:t>
            </a:r>
            <a:r>
              <a:rPr lang="en-US" b="1" i="0" dirty="0">
                <a:solidFill>
                  <a:srgbClr val="242424"/>
                </a:solidFill>
                <a:effectLst/>
                <a:latin typeface="source-serif-pro"/>
              </a:rPr>
              <a:t>Default = 2</a:t>
            </a:r>
            <a:endParaRPr lang="en-US" b="0" i="0" dirty="0">
              <a:solidFill>
                <a:srgbClr val="242424"/>
              </a:solidFill>
              <a:effectLst/>
              <a:latin typeface="source-serif-pro"/>
            </a:endParaRPr>
          </a:p>
          <a:p>
            <a:pPr algn="l">
              <a:lnSpc>
                <a:spcPts val="2400"/>
              </a:lnSpc>
            </a:pPr>
            <a:r>
              <a:rPr lang="en-US" b="1" i="0" dirty="0">
                <a:solidFill>
                  <a:srgbClr val="242424"/>
                </a:solidFill>
                <a:effectLst/>
                <a:latin typeface="source-serif-pro"/>
              </a:rPr>
              <a:t>3. </a:t>
            </a:r>
            <a:r>
              <a:rPr lang="en-US" b="1" i="0" dirty="0" err="1">
                <a:solidFill>
                  <a:srgbClr val="242424"/>
                </a:solidFill>
                <a:effectLst/>
                <a:latin typeface="source-serif-pro"/>
              </a:rPr>
              <a:t>max_leaf_nodes</a:t>
            </a:r>
            <a:r>
              <a:rPr lang="en-US" b="1" i="0" dirty="0">
                <a:solidFill>
                  <a:srgbClr val="242424"/>
                </a:solidFill>
                <a:effectLst/>
                <a:latin typeface="source-serif-pro"/>
              </a:rPr>
              <a:t>:</a:t>
            </a:r>
            <a:r>
              <a:rPr lang="en-US" b="0" i="0" dirty="0">
                <a:solidFill>
                  <a:srgbClr val="242424"/>
                </a:solidFill>
                <a:effectLst/>
                <a:latin typeface="source-serif-pro"/>
              </a:rPr>
              <a:t> </a:t>
            </a:r>
            <a:r>
              <a:rPr lang="en-US" b="1" i="0" dirty="0">
                <a:solidFill>
                  <a:srgbClr val="242424"/>
                </a:solidFill>
                <a:effectLst/>
                <a:latin typeface="source-serif-pro"/>
              </a:rPr>
              <a:t>This hyperparameter sets a condition on the splitting of the nodes in the tree and hence restricts the growth of the tree.</a:t>
            </a:r>
            <a:endParaRPr lang="en-US" b="0" i="0" dirty="0">
              <a:solidFill>
                <a:srgbClr val="242424"/>
              </a:solidFill>
              <a:effectLst/>
              <a:latin typeface="source-serif-pro"/>
            </a:endParaRPr>
          </a:p>
          <a:p>
            <a:pPr algn="l">
              <a:lnSpc>
                <a:spcPts val="2400"/>
              </a:lnSpc>
            </a:pPr>
            <a:r>
              <a:rPr lang="en-US" b="1" i="0" dirty="0">
                <a:solidFill>
                  <a:srgbClr val="242424"/>
                </a:solidFill>
                <a:effectLst/>
                <a:latin typeface="source-serif-pro"/>
              </a:rPr>
              <a:t>4. </a:t>
            </a:r>
            <a:r>
              <a:rPr lang="en-US" b="1" i="0" dirty="0" err="1">
                <a:solidFill>
                  <a:srgbClr val="242424"/>
                </a:solidFill>
                <a:effectLst/>
                <a:latin typeface="source-serif-pro"/>
              </a:rPr>
              <a:t>min_samples_leaf</a:t>
            </a:r>
            <a:r>
              <a:rPr lang="en-US" b="1" i="0" dirty="0">
                <a:solidFill>
                  <a:srgbClr val="242424"/>
                </a:solidFill>
                <a:effectLst/>
                <a:latin typeface="source-serif-pro"/>
              </a:rPr>
              <a:t>:</a:t>
            </a:r>
            <a:r>
              <a:rPr lang="en-US" b="0" i="0" dirty="0">
                <a:solidFill>
                  <a:srgbClr val="242424"/>
                </a:solidFill>
                <a:effectLst/>
                <a:latin typeface="source-serif-pro"/>
              </a:rPr>
              <a:t> This Random Forest hyperparameter specifies the minimum number of samples that should be present in the leaf node</a:t>
            </a:r>
            <a:r>
              <a:rPr lang="en-US" b="1" i="0" dirty="0">
                <a:solidFill>
                  <a:srgbClr val="242424"/>
                </a:solidFill>
                <a:effectLst/>
                <a:latin typeface="source-serif-pro"/>
              </a:rPr>
              <a:t> after splitting</a:t>
            </a:r>
            <a:r>
              <a:rPr lang="en-US" b="0" i="0" dirty="0">
                <a:solidFill>
                  <a:srgbClr val="242424"/>
                </a:solidFill>
                <a:effectLst/>
                <a:latin typeface="source-serif-pro"/>
              </a:rPr>
              <a:t> a node. </a:t>
            </a:r>
            <a:r>
              <a:rPr lang="en-US" b="1" i="0" dirty="0">
                <a:solidFill>
                  <a:srgbClr val="242424"/>
                </a:solidFill>
                <a:effectLst/>
                <a:latin typeface="source-serif-pro"/>
              </a:rPr>
              <a:t>Default = 1</a:t>
            </a:r>
            <a:endParaRPr lang="en-US" b="0" i="0" dirty="0">
              <a:solidFill>
                <a:srgbClr val="242424"/>
              </a:solidFill>
              <a:effectLst/>
              <a:latin typeface="source-serif-pro"/>
            </a:endParaRPr>
          </a:p>
          <a:p>
            <a:pPr algn="l">
              <a:lnSpc>
                <a:spcPts val="2400"/>
              </a:lnSpc>
            </a:pPr>
            <a:r>
              <a:rPr lang="en-US" b="1" i="0" dirty="0">
                <a:solidFill>
                  <a:srgbClr val="242424"/>
                </a:solidFill>
                <a:effectLst/>
                <a:latin typeface="source-serif-pro"/>
              </a:rPr>
              <a:t>5. </a:t>
            </a:r>
            <a:r>
              <a:rPr lang="en-US" b="1" i="0" dirty="0" err="1">
                <a:solidFill>
                  <a:srgbClr val="242424"/>
                </a:solidFill>
                <a:effectLst/>
                <a:latin typeface="source-serif-pro"/>
              </a:rPr>
              <a:t>n_estimators</a:t>
            </a:r>
            <a:r>
              <a:rPr lang="en-US" b="1" i="0" dirty="0">
                <a:solidFill>
                  <a:srgbClr val="242424"/>
                </a:solidFill>
                <a:effectLst/>
                <a:latin typeface="source-serif-pro"/>
              </a:rPr>
              <a:t>:</a:t>
            </a:r>
            <a:r>
              <a:rPr lang="en-US" b="0" i="0" dirty="0">
                <a:solidFill>
                  <a:srgbClr val="242424"/>
                </a:solidFill>
                <a:effectLst/>
                <a:latin typeface="source-serif-pro"/>
              </a:rPr>
              <a:t> Number of trees in the forest.</a:t>
            </a:r>
          </a:p>
          <a:p>
            <a:pPr algn="l">
              <a:lnSpc>
                <a:spcPts val="2400"/>
              </a:lnSpc>
            </a:pPr>
            <a:r>
              <a:rPr lang="en-US" b="1" i="0" dirty="0">
                <a:solidFill>
                  <a:srgbClr val="242424"/>
                </a:solidFill>
                <a:effectLst/>
                <a:latin typeface="source-serif-pro"/>
              </a:rPr>
              <a:t>6. </a:t>
            </a:r>
            <a:r>
              <a:rPr lang="en-US" b="1" i="0" dirty="0" err="1">
                <a:solidFill>
                  <a:srgbClr val="242424"/>
                </a:solidFill>
                <a:effectLst/>
                <a:latin typeface="source-serif-pro"/>
              </a:rPr>
              <a:t>max_sample</a:t>
            </a:r>
            <a:r>
              <a:rPr lang="en-US" b="1" i="0" dirty="0">
                <a:solidFill>
                  <a:srgbClr val="242424"/>
                </a:solidFill>
                <a:effectLst/>
                <a:latin typeface="source-serif-pro"/>
              </a:rPr>
              <a:t>:</a:t>
            </a:r>
            <a:r>
              <a:rPr lang="en-US" b="0" i="0" dirty="0">
                <a:solidFill>
                  <a:srgbClr val="242424"/>
                </a:solidFill>
                <a:effectLst/>
                <a:latin typeface="source-serif-pro"/>
              </a:rPr>
              <a:t> The </a:t>
            </a:r>
            <a:r>
              <a:rPr lang="en-US" b="0" i="1" dirty="0" err="1">
                <a:solidFill>
                  <a:srgbClr val="242424"/>
                </a:solidFill>
                <a:effectLst/>
                <a:latin typeface="source-serif-pro"/>
              </a:rPr>
              <a:t>max_samples</a:t>
            </a:r>
            <a:r>
              <a:rPr lang="en-US" b="0" i="1" dirty="0">
                <a:solidFill>
                  <a:srgbClr val="242424"/>
                </a:solidFill>
                <a:effectLst/>
                <a:latin typeface="source-serif-pro"/>
              </a:rPr>
              <a:t> </a:t>
            </a:r>
            <a:r>
              <a:rPr lang="en-US" b="0" i="0" dirty="0">
                <a:solidFill>
                  <a:srgbClr val="242424"/>
                </a:solidFill>
                <a:effectLst/>
                <a:latin typeface="source-serif-pro"/>
              </a:rPr>
              <a:t>hyperparameter determines what fraction of the original dataset is given to any individual tree.</a:t>
            </a:r>
          </a:p>
          <a:p>
            <a:pPr algn="l">
              <a:lnSpc>
                <a:spcPts val="2400"/>
              </a:lnSpc>
            </a:pPr>
            <a:r>
              <a:rPr lang="en-US" b="1" i="0" dirty="0">
                <a:solidFill>
                  <a:srgbClr val="242424"/>
                </a:solidFill>
                <a:effectLst/>
                <a:latin typeface="source-serif-pro"/>
              </a:rPr>
              <a:t>7. </a:t>
            </a:r>
            <a:r>
              <a:rPr lang="en-US" b="1" i="0" dirty="0" err="1">
                <a:solidFill>
                  <a:srgbClr val="242424"/>
                </a:solidFill>
                <a:effectLst/>
                <a:latin typeface="source-serif-pro"/>
              </a:rPr>
              <a:t>max_features</a:t>
            </a:r>
            <a:r>
              <a:rPr lang="en-US" b="1" i="0" dirty="0">
                <a:solidFill>
                  <a:srgbClr val="242424"/>
                </a:solidFill>
                <a:effectLst/>
                <a:latin typeface="source-serif-pro"/>
              </a:rPr>
              <a:t>:</a:t>
            </a:r>
            <a:r>
              <a:rPr lang="en-US" b="0" i="0" dirty="0">
                <a:solidFill>
                  <a:srgbClr val="242424"/>
                </a:solidFill>
                <a:effectLst/>
                <a:latin typeface="source-serif-pro"/>
              </a:rPr>
              <a:t> This resembles the number of maximum features provided to each tree in a random forest.</a:t>
            </a:r>
          </a:p>
          <a:p>
            <a:pPr algn="l">
              <a:lnSpc>
                <a:spcPts val="2400"/>
              </a:lnSpc>
            </a:pPr>
            <a:r>
              <a:rPr lang="en-US" b="1" i="0" dirty="0">
                <a:solidFill>
                  <a:srgbClr val="242424"/>
                </a:solidFill>
                <a:effectLst/>
                <a:latin typeface="source-serif-pro"/>
              </a:rPr>
              <a:t>8. bootstrap</a:t>
            </a:r>
            <a:r>
              <a:rPr lang="en-US" b="0" i="0" dirty="0">
                <a:solidFill>
                  <a:srgbClr val="242424"/>
                </a:solidFill>
                <a:effectLst/>
                <a:latin typeface="source-serif-pro"/>
              </a:rPr>
              <a:t>: Method for sampling data points (with or without replacement). </a:t>
            </a:r>
            <a:r>
              <a:rPr lang="en-US" b="1" i="0" dirty="0">
                <a:solidFill>
                  <a:srgbClr val="242424"/>
                </a:solidFill>
                <a:effectLst/>
                <a:latin typeface="source-serif-pro"/>
              </a:rPr>
              <a:t>Default = True</a:t>
            </a:r>
            <a:endParaRPr lang="en-US" b="0" i="0" dirty="0">
              <a:solidFill>
                <a:srgbClr val="242424"/>
              </a:solidFill>
              <a:effectLst/>
              <a:latin typeface="source-serif-pro"/>
            </a:endParaRPr>
          </a:p>
          <a:p>
            <a:pPr algn="l">
              <a:lnSpc>
                <a:spcPts val="2400"/>
              </a:lnSpc>
            </a:pPr>
            <a:r>
              <a:rPr lang="en-US" b="1" i="0" dirty="0">
                <a:solidFill>
                  <a:srgbClr val="242424"/>
                </a:solidFill>
                <a:effectLst/>
                <a:latin typeface="source-serif-pro"/>
              </a:rPr>
              <a:t>9. criterion: </a:t>
            </a:r>
            <a:r>
              <a:rPr lang="en-US" b="0" i="0" dirty="0">
                <a:solidFill>
                  <a:srgbClr val="242424"/>
                </a:solidFill>
                <a:effectLst/>
                <a:latin typeface="source-serif-pro"/>
              </a:rPr>
              <a:t>The function to measure the quality of a split. Supported criteria are “</a:t>
            </a:r>
            <a:r>
              <a:rPr lang="en-US" b="0" i="0" dirty="0" err="1">
                <a:solidFill>
                  <a:srgbClr val="242424"/>
                </a:solidFill>
                <a:effectLst/>
                <a:latin typeface="source-serif-pro"/>
              </a:rPr>
              <a:t>gini</a:t>
            </a:r>
            <a:r>
              <a:rPr lang="en-US" b="0" i="0" dirty="0">
                <a:solidFill>
                  <a:srgbClr val="242424"/>
                </a:solidFill>
                <a:effectLst/>
                <a:latin typeface="source-serif-pro"/>
              </a:rPr>
              <a:t>” for the Gini impurity and “entropy” for the information gain.</a:t>
            </a:r>
          </a:p>
        </p:txBody>
      </p:sp>
    </p:spTree>
    <p:extLst>
      <p:ext uri="{BB962C8B-B14F-4D97-AF65-F5344CB8AC3E}">
        <p14:creationId xmlns:p14="http://schemas.microsoft.com/office/powerpoint/2010/main" val="365677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6DDE-C25F-79DC-CCE4-6C0235F000E3}"/>
              </a:ext>
            </a:extLst>
          </p:cNvPr>
          <p:cNvSpPr>
            <a:spLocks noGrp="1"/>
          </p:cNvSpPr>
          <p:nvPr>
            <p:ph type="ctrTitle"/>
          </p:nvPr>
        </p:nvSpPr>
        <p:spPr>
          <a:xfrm>
            <a:off x="214829" y="132203"/>
            <a:ext cx="11277600" cy="558199"/>
          </a:xfrm>
        </p:spPr>
        <p:txBody>
          <a:bodyPr/>
          <a:lstStyle/>
          <a:p>
            <a:r>
              <a:rPr lang="en-US" dirty="0"/>
              <a:t>Impact of Hyperparameters in Random Forests</a:t>
            </a:r>
            <a:endParaRPr lang="en-IN" dirty="0"/>
          </a:p>
        </p:txBody>
      </p:sp>
      <p:sp>
        <p:nvSpPr>
          <p:cNvPr id="5" name="TextBox 4">
            <a:extLst>
              <a:ext uri="{FF2B5EF4-FFF2-40B4-BE49-F238E27FC236}">
                <a16:creationId xmlns:a16="http://schemas.microsoft.com/office/drawing/2014/main" id="{CCA9A376-9E3C-EE4F-CDE0-B49EDEA24341}"/>
              </a:ext>
            </a:extLst>
          </p:cNvPr>
          <p:cNvSpPr txBox="1"/>
          <p:nvPr/>
        </p:nvSpPr>
        <p:spPr>
          <a:xfrm>
            <a:off x="107414" y="690402"/>
            <a:ext cx="5907796" cy="3970318"/>
          </a:xfrm>
          <a:prstGeom prst="rect">
            <a:avLst/>
          </a:prstGeom>
          <a:noFill/>
        </p:spPr>
        <p:txBody>
          <a:bodyPr wrap="square">
            <a:spAutoFit/>
          </a:bodyPr>
          <a:lstStyle/>
          <a:p>
            <a:r>
              <a:rPr lang="en-US" b="1" dirty="0">
                <a:solidFill>
                  <a:srgbClr val="FB4E0B"/>
                </a:solidFill>
              </a:rPr>
              <a:t>1. </a:t>
            </a:r>
            <a:r>
              <a:rPr lang="en-US" b="1" dirty="0" err="1">
                <a:solidFill>
                  <a:srgbClr val="FB4E0B"/>
                </a:solidFill>
              </a:rPr>
              <a:t>n_estimators</a:t>
            </a:r>
            <a:endParaRPr lang="en-US" b="1" dirty="0">
              <a:solidFill>
                <a:srgbClr val="FB4E0B"/>
              </a:solidFill>
            </a:endParaRPr>
          </a:p>
          <a:p>
            <a:r>
              <a:rPr lang="en-US" b="1" dirty="0"/>
              <a:t> </a:t>
            </a:r>
            <a:r>
              <a:rPr lang="en-US" b="1" dirty="0" err="1"/>
              <a:t>n_estimators</a:t>
            </a:r>
            <a:r>
              <a:rPr lang="en-US" dirty="0"/>
              <a:t> determines the number of trees in the random forest.</a:t>
            </a:r>
          </a:p>
          <a:p>
            <a:r>
              <a:rPr lang="en-US" b="1" dirty="0"/>
              <a:t> Increasing the number of trees</a:t>
            </a:r>
            <a:r>
              <a:rPr lang="en-US" dirty="0"/>
              <a:t>:</a:t>
            </a:r>
          </a:p>
          <a:p>
            <a:pPr marL="742950" lvl="1" indent="-285750">
              <a:buFont typeface="Arial" panose="020B0604020202020204" pitchFamily="34" charset="0"/>
              <a:buChar char="•"/>
            </a:pPr>
            <a:r>
              <a:rPr lang="en-US" b="1" dirty="0"/>
              <a:t>Pros</a:t>
            </a:r>
            <a:r>
              <a:rPr lang="en-US" dirty="0"/>
              <a:t>: Improves stability and accuracy by reducing variance and making the model more robust.</a:t>
            </a:r>
          </a:p>
          <a:p>
            <a:pPr marL="742950" lvl="1" indent="-285750">
              <a:buFont typeface="Arial" panose="020B0604020202020204" pitchFamily="34" charset="0"/>
              <a:buChar char="•"/>
            </a:pPr>
            <a:r>
              <a:rPr lang="en-US" b="1" dirty="0"/>
              <a:t>Cons</a:t>
            </a:r>
            <a:r>
              <a:rPr lang="en-US" dirty="0"/>
              <a:t>: Higher computational cost and potentially diminishing returns after a certain point.</a:t>
            </a:r>
          </a:p>
          <a:p>
            <a:r>
              <a:rPr lang="en-US" b="1" dirty="0"/>
              <a:t> Example</a:t>
            </a:r>
            <a:r>
              <a:rPr lang="en-US" dirty="0"/>
              <a:t>:</a:t>
            </a:r>
          </a:p>
          <a:p>
            <a:pPr marL="742950" lvl="1" indent="-285750">
              <a:buFont typeface="Arial" panose="020B0604020202020204" pitchFamily="34" charset="0"/>
              <a:buChar char="•"/>
            </a:pPr>
            <a:r>
              <a:rPr lang="en-US" b="1" dirty="0"/>
              <a:t>50 trees</a:t>
            </a:r>
            <a:r>
              <a:rPr lang="en-US" dirty="0"/>
              <a:t>: Good balance between accuracy and computational cost.</a:t>
            </a:r>
          </a:p>
          <a:p>
            <a:pPr marL="742950" lvl="1" indent="-285750">
              <a:buFont typeface="Arial" panose="020B0604020202020204" pitchFamily="34" charset="0"/>
              <a:buChar char="•"/>
            </a:pPr>
            <a:r>
              <a:rPr lang="en-US" b="1" dirty="0"/>
              <a:t>200 trees</a:t>
            </a:r>
            <a:r>
              <a:rPr lang="en-US" dirty="0"/>
              <a:t>: Marginal improvement in accuracy, but significantly higher cost.</a:t>
            </a:r>
          </a:p>
          <a:p>
            <a:endParaRPr lang="en-US" dirty="0"/>
          </a:p>
        </p:txBody>
      </p:sp>
      <p:sp>
        <p:nvSpPr>
          <p:cNvPr id="7" name="TextBox 6">
            <a:extLst>
              <a:ext uri="{FF2B5EF4-FFF2-40B4-BE49-F238E27FC236}">
                <a16:creationId xmlns:a16="http://schemas.microsoft.com/office/drawing/2014/main" id="{CC4175DD-AF95-CCA5-0890-2C90518A92AB}"/>
              </a:ext>
            </a:extLst>
          </p:cNvPr>
          <p:cNvSpPr txBox="1"/>
          <p:nvPr/>
        </p:nvSpPr>
        <p:spPr>
          <a:xfrm>
            <a:off x="6061114" y="613284"/>
            <a:ext cx="6130886" cy="3693319"/>
          </a:xfrm>
          <a:prstGeom prst="rect">
            <a:avLst/>
          </a:prstGeom>
          <a:noFill/>
        </p:spPr>
        <p:txBody>
          <a:bodyPr wrap="square">
            <a:spAutoFit/>
          </a:bodyPr>
          <a:lstStyle/>
          <a:p>
            <a:r>
              <a:rPr lang="en-US" b="1" dirty="0">
                <a:solidFill>
                  <a:srgbClr val="FB4E0B"/>
                </a:solidFill>
              </a:rPr>
              <a:t>2. </a:t>
            </a:r>
            <a:r>
              <a:rPr lang="en-US" b="1" dirty="0" err="1">
                <a:solidFill>
                  <a:srgbClr val="FB4E0B"/>
                </a:solidFill>
              </a:rPr>
              <a:t>max_features</a:t>
            </a:r>
            <a:endParaRPr lang="en-US" b="1" dirty="0">
              <a:solidFill>
                <a:srgbClr val="FB4E0B"/>
              </a:solidFill>
            </a:endParaRPr>
          </a:p>
          <a:p>
            <a:r>
              <a:rPr lang="en-US" b="1" dirty="0"/>
              <a:t> </a:t>
            </a:r>
            <a:r>
              <a:rPr lang="en-US" b="1" dirty="0" err="1"/>
              <a:t>max_features</a:t>
            </a:r>
            <a:r>
              <a:rPr lang="en-US" dirty="0"/>
              <a:t> specifies the maximum number of features to consider for each split in a tree.</a:t>
            </a:r>
          </a:p>
          <a:p>
            <a:r>
              <a:rPr lang="en-US" b="1" dirty="0"/>
              <a:t> Increasing </a:t>
            </a:r>
            <a:r>
              <a:rPr lang="en-US" b="1" dirty="0" err="1"/>
              <a:t>max_features</a:t>
            </a:r>
            <a:r>
              <a:rPr lang="en-US" dirty="0"/>
              <a:t>:</a:t>
            </a:r>
          </a:p>
          <a:p>
            <a:pPr marL="742950" lvl="1" indent="-285750">
              <a:buFont typeface="Arial" panose="020B0604020202020204" pitchFamily="34" charset="0"/>
              <a:buChar char="•"/>
            </a:pPr>
            <a:r>
              <a:rPr lang="en-US" b="1" dirty="0"/>
              <a:t>Pros</a:t>
            </a:r>
            <a:r>
              <a:rPr lang="en-US" dirty="0"/>
              <a:t>: More flexibility in finding the best split, improving accuracy.</a:t>
            </a:r>
          </a:p>
          <a:p>
            <a:pPr marL="742950" lvl="1" indent="-285750">
              <a:buFont typeface="Arial" panose="020B0604020202020204" pitchFamily="34" charset="0"/>
              <a:buChar char="•"/>
            </a:pPr>
            <a:r>
              <a:rPr lang="en-US" b="1" dirty="0"/>
              <a:t>Cons</a:t>
            </a:r>
            <a:r>
              <a:rPr lang="en-US" dirty="0"/>
              <a:t>: May lead to overfitting and increased computational complexity.</a:t>
            </a:r>
          </a:p>
          <a:p>
            <a:r>
              <a:rPr lang="en-US" b="1" dirty="0"/>
              <a:t> Example</a:t>
            </a:r>
            <a:r>
              <a:rPr lang="en-US" dirty="0"/>
              <a:t>:</a:t>
            </a:r>
          </a:p>
          <a:p>
            <a:pPr marL="742950" lvl="1" indent="-285750">
              <a:buFont typeface="Arial" panose="020B0604020202020204" pitchFamily="34" charset="0"/>
              <a:buChar char="•"/>
            </a:pPr>
            <a:r>
              <a:rPr lang="en-US" b="1" dirty="0" err="1"/>
              <a:t>max_features</a:t>
            </a:r>
            <a:r>
              <a:rPr lang="en-US" b="1" dirty="0"/>
              <a:t> = 5</a:t>
            </a:r>
            <a:r>
              <a:rPr lang="en-US" dirty="0"/>
              <a:t>: Reduces overfitting risk, but limits accuracy.</a:t>
            </a:r>
          </a:p>
          <a:p>
            <a:pPr marL="742950" lvl="1" indent="-285750">
              <a:buFont typeface="Arial" panose="020B0604020202020204" pitchFamily="34" charset="0"/>
              <a:buChar char="•"/>
            </a:pPr>
            <a:r>
              <a:rPr lang="en-US" b="1" dirty="0" err="1"/>
              <a:t>max_features</a:t>
            </a:r>
            <a:r>
              <a:rPr lang="en-US" b="1" dirty="0"/>
              <a:t> = 8</a:t>
            </a:r>
            <a:r>
              <a:rPr lang="en-US" dirty="0"/>
              <a:t>: Increases accuracy, but higher risk of overfitting.</a:t>
            </a:r>
          </a:p>
        </p:txBody>
      </p:sp>
      <p:sp>
        <p:nvSpPr>
          <p:cNvPr id="9" name="TextBox 8">
            <a:extLst>
              <a:ext uri="{FF2B5EF4-FFF2-40B4-BE49-F238E27FC236}">
                <a16:creationId xmlns:a16="http://schemas.microsoft.com/office/drawing/2014/main" id="{FA912230-522D-8BA6-0B5D-3D0DFC0A742A}"/>
              </a:ext>
            </a:extLst>
          </p:cNvPr>
          <p:cNvSpPr txBox="1"/>
          <p:nvPr/>
        </p:nvSpPr>
        <p:spPr>
          <a:xfrm>
            <a:off x="120268" y="4417473"/>
            <a:ext cx="9075145" cy="2308324"/>
          </a:xfrm>
          <a:prstGeom prst="rect">
            <a:avLst/>
          </a:prstGeom>
          <a:noFill/>
        </p:spPr>
        <p:txBody>
          <a:bodyPr wrap="square">
            <a:spAutoFit/>
          </a:bodyPr>
          <a:lstStyle/>
          <a:p>
            <a:r>
              <a:rPr lang="en-US" b="1" dirty="0">
                <a:solidFill>
                  <a:srgbClr val="FB4E0B"/>
                </a:solidFill>
              </a:rPr>
              <a:t>3. </a:t>
            </a:r>
            <a:r>
              <a:rPr lang="en-US" b="1" dirty="0" err="1">
                <a:solidFill>
                  <a:srgbClr val="FB4E0B"/>
                </a:solidFill>
              </a:rPr>
              <a:t>max_depth</a:t>
            </a:r>
            <a:endParaRPr lang="en-US" b="1" dirty="0">
              <a:solidFill>
                <a:srgbClr val="FB4E0B"/>
              </a:solidFill>
            </a:endParaRPr>
          </a:p>
          <a:p>
            <a:pPr>
              <a:buFont typeface="Arial" panose="020B0604020202020204" pitchFamily="34" charset="0"/>
              <a:buChar char="•"/>
            </a:pPr>
            <a:r>
              <a:rPr lang="en-US" b="1" dirty="0" err="1"/>
              <a:t>max_depth</a:t>
            </a:r>
            <a:r>
              <a:rPr lang="en-US" dirty="0"/>
              <a:t> controls the maximum depth of each tree in the forest.</a:t>
            </a:r>
          </a:p>
          <a:p>
            <a:pPr>
              <a:buFont typeface="Arial" panose="020B0604020202020204" pitchFamily="34" charset="0"/>
              <a:buChar char="•"/>
            </a:pPr>
            <a:r>
              <a:rPr lang="en-US" b="1" dirty="0"/>
              <a:t>Increasing </a:t>
            </a:r>
            <a:r>
              <a:rPr lang="en-US" b="1" dirty="0" err="1"/>
              <a:t>max_depth</a:t>
            </a:r>
            <a:r>
              <a:rPr lang="en-US" dirty="0"/>
              <a:t>:</a:t>
            </a:r>
          </a:p>
          <a:p>
            <a:pPr marL="742950" lvl="1" indent="-285750">
              <a:buFont typeface="Arial" panose="020B0604020202020204" pitchFamily="34" charset="0"/>
              <a:buChar char="•"/>
            </a:pPr>
            <a:r>
              <a:rPr lang="en-US" b="1" dirty="0"/>
              <a:t>Pros</a:t>
            </a:r>
            <a:r>
              <a:rPr lang="en-US" dirty="0"/>
              <a:t>: Captures more complexity in the data, increasing accuracy.</a:t>
            </a:r>
          </a:p>
          <a:p>
            <a:pPr marL="742950" lvl="1" indent="-285750">
              <a:buFont typeface="Arial" panose="020B0604020202020204" pitchFamily="34" charset="0"/>
              <a:buChar char="•"/>
            </a:pPr>
            <a:r>
              <a:rPr lang="en-US" b="1" dirty="0"/>
              <a:t>Cons</a:t>
            </a:r>
            <a:r>
              <a:rPr lang="en-US" dirty="0"/>
              <a:t>: Risk of overfitting, especially if the trees grow too deep.</a:t>
            </a:r>
          </a:p>
          <a:p>
            <a:pPr>
              <a:buFont typeface="Arial" panose="020B0604020202020204" pitchFamily="34" charset="0"/>
              <a:buChar char="•"/>
            </a:pPr>
            <a:r>
              <a:rPr lang="en-US" b="1" dirty="0"/>
              <a:t>Example</a:t>
            </a:r>
            <a:r>
              <a:rPr lang="en-US" dirty="0"/>
              <a:t>:</a:t>
            </a:r>
          </a:p>
          <a:p>
            <a:pPr marL="742950" lvl="1" indent="-285750">
              <a:buFont typeface="Arial" panose="020B0604020202020204" pitchFamily="34" charset="0"/>
              <a:buChar char="•"/>
            </a:pPr>
            <a:r>
              <a:rPr lang="en-US" b="1" dirty="0" err="1"/>
              <a:t>max_depth</a:t>
            </a:r>
            <a:r>
              <a:rPr lang="en-US" b="1" dirty="0"/>
              <a:t> = 5</a:t>
            </a:r>
            <a:r>
              <a:rPr lang="en-US" dirty="0"/>
              <a:t>: Shallow trees with risk of underfitting.</a:t>
            </a:r>
          </a:p>
          <a:p>
            <a:pPr marL="742950" lvl="1" indent="-285750">
              <a:buFont typeface="Arial" panose="020B0604020202020204" pitchFamily="34" charset="0"/>
              <a:buChar char="•"/>
            </a:pPr>
            <a:r>
              <a:rPr lang="en-US" b="1" dirty="0" err="1"/>
              <a:t>max_depth</a:t>
            </a:r>
            <a:r>
              <a:rPr lang="en-US" b="1" dirty="0"/>
              <a:t> = 20</a:t>
            </a:r>
            <a:r>
              <a:rPr lang="en-US" dirty="0"/>
              <a:t>: Deeper trees, higher accuracy, but possible overfitting.</a:t>
            </a:r>
          </a:p>
        </p:txBody>
      </p:sp>
    </p:spTree>
    <p:extLst>
      <p:ext uri="{BB962C8B-B14F-4D97-AF65-F5344CB8AC3E}">
        <p14:creationId xmlns:p14="http://schemas.microsoft.com/office/powerpoint/2010/main" val="324353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2B1C76-DD2D-E9CD-3F23-7BC2293DE8CE}"/>
              </a:ext>
            </a:extLst>
          </p:cNvPr>
          <p:cNvSpPr txBox="1"/>
          <p:nvPr/>
        </p:nvSpPr>
        <p:spPr>
          <a:xfrm>
            <a:off x="371819" y="362223"/>
            <a:ext cx="8662012" cy="2862322"/>
          </a:xfrm>
          <a:prstGeom prst="rect">
            <a:avLst/>
          </a:prstGeom>
          <a:noFill/>
        </p:spPr>
        <p:txBody>
          <a:bodyPr wrap="square">
            <a:spAutoFit/>
          </a:bodyPr>
          <a:lstStyle/>
          <a:p>
            <a:r>
              <a:rPr lang="en-US" b="1" dirty="0">
                <a:solidFill>
                  <a:srgbClr val="FB4E0B"/>
                </a:solidFill>
              </a:rPr>
              <a:t>4. </a:t>
            </a:r>
            <a:r>
              <a:rPr lang="en-US" b="1" dirty="0" err="1">
                <a:solidFill>
                  <a:srgbClr val="FB4E0B"/>
                </a:solidFill>
              </a:rPr>
              <a:t>min_samples_split</a:t>
            </a:r>
            <a:endParaRPr lang="en-US" b="1" dirty="0">
              <a:solidFill>
                <a:srgbClr val="FB4E0B"/>
              </a:solidFill>
            </a:endParaRPr>
          </a:p>
          <a:p>
            <a:r>
              <a:rPr lang="en-US" b="1" dirty="0"/>
              <a:t> </a:t>
            </a:r>
            <a:r>
              <a:rPr lang="en-US" b="1" dirty="0" err="1"/>
              <a:t>min_samples_split</a:t>
            </a:r>
            <a:r>
              <a:rPr lang="en-US" dirty="0"/>
              <a:t> determines the minimum number of samples required to split an internal node.</a:t>
            </a:r>
          </a:p>
          <a:p>
            <a:r>
              <a:rPr lang="en-US" b="1" dirty="0"/>
              <a:t> Increasing </a:t>
            </a:r>
            <a:r>
              <a:rPr lang="en-US" b="1" dirty="0" err="1"/>
              <a:t>min_samples_split</a:t>
            </a:r>
            <a:r>
              <a:rPr lang="en-US" dirty="0"/>
              <a:t>:</a:t>
            </a:r>
          </a:p>
          <a:p>
            <a:pPr marL="742950" lvl="1" indent="-285750">
              <a:buFont typeface="Arial" panose="020B0604020202020204" pitchFamily="34" charset="0"/>
              <a:buChar char="•"/>
            </a:pPr>
            <a:r>
              <a:rPr lang="en-US" b="1" dirty="0"/>
              <a:t>Pros</a:t>
            </a:r>
            <a:r>
              <a:rPr lang="en-US" dirty="0"/>
              <a:t>: Helps to avoid overfitting by forcing splits only when there are enough samples.</a:t>
            </a:r>
          </a:p>
          <a:p>
            <a:pPr marL="742950" lvl="1" indent="-285750">
              <a:buFont typeface="Arial" panose="020B0604020202020204" pitchFamily="34" charset="0"/>
              <a:buChar char="•"/>
            </a:pPr>
            <a:r>
              <a:rPr lang="en-US" b="1" dirty="0"/>
              <a:t>Cons</a:t>
            </a:r>
            <a:r>
              <a:rPr lang="en-US" dirty="0"/>
              <a:t>: May lead to underfitting if set too high, missing meaningful splits.</a:t>
            </a:r>
          </a:p>
          <a:p>
            <a:r>
              <a:rPr lang="en-US" b="1" dirty="0"/>
              <a:t> Example</a:t>
            </a:r>
            <a:r>
              <a:rPr lang="en-US" dirty="0"/>
              <a:t>:</a:t>
            </a:r>
          </a:p>
          <a:p>
            <a:pPr marL="742950" lvl="1" indent="-285750">
              <a:buFont typeface="Arial" panose="020B0604020202020204" pitchFamily="34" charset="0"/>
              <a:buChar char="•"/>
            </a:pPr>
            <a:r>
              <a:rPr lang="en-US" b="1" dirty="0" err="1"/>
              <a:t>min_samples_split</a:t>
            </a:r>
            <a:r>
              <a:rPr lang="en-US" b="1" dirty="0"/>
              <a:t> = 2</a:t>
            </a:r>
            <a:r>
              <a:rPr lang="en-US" dirty="0"/>
              <a:t>: Allows more splits, but may lead to overfitting.</a:t>
            </a:r>
          </a:p>
          <a:p>
            <a:pPr marL="742950" lvl="1" indent="-285750">
              <a:buFont typeface="Arial" panose="020B0604020202020204" pitchFamily="34" charset="0"/>
              <a:buChar char="•"/>
            </a:pPr>
            <a:r>
              <a:rPr lang="en-US" b="1" dirty="0" err="1"/>
              <a:t>min_samples_split</a:t>
            </a:r>
            <a:r>
              <a:rPr lang="en-US" b="1" dirty="0"/>
              <a:t> = 10</a:t>
            </a:r>
            <a:r>
              <a:rPr lang="en-US" dirty="0"/>
              <a:t>: Reduces overfitting but may ignore important patterns.</a:t>
            </a:r>
          </a:p>
        </p:txBody>
      </p:sp>
      <p:sp>
        <p:nvSpPr>
          <p:cNvPr id="25" name="TextBox 24">
            <a:extLst>
              <a:ext uri="{FF2B5EF4-FFF2-40B4-BE49-F238E27FC236}">
                <a16:creationId xmlns:a16="http://schemas.microsoft.com/office/drawing/2014/main" id="{7AA2F13F-5508-53F6-91D1-62875DF7E1AA}"/>
              </a:ext>
            </a:extLst>
          </p:cNvPr>
          <p:cNvSpPr txBox="1"/>
          <p:nvPr/>
        </p:nvSpPr>
        <p:spPr>
          <a:xfrm>
            <a:off x="371819" y="3710574"/>
            <a:ext cx="9774716" cy="2308324"/>
          </a:xfrm>
          <a:prstGeom prst="rect">
            <a:avLst/>
          </a:prstGeom>
          <a:noFill/>
        </p:spPr>
        <p:txBody>
          <a:bodyPr wrap="square">
            <a:spAutoFit/>
          </a:bodyPr>
          <a:lstStyle/>
          <a:p>
            <a:r>
              <a:rPr lang="en-US" b="1" dirty="0">
                <a:solidFill>
                  <a:srgbClr val="FB4E0B"/>
                </a:solidFill>
              </a:rPr>
              <a:t>5. </a:t>
            </a:r>
            <a:r>
              <a:rPr lang="en-US" b="1" dirty="0" err="1">
                <a:solidFill>
                  <a:srgbClr val="FB4E0B"/>
                </a:solidFill>
              </a:rPr>
              <a:t>min_samples_leaf</a:t>
            </a:r>
            <a:endParaRPr lang="en-US" b="1" dirty="0">
              <a:solidFill>
                <a:srgbClr val="FB4E0B"/>
              </a:solidFill>
            </a:endParaRPr>
          </a:p>
          <a:p>
            <a:r>
              <a:rPr lang="en-US" b="1" dirty="0"/>
              <a:t> </a:t>
            </a:r>
            <a:r>
              <a:rPr lang="en-US" b="1" dirty="0" err="1"/>
              <a:t>min_samples_leaf</a:t>
            </a:r>
            <a:r>
              <a:rPr lang="en-US" dirty="0"/>
              <a:t> specifies the minimum number of samples required to be in a leaf node.</a:t>
            </a:r>
          </a:p>
          <a:p>
            <a:r>
              <a:rPr lang="en-US" b="1" dirty="0"/>
              <a:t> Increasing </a:t>
            </a:r>
            <a:r>
              <a:rPr lang="en-US" b="1" dirty="0" err="1"/>
              <a:t>min_samples_leaf</a:t>
            </a:r>
            <a:r>
              <a:rPr lang="en-US" dirty="0"/>
              <a:t>:</a:t>
            </a:r>
          </a:p>
          <a:p>
            <a:pPr marL="742950" lvl="1" indent="-285750">
              <a:buFont typeface="Arial" panose="020B0604020202020204" pitchFamily="34" charset="0"/>
              <a:buChar char="•"/>
            </a:pPr>
            <a:r>
              <a:rPr lang="en-US" b="1" dirty="0"/>
              <a:t>Pros</a:t>
            </a:r>
            <a:r>
              <a:rPr lang="en-US" dirty="0"/>
              <a:t>: Promotes generalization by reducing the tree's complexity.</a:t>
            </a:r>
          </a:p>
          <a:p>
            <a:pPr marL="742950" lvl="1" indent="-285750">
              <a:buFont typeface="Arial" panose="020B0604020202020204" pitchFamily="34" charset="0"/>
              <a:buChar char="•"/>
            </a:pPr>
            <a:r>
              <a:rPr lang="en-US" b="1" dirty="0"/>
              <a:t>Cons</a:t>
            </a:r>
            <a:r>
              <a:rPr lang="en-US" dirty="0"/>
              <a:t>: Can lead to underfitting if set too high.</a:t>
            </a:r>
          </a:p>
          <a:p>
            <a:r>
              <a:rPr lang="en-US" b="1" dirty="0"/>
              <a:t> Example</a:t>
            </a:r>
            <a:r>
              <a:rPr lang="en-US" dirty="0"/>
              <a:t>:</a:t>
            </a:r>
          </a:p>
          <a:p>
            <a:pPr marL="742950" lvl="1" indent="-285750">
              <a:buFont typeface="Arial" panose="020B0604020202020204" pitchFamily="34" charset="0"/>
              <a:buChar char="•"/>
            </a:pPr>
            <a:r>
              <a:rPr lang="en-US" b="1" dirty="0" err="1"/>
              <a:t>min_samples_leaf</a:t>
            </a:r>
            <a:r>
              <a:rPr lang="en-US" b="1" dirty="0"/>
              <a:t> = 1</a:t>
            </a:r>
            <a:r>
              <a:rPr lang="en-US" dirty="0"/>
              <a:t>: Risk of overfitting with small leaf nodes.</a:t>
            </a:r>
          </a:p>
          <a:p>
            <a:pPr marL="742950" lvl="1" indent="-285750">
              <a:buFont typeface="Arial" panose="020B0604020202020204" pitchFamily="34" charset="0"/>
              <a:buChar char="•"/>
            </a:pPr>
            <a:r>
              <a:rPr lang="en-US" b="1" dirty="0" err="1"/>
              <a:t>min_samples_leaf</a:t>
            </a:r>
            <a:r>
              <a:rPr lang="en-US" b="1" dirty="0"/>
              <a:t> = 5</a:t>
            </a:r>
            <a:r>
              <a:rPr lang="en-US" dirty="0"/>
              <a:t>: Helps reduce overfitting, but may generalize too much.</a:t>
            </a:r>
          </a:p>
        </p:txBody>
      </p:sp>
    </p:spTree>
    <p:extLst>
      <p:ext uri="{BB962C8B-B14F-4D97-AF65-F5344CB8AC3E}">
        <p14:creationId xmlns:p14="http://schemas.microsoft.com/office/powerpoint/2010/main" val="86749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6DC7-A5B7-6380-3B29-31A5CDCA9DB6}"/>
              </a:ext>
            </a:extLst>
          </p:cNvPr>
          <p:cNvSpPr>
            <a:spLocks noGrp="1"/>
          </p:cNvSpPr>
          <p:nvPr>
            <p:ph type="ctrTitle"/>
          </p:nvPr>
        </p:nvSpPr>
        <p:spPr/>
        <p:txBody>
          <a:bodyPr/>
          <a:lstStyle/>
          <a:p>
            <a:r>
              <a:rPr lang="en-IN"/>
              <a:t>Advantages</a:t>
            </a:r>
            <a:r>
              <a:rPr lang="en-IN" spc="-60"/>
              <a:t> </a:t>
            </a:r>
            <a:r>
              <a:rPr lang="en-IN"/>
              <a:t>of</a:t>
            </a:r>
            <a:r>
              <a:rPr lang="en-IN" spc="-65"/>
              <a:t> </a:t>
            </a:r>
            <a:r>
              <a:rPr lang="en-IN"/>
              <a:t>Random</a:t>
            </a:r>
            <a:r>
              <a:rPr lang="en-IN" spc="-65"/>
              <a:t> </a:t>
            </a:r>
            <a:r>
              <a:rPr lang="en-IN" spc="-10"/>
              <a:t>Forest</a:t>
            </a:r>
            <a:endParaRPr lang="en-IN"/>
          </a:p>
        </p:txBody>
      </p:sp>
      <p:sp>
        <p:nvSpPr>
          <p:cNvPr id="5" name="object 3">
            <a:extLst>
              <a:ext uri="{FF2B5EF4-FFF2-40B4-BE49-F238E27FC236}">
                <a16:creationId xmlns:a16="http://schemas.microsoft.com/office/drawing/2014/main" id="{38A0935B-4C2B-6CDD-6F1D-A1D9FABDF8F5}"/>
              </a:ext>
            </a:extLst>
          </p:cNvPr>
          <p:cNvSpPr txBox="1">
            <a:spLocks/>
          </p:cNvSpPr>
          <p:nvPr/>
        </p:nvSpPr>
        <p:spPr>
          <a:xfrm>
            <a:off x="688340" y="1389634"/>
            <a:ext cx="10299700" cy="3075201"/>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2938" lvl="1" indent="-342900">
              <a:lnSpc>
                <a:spcPct val="100000"/>
              </a:lnSpc>
              <a:spcBef>
                <a:spcPts val="100"/>
              </a:spcBef>
              <a:buFont typeface="Arial" panose="020B0604020202020204" pitchFamily="34" charset="0"/>
              <a:buChar char="•"/>
              <a:tabLst>
                <a:tab pos="254000" algn="l"/>
              </a:tabLst>
            </a:pPr>
            <a:r>
              <a:rPr lang="en-US" dirty="0">
                <a:solidFill>
                  <a:schemeClr val="tx1"/>
                </a:solidFill>
              </a:rPr>
              <a:t>Can</a:t>
            </a:r>
            <a:r>
              <a:rPr lang="en-US" spc="-50" dirty="0">
                <a:solidFill>
                  <a:schemeClr val="tx1"/>
                </a:solidFill>
              </a:rPr>
              <a:t> </a:t>
            </a:r>
            <a:r>
              <a:rPr lang="en-US" spc="-10" dirty="0">
                <a:solidFill>
                  <a:schemeClr val="tx1"/>
                </a:solidFill>
              </a:rPr>
              <a:t>Parallelize</a:t>
            </a:r>
            <a:r>
              <a:rPr lang="en-US" spc="-25" dirty="0">
                <a:solidFill>
                  <a:schemeClr val="tx1"/>
                </a:solidFill>
              </a:rPr>
              <a:t> </a:t>
            </a:r>
            <a:r>
              <a:rPr lang="en-US" dirty="0">
                <a:solidFill>
                  <a:schemeClr val="tx1"/>
                </a:solidFill>
              </a:rPr>
              <a:t>the</a:t>
            </a:r>
            <a:r>
              <a:rPr lang="en-US" spc="-45" dirty="0">
                <a:solidFill>
                  <a:schemeClr val="tx1"/>
                </a:solidFill>
              </a:rPr>
              <a:t> </a:t>
            </a:r>
            <a:r>
              <a:rPr lang="en-US" dirty="0">
                <a:solidFill>
                  <a:schemeClr val="tx1"/>
                </a:solidFill>
              </a:rPr>
              <a:t>training</a:t>
            </a:r>
            <a:r>
              <a:rPr lang="en-US" spc="-25" dirty="0">
                <a:solidFill>
                  <a:schemeClr val="tx1"/>
                </a:solidFill>
              </a:rPr>
              <a:t> </a:t>
            </a:r>
            <a:r>
              <a:rPr lang="en-US" dirty="0">
                <a:solidFill>
                  <a:schemeClr val="tx1"/>
                </a:solidFill>
              </a:rPr>
              <a:t>of</a:t>
            </a:r>
            <a:r>
              <a:rPr lang="en-US" spc="-50" dirty="0">
                <a:solidFill>
                  <a:schemeClr val="tx1"/>
                </a:solidFill>
              </a:rPr>
              <a:t> </a:t>
            </a:r>
            <a:r>
              <a:rPr lang="en-US" spc="-10" dirty="0">
                <a:solidFill>
                  <a:schemeClr val="tx1"/>
                </a:solidFill>
              </a:rPr>
              <a:t>forest,</a:t>
            </a:r>
            <a:r>
              <a:rPr lang="en-US" spc="-55" dirty="0">
                <a:solidFill>
                  <a:schemeClr val="tx1"/>
                </a:solidFill>
              </a:rPr>
              <a:t> </a:t>
            </a:r>
            <a:r>
              <a:rPr lang="en-US" dirty="0">
                <a:solidFill>
                  <a:schemeClr val="tx1"/>
                </a:solidFill>
              </a:rPr>
              <a:t>because</a:t>
            </a:r>
            <a:r>
              <a:rPr lang="en-US" spc="-35" dirty="0">
                <a:solidFill>
                  <a:schemeClr val="tx1"/>
                </a:solidFill>
              </a:rPr>
              <a:t> </a:t>
            </a:r>
            <a:r>
              <a:rPr lang="en-US" dirty="0">
                <a:solidFill>
                  <a:schemeClr val="tx1"/>
                </a:solidFill>
              </a:rPr>
              <a:t>each</a:t>
            </a:r>
            <a:r>
              <a:rPr lang="en-US" spc="-40" dirty="0">
                <a:solidFill>
                  <a:schemeClr val="tx1"/>
                </a:solidFill>
              </a:rPr>
              <a:t> </a:t>
            </a:r>
            <a:r>
              <a:rPr lang="en-US" dirty="0">
                <a:solidFill>
                  <a:schemeClr val="tx1"/>
                </a:solidFill>
              </a:rPr>
              <a:t>tree</a:t>
            </a:r>
            <a:r>
              <a:rPr lang="en-US" spc="-40" dirty="0">
                <a:solidFill>
                  <a:schemeClr val="tx1"/>
                </a:solidFill>
              </a:rPr>
              <a:t> </a:t>
            </a:r>
            <a:r>
              <a:rPr lang="en-US" dirty="0">
                <a:solidFill>
                  <a:schemeClr val="tx1"/>
                </a:solidFill>
              </a:rPr>
              <a:t>is</a:t>
            </a:r>
            <a:r>
              <a:rPr lang="en-US" spc="-55" dirty="0">
                <a:solidFill>
                  <a:schemeClr val="tx1"/>
                </a:solidFill>
              </a:rPr>
              <a:t> </a:t>
            </a:r>
            <a:r>
              <a:rPr lang="en-US" spc="-10" dirty="0">
                <a:solidFill>
                  <a:schemeClr val="tx1"/>
                </a:solidFill>
              </a:rPr>
              <a:t>constructed</a:t>
            </a:r>
            <a:r>
              <a:rPr lang="en-US" spc="-20" dirty="0">
                <a:solidFill>
                  <a:schemeClr val="tx1"/>
                </a:solidFill>
              </a:rPr>
              <a:t> </a:t>
            </a:r>
            <a:r>
              <a:rPr lang="en-US" spc="-10" dirty="0">
                <a:solidFill>
                  <a:schemeClr val="tx1"/>
                </a:solidFill>
              </a:rPr>
              <a:t>independently.</a:t>
            </a:r>
          </a:p>
          <a:p>
            <a:pPr marL="642938" lvl="1" indent="-342900">
              <a:lnSpc>
                <a:spcPct val="100000"/>
              </a:lnSpc>
              <a:spcBef>
                <a:spcPts val="2160"/>
              </a:spcBef>
              <a:buFont typeface="Arial" panose="020B0604020202020204" pitchFamily="34" charset="0"/>
              <a:buChar char="•"/>
              <a:tabLst>
                <a:tab pos="254000" algn="l"/>
              </a:tabLst>
            </a:pPr>
            <a:r>
              <a:rPr lang="en-US" dirty="0">
                <a:solidFill>
                  <a:schemeClr val="tx1"/>
                </a:solidFill>
              </a:rPr>
              <a:t>Random</a:t>
            </a:r>
            <a:r>
              <a:rPr lang="en-US" spc="-40" dirty="0">
                <a:solidFill>
                  <a:schemeClr val="tx1"/>
                </a:solidFill>
              </a:rPr>
              <a:t> </a:t>
            </a:r>
            <a:r>
              <a:rPr lang="en-US" dirty="0">
                <a:solidFill>
                  <a:schemeClr val="tx1"/>
                </a:solidFill>
              </a:rPr>
              <a:t>forest</a:t>
            </a:r>
            <a:r>
              <a:rPr lang="en-US" spc="-45" dirty="0">
                <a:solidFill>
                  <a:schemeClr val="tx1"/>
                </a:solidFill>
              </a:rPr>
              <a:t> </a:t>
            </a:r>
            <a:r>
              <a:rPr lang="en-US" dirty="0">
                <a:solidFill>
                  <a:schemeClr val="tx1"/>
                </a:solidFill>
              </a:rPr>
              <a:t>is</a:t>
            </a:r>
            <a:r>
              <a:rPr lang="en-US" spc="-50" dirty="0">
                <a:solidFill>
                  <a:schemeClr val="tx1"/>
                </a:solidFill>
              </a:rPr>
              <a:t> </a:t>
            </a:r>
            <a:r>
              <a:rPr lang="en-US" dirty="0">
                <a:solidFill>
                  <a:schemeClr val="tx1"/>
                </a:solidFill>
              </a:rPr>
              <a:t>more</a:t>
            </a:r>
            <a:r>
              <a:rPr lang="en-US" spc="-45" dirty="0">
                <a:solidFill>
                  <a:schemeClr val="tx1"/>
                </a:solidFill>
              </a:rPr>
              <a:t> </a:t>
            </a:r>
            <a:r>
              <a:rPr lang="en-US" dirty="0">
                <a:solidFill>
                  <a:schemeClr val="tx1"/>
                </a:solidFill>
              </a:rPr>
              <a:t>stable</a:t>
            </a:r>
            <a:r>
              <a:rPr lang="en-US" spc="-40" dirty="0">
                <a:solidFill>
                  <a:schemeClr val="tx1"/>
                </a:solidFill>
              </a:rPr>
              <a:t> </a:t>
            </a:r>
            <a:r>
              <a:rPr lang="en-US" dirty="0">
                <a:solidFill>
                  <a:schemeClr val="tx1"/>
                </a:solidFill>
              </a:rPr>
              <a:t>than</a:t>
            </a:r>
            <a:r>
              <a:rPr lang="en-US" spc="-50" dirty="0">
                <a:solidFill>
                  <a:schemeClr val="tx1"/>
                </a:solidFill>
              </a:rPr>
              <a:t> </a:t>
            </a:r>
            <a:r>
              <a:rPr lang="en-US" dirty="0">
                <a:solidFill>
                  <a:schemeClr val="tx1"/>
                </a:solidFill>
              </a:rPr>
              <a:t>a</a:t>
            </a:r>
            <a:r>
              <a:rPr lang="en-US" spc="-10" dirty="0">
                <a:solidFill>
                  <a:schemeClr val="tx1"/>
                </a:solidFill>
              </a:rPr>
              <a:t> </a:t>
            </a:r>
            <a:r>
              <a:rPr lang="en-US" dirty="0">
                <a:solidFill>
                  <a:schemeClr val="tx1"/>
                </a:solidFill>
              </a:rPr>
              <a:t>single</a:t>
            </a:r>
            <a:r>
              <a:rPr lang="en-US" spc="-45" dirty="0">
                <a:solidFill>
                  <a:schemeClr val="tx1"/>
                </a:solidFill>
              </a:rPr>
              <a:t> </a:t>
            </a:r>
            <a:r>
              <a:rPr lang="en-US" dirty="0">
                <a:solidFill>
                  <a:schemeClr val="tx1"/>
                </a:solidFill>
              </a:rPr>
              <a:t>decision</a:t>
            </a:r>
            <a:r>
              <a:rPr lang="en-US" spc="-35" dirty="0">
                <a:solidFill>
                  <a:schemeClr val="tx1"/>
                </a:solidFill>
              </a:rPr>
              <a:t> </a:t>
            </a:r>
            <a:r>
              <a:rPr lang="en-US" spc="-10" dirty="0">
                <a:solidFill>
                  <a:schemeClr val="tx1"/>
                </a:solidFill>
              </a:rPr>
              <a:t>tree,</a:t>
            </a:r>
          </a:p>
          <a:p>
            <a:pPr marL="642938" lvl="1" indent="-342900">
              <a:lnSpc>
                <a:spcPct val="100000"/>
              </a:lnSpc>
              <a:spcBef>
                <a:spcPts val="2160"/>
              </a:spcBef>
              <a:buFont typeface="Arial" panose="020B0604020202020204" pitchFamily="34" charset="0"/>
              <a:buChar char="•"/>
              <a:tabLst>
                <a:tab pos="254000" algn="l"/>
              </a:tabLst>
            </a:pPr>
            <a:r>
              <a:rPr lang="en-US" dirty="0">
                <a:solidFill>
                  <a:schemeClr val="tx1"/>
                </a:solidFill>
              </a:rPr>
              <a:t>Random</a:t>
            </a:r>
            <a:r>
              <a:rPr lang="en-US" spc="-35" dirty="0">
                <a:solidFill>
                  <a:schemeClr val="tx1"/>
                </a:solidFill>
              </a:rPr>
              <a:t> </a:t>
            </a:r>
            <a:r>
              <a:rPr lang="en-US" spc="-10" dirty="0">
                <a:solidFill>
                  <a:schemeClr val="tx1"/>
                </a:solidFill>
              </a:rPr>
              <a:t>forest</a:t>
            </a:r>
            <a:r>
              <a:rPr lang="en-US" spc="-50" dirty="0">
                <a:solidFill>
                  <a:schemeClr val="tx1"/>
                </a:solidFill>
              </a:rPr>
              <a:t> </a:t>
            </a:r>
            <a:r>
              <a:rPr lang="en-US" dirty="0">
                <a:solidFill>
                  <a:schemeClr val="tx1"/>
                </a:solidFill>
              </a:rPr>
              <a:t>is</a:t>
            </a:r>
            <a:r>
              <a:rPr lang="en-US" spc="-45" dirty="0">
                <a:solidFill>
                  <a:schemeClr val="tx1"/>
                </a:solidFill>
              </a:rPr>
              <a:t> </a:t>
            </a:r>
            <a:r>
              <a:rPr lang="en-US" dirty="0">
                <a:solidFill>
                  <a:schemeClr val="tx1"/>
                </a:solidFill>
              </a:rPr>
              <a:t>immune</a:t>
            </a:r>
            <a:r>
              <a:rPr lang="en-US" spc="-40" dirty="0">
                <a:solidFill>
                  <a:schemeClr val="tx1"/>
                </a:solidFill>
              </a:rPr>
              <a:t> </a:t>
            </a:r>
            <a:r>
              <a:rPr lang="en-US" dirty="0">
                <a:solidFill>
                  <a:schemeClr val="tx1"/>
                </a:solidFill>
              </a:rPr>
              <a:t>to</a:t>
            </a:r>
            <a:r>
              <a:rPr lang="en-US" spc="-45" dirty="0">
                <a:solidFill>
                  <a:schemeClr val="tx1"/>
                </a:solidFill>
              </a:rPr>
              <a:t> </a:t>
            </a:r>
            <a:r>
              <a:rPr lang="en-US" dirty="0">
                <a:solidFill>
                  <a:schemeClr val="tx1"/>
                </a:solidFill>
              </a:rPr>
              <a:t>the</a:t>
            </a:r>
            <a:r>
              <a:rPr lang="en-US" spc="-30" dirty="0">
                <a:solidFill>
                  <a:schemeClr val="tx1"/>
                </a:solidFill>
              </a:rPr>
              <a:t> </a:t>
            </a:r>
            <a:r>
              <a:rPr lang="en-US" dirty="0">
                <a:solidFill>
                  <a:schemeClr val="tx1"/>
                </a:solidFill>
              </a:rPr>
              <a:t>curse</a:t>
            </a:r>
            <a:r>
              <a:rPr lang="en-US" spc="-30" dirty="0">
                <a:solidFill>
                  <a:schemeClr val="tx1"/>
                </a:solidFill>
              </a:rPr>
              <a:t> </a:t>
            </a:r>
            <a:r>
              <a:rPr lang="en-US" dirty="0">
                <a:solidFill>
                  <a:schemeClr val="tx1"/>
                </a:solidFill>
              </a:rPr>
              <a:t>of</a:t>
            </a:r>
            <a:r>
              <a:rPr lang="en-US" spc="-50" dirty="0">
                <a:solidFill>
                  <a:schemeClr val="tx1"/>
                </a:solidFill>
              </a:rPr>
              <a:t> </a:t>
            </a:r>
            <a:r>
              <a:rPr lang="en-US" spc="-10" dirty="0">
                <a:solidFill>
                  <a:schemeClr val="tx1"/>
                </a:solidFill>
              </a:rPr>
              <a:t>dimensionality.</a:t>
            </a:r>
          </a:p>
          <a:p>
            <a:pPr marL="642938" lvl="1" indent="-342900">
              <a:lnSpc>
                <a:spcPct val="100000"/>
              </a:lnSpc>
              <a:spcBef>
                <a:spcPts val="2160"/>
              </a:spcBef>
              <a:buFont typeface="Arial" panose="020B0604020202020204" pitchFamily="34" charset="0"/>
              <a:buChar char="•"/>
              <a:tabLst>
                <a:tab pos="254000" algn="l"/>
              </a:tabLst>
            </a:pPr>
            <a:r>
              <a:rPr lang="en-US" dirty="0">
                <a:solidFill>
                  <a:schemeClr val="tx1"/>
                </a:solidFill>
              </a:rPr>
              <a:t>We</a:t>
            </a:r>
            <a:r>
              <a:rPr lang="en-US" spc="-55" dirty="0">
                <a:solidFill>
                  <a:schemeClr val="tx1"/>
                </a:solidFill>
              </a:rPr>
              <a:t> </a:t>
            </a:r>
            <a:r>
              <a:rPr lang="en-US" dirty="0">
                <a:solidFill>
                  <a:schemeClr val="tx1"/>
                </a:solidFill>
              </a:rPr>
              <a:t>can</a:t>
            </a:r>
            <a:r>
              <a:rPr lang="en-US" spc="-35" dirty="0">
                <a:solidFill>
                  <a:schemeClr val="tx1"/>
                </a:solidFill>
              </a:rPr>
              <a:t> </a:t>
            </a:r>
            <a:r>
              <a:rPr lang="en-US" spc="-10" dirty="0">
                <a:solidFill>
                  <a:schemeClr val="tx1"/>
                </a:solidFill>
              </a:rPr>
              <a:t>calculate</a:t>
            </a:r>
            <a:r>
              <a:rPr lang="en-US" spc="-30" dirty="0">
                <a:solidFill>
                  <a:schemeClr val="tx1"/>
                </a:solidFill>
              </a:rPr>
              <a:t> </a:t>
            </a:r>
            <a:r>
              <a:rPr lang="en-US" dirty="0">
                <a:solidFill>
                  <a:schemeClr val="tx1"/>
                </a:solidFill>
              </a:rPr>
              <a:t>OOB</a:t>
            </a:r>
            <a:r>
              <a:rPr lang="en-US" spc="-60" dirty="0">
                <a:solidFill>
                  <a:schemeClr val="tx1"/>
                </a:solidFill>
              </a:rPr>
              <a:t> </a:t>
            </a:r>
            <a:r>
              <a:rPr lang="en-US" dirty="0">
                <a:solidFill>
                  <a:schemeClr val="tx1"/>
                </a:solidFill>
              </a:rPr>
              <a:t>error</a:t>
            </a:r>
            <a:r>
              <a:rPr lang="en-US" spc="-55" dirty="0">
                <a:solidFill>
                  <a:schemeClr val="tx1"/>
                </a:solidFill>
              </a:rPr>
              <a:t> </a:t>
            </a:r>
            <a:r>
              <a:rPr lang="en-US" dirty="0">
                <a:solidFill>
                  <a:schemeClr val="tx1"/>
                </a:solidFill>
              </a:rPr>
              <a:t>using</a:t>
            </a:r>
            <a:r>
              <a:rPr lang="en-US" spc="-35" dirty="0">
                <a:solidFill>
                  <a:schemeClr val="tx1"/>
                </a:solidFill>
              </a:rPr>
              <a:t> </a:t>
            </a:r>
            <a:r>
              <a:rPr lang="en-US" dirty="0">
                <a:solidFill>
                  <a:schemeClr val="tx1"/>
                </a:solidFill>
              </a:rPr>
              <a:t>training</a:t>
            </a:r>
            <a:r>
              <a:rPr lang="en-US" spc="-40" dirty="0">
                <a:solidFill>
                  <a:schemeClr val="tx1"/>
                </a:solidFill>
              </a:rPr>
              <a:t> </a:t>
            </a:r>
            <a:r>
              <a:rPr lang="en-US" dirty="0">
                <a:solidFill>
                  <a:schemeClr val="tx1"/>
                </a:solidFill>
              </a:rPr>
              <a:t>data,</a:t>
            </a:r>
            <a:r>
              <a:rPr lang="en-US" spc="-50" dirty="0">
                <a:solidFill>
                  <a:schemeClr val="tx1"/>
                </a:solidFill>
              </a:rPr>
              <a:t> </a:t>
            </a:r>
            <a:r>
              <a:rPr lang="en-US" dirty="0">
                <a:solidFill>
                  <a:schemeClr val="tx1"/>
                </a:solidFill>
              </a:rPr>
              <a:t>which</a:t>
            </a:r>
            <a:r>
              <a:rPr lang="en-US" spc="-30" dirty="0">
                <a:solidFill>
                  <a:schemeClr val="tx1"/>
                </a:solidFill>
              </a:rPr>
              <a:t> </a:t>
            </a:r>
            <a:r>
              <a:rPr lang="en-US" dirty="0">
                <a:solidFill>
                  <a:schemeClr val="tx1"/>
                </a:solidFill>
              </a:rPr>
              <a:t>gives</a:t>
            </a:r>
            <a:r>
              <a:rPr lang="en-US" spc="-45" dirty="0">
                <a:solidFill>
                  <a:schemeClr val="tx1"/>
                </a:solidFill>
              </a:rPr>
              <a:t> </a:t>
            </a:r>
            <a:r>
              <a:rPr lang="en-US" dirty="0">
                <a:solidFill>
                  <a:schemeClr val="tx1"/>
                </a:solidFill>
              </a:rPr>
              <a:t>a</a:t>
            </a:r>
            <a:r>
              <a:rPr lang="en-US" spc="-55" dirty="0">
                <a:solidFill>
                  <a:schemeClr val="tx1"/>
                </a:solidFill>
              </a:rPr>
              <a:t> </a:t>
            </a:r>
            <a:r>
              <a:rPr lang="en-US" dirty="0">
                <a:solidFill>
                  <a:schemeClr val="tx1"/>
                </a:solidFill>
              </a:rPr>
              <a:t>correct</a:t>
            </a:r>
            <a:r>
              <a:rPr lang="en-US" spc="-50" dirty="0">
                <a:solidFill>
                  <a:schemeClr val="tx1"/>
                </a:solidFill>
              </a:rPr>
              <a:t> </a:t>
            </a:r>
            <a:r>
              <a:rPr lang="en-US" dirty="0">
                <a:solidFill>
                  <a:schemeClr val="tx1"/>
                </a:solidFill>
              </a:rPr>
              <a:t>view</a:t>
            </a:r>
            <a:r>
              <a:rPr lang="en-US" spc="-45" dirty="0">
                <a:solidFill>
                  <a:schemeClr val="tx1"/>
                </a:solidFill>
              </a:rPr>
              <a:t> </a:t>
            </a:r>
            <a:r>
              <a:rPr lang="en-US" dirty="0">
                <a:solidFill>
                  <a:schemeClr val="tx1"/>
                </a:solidFill>
              </a:rPr>
              <a:t>of</a:t>
            </a:r>
            <a:r>
              <a:rPr lang="en-US" spc="-45" dirty="0">
                <a:solidFill>
                  <a:schemeClr val="tx1"/>
                </a:solidFill>
              </a:rPr>
              <a:t> </a:t>
            </a:r>
            <a:r>
              <a:rPr lang="en-US" dirty="0">
                <a:solidFill>
                  <a:schemeClr val="tx1"/>
                </a:solidFill>
              </a:rPr>
              <a:t>random</a:t>
            </a:r>
            <a:r>
              <a:rPr lang="en-US" spc="-50" dirty="0">
                <a:solidFill>
                  <a:schemeClr val="tx1"/>
                </a:solidFill>
              </a:rPr>
              <a:t> </a:t>
            </a:r>
            <a:r>
              <a:rPr lang="en-US" spc="-10" dirty="0">
                <a:solidFill>
                  <a:schemeClr val="tx1"/>
                </a:solidFill>
              </a:rPr>
              <a:t>forest</a:t>
            </a:r>
            <a:r>
              <a:rPr lang="en-US" spc="-55" dirty="0">
                <a:solidFill>
                  <a:schemeClr val="tx1"/>
                </a:solidFill>
              </a:rPr>
              <a:t> </a:t>
            </a:r>
            <a:r>
              <a:rPr lang="en-US" dirty="0">
                <a:solidFill>
                  <a:schemeClr val="tx1"/>
                </a:solidFill>
              </a:rPr>
              <a:t>on</a:t>
            </a:r>
            <a:r>
              <a:rPr lang="en-US" spc="-45" dirty="0">
                <a:solidFill>
                  <a:schemeClr val="tx1"/>
                </a:solidFill>
              </a:rPr>
              <a:t> </a:t>
            </a:r>
            <a:r>
              <a:rPr lang="en-US" dirty="0">
                <a:solidFill>
                  <a:schemeClr val="tx1"/>
                </a:solidFill>
              </a:rPr>
              <a:t>unseen</a:t>
            </a:r>
            <a:r>
              <a:rPr lang="en-US" spc="-50" dirty="0">
                <a:solidFill>
                  <a:schemeClr val="tx1"/>
                </a:solidFill>
              </a:rPr>
              <a:t> </a:t>
            </a:r>
            <a:r>
              <a:rPr lang="en-US" spc="-10" dirty="0">
                <a:solidFill>
                  <a:schemeClr val="tx1"/>
                </a:solidFill>
              </a:rPr>
              <a:t>data.</a:t>
            </a:r>
          </a:p>
        </p:txBody>
      </p:sp>
    </p:spTree>
    <p:extLst>
      <p:ext uri="{BB962C8B-B14F-4D97-AF65-F5344CB8AC3E}">
        <p14:creationId xmlns:p14="http://schemas.microsoft.com/office/powerpoint/2010/main" val="20007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erson in a striped shirt and tie working on a computer&#10;&#10;Description automatically generated">
            <a:extLst>
              <a:ext uri="{FF2B5EF4-FFF2-40B4-BE49-F238E27FC236}">
                <a16:creationId xmlns:a16="http://schemas.microsoft.com/office/drawing/2014/main" id="{2A5408E3-D755-7057-9C16-3F9BFE8A9FE1}"/>
              </a:ext>
            </a:extLst>
          </p:cNvPr>
          <p:cNvPicPr>
            <a:picLocks noGrp="1" noChangeAspect="1"/>
          </p:cNvPicPr>
          <p:nvPr>
            <p:ph type="pic" sz="quarter" idx="15"/>
          </p:nvPr>
        </p:nvPicPr>
        <p:blipFill rotWithShape="1">
          <a:blip r:embed="rId2"/>
          <a:srcRect l="18867" r="22470"/>
          <a:stretch/>
        </p:blipFill>
        <p:spPr>
          <a:xfrm>
            <a:off x="0" y="0"/>
            <a:ext cx="4434840" cy="6858000"/>
          </a:xfrm>
        </p:spPr>
      </p:pic>
      <p:sp>
        <p:nvSpPr>
          <p:cNvPr id="9" name="Title 1">
            <a:extLst>
              <a:ext uri="{FF2B5EF4-FFF2-40B4-BE49-F238E27FC236}">
                <a16:creationId xmlns:a16="http://schemas.microsoft.com/office/drawing/2014/main" id="{3A6BEFF4-FE87-D5A2-492A-829553A21EB4}"/>
              </a:ext>
            </a:extLst>
          </p:cNvPr>
          <p:cNvSpPr>
            <a:spLocks noGrp="1"/>
          </p:cNvSpPr>
          <p:nvPr>
            <p:ph type="ctrTitle"/>
          </p:nvPr>
        </p:nvSpPr>
        <p:spPr>
          <a:xfrm>
            <a:off x="4805299" y="708977"/>
            <a:ext cx="6308903" cy="472124"/>
          </a:xfrm>
        </p:spPr>
        <p:txBody>
          <a:bodyPr>
            <a:normAutofit/>
          </a:bodyPr>
          <a:lstStyle/>
          <a:p>
            <a:r>
              <a:rPr lang="en-US"/>
              <a:t>Agenda </a:t>
            </a:r>
          </a:p>
        </p:txBody>
      </p:sp>
      <p:sp>
        <p:nvSpPr>
          <p:cNvPr id="11" name="Rectangle 10">
            <a:extLst>
              <a:ext uri="{FF2B5EF4-FFF2-40B4-BE49-F238E27FC236}">
                <a16:creationId xmlns:a16="http://schemas.microsoft.com/office/drawing/2014/main" id="{61D29AF6-D748-A8BC-1374-FD8662E5FAFF}"/>
              </a:ext>
            </a:extLst>
          </p:cNvPr>
          <p:cNvSpPr/>
          <p:nvPr/>
        </p:nvSpPr>
        <p:spPr>
          <a:xfrm>
            <a:off x="4787900" y="1265783"/>
            <a:ext cx="7118965" cy="3995966"/>
          </a:xfrm>
          <a:prstGeom prst="rect">
            <a:avLst/>
          </a:prstGeom>
        </p:spPr>
        <p:txBody>
          <a:bodyPr wrap="square" lIns="0" tIns="45720" rIns="91440" bIns="45720" anchor="t">
            <a:spAutoFit/>
          </a:bodyPr>
          <a:lstStyle/>
          <a:p>
            <a:pPr>
              <a:spcBef>
                <a:spcPts val="600"/>
              </a:spcBef>
              <a:buClr>
                <a:schemeClr val="tx2"/>
              </a:buClr>
            </a:pPr>
            <a:endParaRPr lang="en-US" sz="1600" b="1" i="1"/>
          </a:p>
          <a:p>
            <a:pPr>
              <a:defRPr sz="1800" b="0">
                <a:solidFill>
                  <a:srgbClr val="000000"/>
                </a:solidFill>
                <a:latin typeface="Arial"/>
              </a:defRPr>
            </a:pPr>
            <a:r>
              <a:rPr lang="en-US" sz="2400"/>
              <a:t>- Overview of Tree-Based Models</a:t>
            </a:r>
          </a:p>
          <a:p>
            <a:pPr>
              <a:defRPr sz="1800" b="0">
                <a:solidFill>
                  <a:srgbClr val="000000"/>
                </a:solidFill>
                <a:latin typeface="Arial"/>
              </a:defRPr>
            </a:pPr>
            <a:r>
              <a:rPr lang="en-US" sz="2400"/>
              <a:t>- Key Techniques: Decision Trees, Random Forest,     Gradient Boosting</a:t>
            </a:r>
          </a:p>
          <a:p>
            <a:pPr>
              <a:defRPr sz="1800" b="0">
                <a:solidFill>
                  <a:srgbClr val="000000"/>
                </a:solidFill>
                <a:latin typeface="Arial"/>
              </a:defRPr>
            </a:pPr>
            <a:r>
              <a:rPr lang="en-US" sz="2400"/>
              <a:t>- Practical Applications and Case Studies</a:t>
            </a:r>
          </a:p>
          <a:p>
            <a:pPr>
              <a:defRPr sz="1800" b="0">
                <a:solidFill>
                  <a:srgbClr val="000000"/>
                </a:solidFill>
                <a:latin typeface="Arial"/>
              </a:defRPr>
            </a:pPr>
            <a:r>
              <a:rPr lang="en-US" sz="2400"/>
              <a:t>- Advantages and Limitations</a:t>
            </a:r>
          </a:p>
          <a:p>
            <a:pPr>
              <a:defRPr sz="1800" b="0">
                <a:solidFill>
                  <a:srgbClr val="000000"/>
                </a:solidFill>
                <a:latin typeface="Arial"/>
              </a:defRPr>
            </a:pPr>
            <a:r>
              <a:rPr lang="en-US" sz="2400"/>
              <a:t>- Summary and Recommendations</a:t>
            </a:r>
          </a:p>
          <a:p>
            <a:pPr>
              <a:spcAft>
                <a:spcPts val="1000"/>
              </a:spcAft>
            </a:pPr>
            <a:endParaRPr lang="en-US" sz="2800"/>
          </a:p>
          <a:p>
            <a:pPr>
              <a:spcAft>
                <a:spcPts val="1000"/>
              </a:spcAft>
            </a:pPr>
            <a:endParaRPr lang="en-US" sz="2800"/>
          </a:p>
          <a:p>
            <a:pPr marL="182880" lvl="1">
              <a:spcBef>
                <a:spcPts val="600"/>
              </a:spcBef>
              <a:buClr>
                <a:schemeClr val="tx2"/>
              </a:buClr>
            </a:pPr>
            <a:endParaRPr lang="en-US" sz="1600"/>
          </a:p>
        </p:txBody>
      </p:sp>
    </p:spTree>
    <p:extLst>
      <p:ext uri="{BB962C8B-B14F-4D97-AF65-F5344CB8AC3E}">
        <p14:creationId xmlns:p14="http://schemas.microsoft.com/office/powerpoint/2010/main" val="1270646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F02B-6834-6787-A36A-BF6E6207DA10}"/>
              </a:ext>
            </a:extLst>
          </p:cNvPr>
          <p:cNvSpPr>
            <a:spLocks noGrp="1"/>
          </p:cNvSpPr>
          <p:nvPr>
            <p:ph type="ctrTitle"/>
          </p:nvPr>
        </p:nvSpPr>
        <p:spPr/>
        <p:txBody>
          <a:bodyPr/>
          <a:lstStyle/>
          <a:p>
            <a:r>
              <a:rPr lang="en-IN"/>
              <a:t>Gradient Boosting - Basic Concept</a:t>
            </a:r>
          </a:p>
        </p:txBody>
      </p:sp>
      <p:sp>
        <p:nvSpPr>
          <p:cNvPr id="4" name="Rounded Rectangle 215">
            <a:extLst>
              <a:ext uri="{FF2B5EF4-FFF2-40B4-BE49-F238E27FC236}">
                <a16:creationId xmlns:a16="http://schemas.microsoft.com/office/drawing/2014/main" id="{4549C8D3-A15E-D2E4-5FE2-B264C2C5D042}"/>
              </a:ext>
            </a:extLst>
          </p:cNvPr>
          <p:cNvSpPr/>
          <p:nvPr/>
        </p:nvSpPr>
        <p:spPr>
          <a:xfrm>
            <a:off x="296364" y="1101690"/>
            <a:ext cx="11410155" cy="5058478"/>
          </a:xfrm>
          <a:prstGeom prst="roundRect">
            <a:avLst>
              <a:gd name="adj" fmla="val 4399"/>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t>*Example*: Predicting whether a person buys a product based on income and age.</a:t>
            </a:r>
          </a:p>
          <a:p>
            <a:r>
              <a:rPr lang="en-US"/>
              <a:t>Show a simple decision tree diagram with splitting nodes based on income, age, and purchase decision at the leaf nodes.</a:t>
            </a:r>
            <a:endParaRPr lang="en-IN"/>
          </a:p>
          <a:p>
            <a:pPr algn="ctr" defTabSz="914377"/>
            <a:r>
              <a:rPr lang="en-US">
                <a:solidFill>
                  <a:srgbClr val="FFFFFF"/>
                </a:solidFill>
              </a:rPr>
              <a:t>l</a:t>
            </a:r>
          </a:p>
        </p:txBody>
      </p:sp>
      <p:sp>
        <p:nvSpPr>
          <p:cNvPr id="5" name="TextBox 4">
            <a:extLst>
              <a:ext uri="{FF2B5EF4-FFF2-40B4-BE49-F238E27FC236}">
                <a16:creationId xmlns:a16="http://schemas.microsoft.com/office/drawing/2014/main" id="{82400762-79B4-E2B7-E673-73548147AB83}"/>
              </a:ext>
            </a:extLst>
          </p:cNvPr>
          <p:cNvSpPr txBox="1"/>
          <p:nvPr/>
        </p:nvSpPr>
        <p:spPr>
          <a:xfrm>
            <a:off x="485483" y="1457323"/>
            <a:ext cx="8249444" cy="4862870"/>
          </a:xfrm>
          <a:prstGeom prst="rect">
            <a:avLst/>
          </a:prstGeom>
          <a:noFill/>
        </p:spPr>
        <p:txBody>
          <a:bodyPr wrap="square" lIns="0" tIns="0" rIns="0" bIns="0" rtlCol="0">
            <a:spAutoFit/>
          </a:bodyPr>
          <a:lstStyle/>
          <a:p>
            <a:r>
              <a:rPr lang="en-US" sz="2400" b="1"/>
              <a:t> </a:t>
            </a:r>
            <a:r>
              <a:rPr lang="en-US" sz="2000" b="1"/>
              <a:t>What is Gradient Boosting?</a:t>
            </a:r>
          </a:p>
          <a:p>
            <a:endParaRPr lang="en-US"/>
          </a:p>
          <a:p>
            <a:pPr marL="742950" lvl="1" indent="-285750">
              <a:buFont typeface="Arial" panose="020B0604020202020204" pitchFamily="34" charset="0"/>
              <a:buChar char="•"/>
            </a:pPr>
            <a:r>
              <a:rPr lang="en-US"/>
              <a:t>An ensemble method that builds trees sequentially, where each new tree corrects the errors made by the previous trees.</a:t>
            </a:r>
          </a:p>
          <a:p>
            <a:pPr marL="742950" lvl="1" indent="-285750">
              <a:buFont typeface="Arial" panose="020B0604020202020204" pitchFamily="34" charset="0"/>
              <a:buChar char="•"/>
            </a:pPr>
            <a:r>
              <a:rPr lang="en-US"/>
              <a:t>Unlike random forests, gradient boosting focuses on minimizing the errors (residuals) of previous predictions.</a:t>
            </a:r>
          </a:p>
          <a:p>
            <a:pPr lvl="1"/>
            <a:endParaRPr lang="en-US"/>
          </a:p>
          <a:p>
            <a:r>
              <a:rPr lang="en-US" sz="2000" b="1"/>
              <a:t>Key Algorithms: </a:t>
            </a:r>
          </a:p>
          <a:p>
            <a:pPr marL="742950" lvl="1" indent="-285750">
              <a:buFont typeface="Arial" panose="020B0604020202020204" pitchFamily="34" charset="0"/>
              <a:buChar char="•"/>
            </a:pPr>
            <a:r>
              <a:rPr lang="en-US" err="1"/>
              <a:t>XGBoost</a:t>
            </a:r>
            <a:r>
              <a:rPr lang="en-US"/>
              <a:t> </a:t>
            </a:r>
          </a:p>
          <a:p>
            <a:pPr marL="742950" lvl="1" indent="-285750">
              <a:buFont typeface="Arial" panose="020B0604020202020204" pitchFamily="34" charset="0"/>
              <a:buChar char="•"/>
            </a:pPr>
            <a:r>
              <a:rPr lang="en-US" err="1"/>
              <a:t>LightGBM</a:t>
            </a:r>
            <a:r>
              <a:rPr lang="en-US"/>
              <a:t>  </a:t>
            </a:r>
          </a:p>
          <a:p>
            <a:pPr marL="742950" lvl="1" indent="-285750">
              <a:buFont typeface="Arial" panose="020B0604020202020204" pitchFamily="34" charset="0"/>
              <a:buChar char="•"/>
            </a:pPr>
            <a:r>
              <a:rPr lang="en-US" err="1"/>
              <a:t>CatBoost</a:t>
            </a:r>
            <a:endParaRPr lang="en-US"/>
          </a:p>
          <a:p>
            <a:pPr lvl="1"/>
            <a:endParaRPr lang="en-US"/>
          </a:p>
          <a:p>
            <a:r>
              <a:rPr lang="en-US" sz="2000" b="1"/>
              <a:t>How it works:</a:t>
            </a:r>
          </a:p>
          <a:p>
            <a:pPr marL="742950" lvl="1" indent="-285750">
              <a:buFont typeface="Arial" panose="020B0604020202020204" pitchFamily="34" charset="0"/>
              <a:buChar char="•"/>
            </a:pPr>
            <a:r>
              <a:rPr lang="en-US"/>
              <a:t>Train a base model (tree) on the residuals from the previous model.</a:t>
            </a:r>
          </a:p>
          <a:p>
            <a:pPr marL="742950" lvl="1" indent="-285750">
              <a:buFont typeface="Arial" panose="020B0604020202020204" pitchFamily="34" charset="0"/>
              <a:buChar char="•"/>
            </a:pPr>
            <a:r>
              <a:rPr lang="en-US"/>
              <a:t>Repeat until the model reaches a certain number of iterations or error threshold.</a:t>
            </a:r>
            <a:endParaRPr lang="en-IN"/>
          </a:p>
          <a:p>
            <a:endParaRPr lang="en-IN"/>
          </a:p>
        </p:txBody>
      </p:sp>
      <p:pic>
        <p:nvPicPr>
          <p:cNvPr id="6" name="Picture 5" descr="A diagram of a tree&#10;&#10;Description automatically generated">
            <a:extLst>
              <a:ext uri="{FF2B5EF4-FFF2-40B4-BE49-F238E27FC236}">
                <a16:creationId xmlns:a16="http://schemas.microsoft.com/office/drawing/2014/main" id="{BAC5E58D-EB45-555F-C1DF-F1848D6AE1E6}"/>
              </a:ext>
            </a:extLst>
          </p:cNvPr>
          <p:cNvPicPr>
            <a:picLocks noChangeAspect="1"/>
          </p:cNvPicPr>
          <p:nvPr/>
        </p:nvPicPr>
        <p:blipFill>
          <a:blip r:embed="rId2"/>
          <a:stretch>
            <a:fillRect/>
          </a:stretch>
        </p:blipFill>
        <p:spPr>
          <a:xfrm>
            <a:off x="8028449" y="2346158"/>
            <a:ext cx="3678068" cy="3068452"/>
          </a:xfrm>
          <a:prstGeom prst="rect">
            <a:avLst/>
          </a:prstGeom>
        </p:spPr>
      </p:pic>
    </p:spTree>
    <p:extLst>
      <p:ext uri="{BB962C8B-B14F-4D97-AF65-F5344CB8AC3E}">
        <p14:creationId xmlns:p14="http://schemas.microsoft.com/office/powerpoint/2010/main" val="106199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C1C9-56C6-DF18-3C08-B812745BA917}"/>
              </a:ext>
            </a:extLst>
          </p:cNvPr>
          <p:cNvSpPr>
            <a:spLocks noGrp="1"/>
          </p:cNvSpPr>
          <p:nvPr>
            <p:ph type="ctrTitle"/>
          </p:nvPr>
        </p:nvSpPr>
        <p:spPr>
          <a:xfrm>
            <a:off x="457201" y="153186"/>
            <a:ext cx="11277600" cy="558199"/>
          </a:xfrm>
        </p:spPr>
        <p:txBody>
          <a:bodyPr>
            <a:normAutofit fontScale="90000"/>
          </a:bodyPr>
          <a:lstStyle/>
          <a:p>
            <a:pPr algn="ctr"/>
            <a:br>
              <a:rPr lang="en-IN" b="1" i="0">
                <a:solidFill>
                  <a:srgbClr val="FF0000"/>
                </a:solidFill>
                <a:effectLst/>
                <a:latin typeface="sohne"/>
              </a:rPr>
            </a:br>
            <a:r>
              <a:rPr lang="en-IN" b="1" i="0" err="1">
                <a:solidFill>
                  <a:srgbClr val="FF0000"/>
                </a:solidFill>
                <a:effectLst/>
                <a:latin typeface="sohne"/>
              </a:rPr>
              <a:t>Adaboost</a:t>
            </a:r>
            <a:endParaRPr lang="en-IN">
              <a:solidFill>
                <a:srgbClr val="FF0000"/>
              </a:solidFill>
            </a:endParaRPr>
          </a:p>
        </p:txBody>
      </p:sp>
      <p:sp>
        <p:nvSpPr>
          <p:cNvPr id="7" name="Text Placeholder 6">
            <a:extLst>
              <a:ext uri="{FF2B5EF4-FFF2-40B4-BE49-F238E27FC236}">
                <a16:creationId xmlns:a16="http://schemas.microsoft.com/office/drawing/2014/main" id="{DF127DAC-94EC-CA1E-7A43-0E98C689FC40}"/>
              </a:ext>
            </a:extLst>
          </p:cNvPr>
          <p:cNvSpPr>
            <a:spLocks noGrp="1"/>
          </p:cNvSpPr>
          <p:nvPr>
            <p:ph type="body" sz="quarter" idx="14"/>
          </p:nvPr>
        </p:nvSpPr>
        <p:spPr/>
        <p:txBody>
          <a:bodyPr/>
          <a:lstStyle/>
          <a:p>
            <a:r>
              <a:rPr lang="en-US"/>
              <a:t>- AdaBoost is an advanced ensemble learning model that uses a boosting algorithm to improve performance by iteratively training weak classifiers on different subsets of training data.</a:t>
            </a:r>
          </a:p>
          <a:p>
            <a:r>
              <a:rPr lang="en-US"/>
              <a:t>- It assigns higher weights to misclassified samples in each iteration, allowing subsequent classifiers to focus on challenging examples.</a:t>
            </a:r>
          </a:p>
          <a:p>
            <a:r>
              <a:rPr lang="en-US"/>
              <a:t>- The main goal of AdaBoost is to reduce error by combining multiple weak models into a single strong model.</a:t>
            </a:r>
            <a:endParaRPr lang="en-IN"/>
          </a:p>
        </p:txBody>
      </p:sp>
      <p:pic>
        <p:nvPicPr>
          <p:cNvPr id="2050" name="Picture 2">
            <a:extLst>
              <a:ext uri="{FF2B5EF4-FFF2-40B4-BE49-F238E27FC236}">
                <a16:creationId xmlns:a16="http://schemas.microsoft.com/office/drawing/2014/main" id="{D79BC90A-647B-2F63-11F7-CAB71D7A1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44" y="4437648"/>
            <a:ext cx="100012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1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B0E3-3795-5199-5902-8525F50524E7}"/>
              </a:ext>
            </a:extLst>
          </p:cNvPr>
          <p:cNvSpPr>
            <a:spLocks noGrp="1"/>
          </p:cNvSpPr>
          <p:nvPr>
            <p:ph type="ctrTitle"/>
          </p:nvPr>
        </p:nvSpPr>
        <p:spPr/>
        <p:txBody>
          <a:bodyPr>
            <a:normAutofit fontScale="90000"/>
          </a:bodyPr>
          <a:lstStyle/>
          <a:p>
            <a:r>
              <a:rPr lang="en-US" b="1" i="0">
                <a:solidFill>
                  <a:srgbClr val="FF0000"/>
                </a:solidFill>
                <a:effectLst/>
                <a:latin typeface="sohne"/>
              </a:rPr>
              <a:t>How Does The AdaBoost Work?</a:t>
            </a:r>
            <a:br>
              <a:rPr lang="en-US" b="1" i="0">
                <a:solidFill>
                  <a:srgbClr val="242424"/>
                </a:solidFill>
                <a:effectLst/>
                <a:latin typeface="sohne"/>
              </a:rPr>
            </a:br>
            <a:endParaRPr lang="en-IN"/>
          </a:p>
        </p:txBody>
      </p:sp>
      <p:sp>
        <p:nvSpPr>
          <p:cNvPr id="3" name="Text Placeholder 2">
            <a:extLst>
              <a:ext uri="{FF2B5EF4-FFF2-40B4-BE49-F238E27FC236}">
                <a16:creationId xmlns:a16="http://schemas.microsoft.com/office/drawing/2014/main" id="{65417681-D958-AE71-5A26-10C7DB963AFC}"/>
              </a:ext>
            </a:extLst>
          </p:cNvPr>
          <p:cNvSpPr>
            <a:spLocks noGrp="1"/>
          </p:cNvSpPr>
          <p:nvPr>
            <p:ph type="body" sz="quarter" idx="14"/>
          </p:nvPr>
        </p:nvSpPr>
        <p:spPr>
          <a:xfrm>
            <a:off x="322343" y="1208901"/>
            <a:ext cx="11185169" cy="4710636"/>
          </a:xfrm>
        </p:spPr>
        <p:txBody>
          <a:bodyPr/>
          <a:lstStyle/>
          <a:p>
            <a:r>
              <a:rPr lang="en-US" b="0" i="0">
                <a:solidFill>
                  <a:srgbClr val="242424"/>
                </a:solidFill>
                <a:effectLst/>
                <a:latin typeface="source-serif-pro"/>
              </a:rPr>
              <a:t>We can understand the working of the AdaBoost algorithm in step by step manner as going deep into the work, we can see there are multiple basic steps which this algorithm follows. Let’s take a look at these steps.</a:t>
            </a:r>
          </a:p>
          <a:p>
            <a:pPr marL="457200" indent="-457200">
              <a:buAutoNum type="arabicPeriod"/>
            </a:pPr>
            <a:r>
              <a:rPr lang="en-US" b="1" i="0">
                <a:solidFill>
                  <a:srgbClr val="242424"/>
                </a:solidFill>
                <a:effectLst/>
                <a:latin typeface="sohne"/>
              </a:rPr>
              <a:t>Initially, the algorithm starts with taking all the observations and giving them equal weights.</a:t>
            </a:r>
          </a:p>
          <a:p>
            <a:pPr marL="457200" indent="-457200">
              <a:buAutoNum type="arabicPeriod"/>
            </a:pPr>
            <a:endParaRPr lang="en-US" b="1">
              <a:solidFill>
                <a:srgbClr val="242424"/>
              </a:solidFill>
              <a:latin typeface="sohne"/>
            </a:endParaRPr>
          </a:p>
          <a:p>
            <a:pPr marL="457200" indent="-457200">
              <a:buAutoNum type="arabicPeriod"/>
            </a:pPr>
            <a:endParaRPr lang="en-US" b="1" i="0">
              <a:solidFill>
                <a:srgbClr val="242424"/>
              </a:solidFill>
              <a:effectLst/>
              <a:latin typeface="sohne"/>
            </a:endParaRPr>
          </a:p>
          <a:p>
            <a:pPr marL="457200" indent="-457200">
              <a:buAutoNum type="arabicPeriod"/>
            </a:pPr>
            <a:endParaRPr lang="en-US" b="1">
              <a:solidFill>
                <a:srgbClr val="242424"/>
              </a:solidFill>
              <a:latin typeface="sohne"/>
            </a:endParaRPr>
          </a:p>
          <a:p>
            <a:pPr marL="457200" indent="-457200">
              <a:buAutoNum type="arabicPeriod"/>
            </a:pPr>
            <a:endParaRPr lang="en-US" b="1" i="0">
              <a:solidFill>
                <a:srgbClr val="242424"/>
              </a:solidFill>
              <a:effectLst/>
              <a:latin typeface="sohne"/>
            </a:endParaRPr>
          </a:p>
          <a:p>
            <a:pPr marL="457200" indent="-457200">
              <a:buAutoNum type="arabicPeriod"/>
            </a:pPr>
            <a:endParaRPr lang="en-US" b="1">
              <a:solidFill>
                <a:srgbClr val="242424"/>
              </a:solidFill>
              <a:latin typeface="sohne"/>
            </a:endParaRPr>
          </a:p>
          <a:p>
            <a:endParaRPr lang="en-US" b="1" i="0">
              <a:solidFill>
                <a:srgbClr val="242424"/>
              </a:solidFill>
              <a:effectLst/>
              <a:latin typeface="sohne"/>
            </a:endParaRPr>
          </a:p>
          <a:p>
            <a:r>
              <a:rPr lang="en-US" b="0" i="0">
                <a:solidFill>
                  <a:srgbClr val="242424"/>
                </a:solidFill>
                <a:effectLst/>
                <a:latin typeface="source-serif-pro"/>
              </a:rPr>
              <a:t>Here, equal weights are given for each of the observations. 1/5 because we have five observations. and the equal value will be 1/5 for each of them.</a:t>
            </a:r>
            <a:endParaRPr lang="en-IN"/>
          </a:p>
        </p:txBody>
      </p:sp>
      <p:pic>
        <p:nvPicPr>
          <p:cNvPr id="1030" name="Picture 6">
            <a:extLst>
              <a:ext uri="{FF2B5EF4-FFF2-40B4-BE49-F238E27FC236}">
                <a16:creationId xmlns:a16="http://schemas.microsoft.com/office/drawing/2014/main" id="{90782B26-F8CA-4E1C-731A-145510A8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36" y="2370220"/>
            <a:ext cx="5758889" cy="264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EF8D54-1BA5-3903-C787-2D9479711CAB}"/>
              </a:ext>
            </a:extLst>
          </p:cNvPr>
          <p:cNvSpPr>
            <a:spLocks noGrp="1"/>
          </p:cNvSpPr>
          <p:nvPr>
            <p:ph type="body" sz="quarter" idx="14"/>
          </p:nvPr>
        </p:nvSpPr>
        <p:spPr>
          <a:xfrm>
            <a:off x="413291" y="385550"/>
            <a:ext cx="10583065" cy="1786150"/>
          </a:xfrm>
        </p:spPr>
        <p:txBody>
          <a:bodyPr/>
          <a:lstStyle/>
          <a:p>
            <a:r>
              <a:rPr lang="en-US" b="0" i="0">
                <a:solidFill>
                  <a:srgbClr val="242424"/>
                </a:solidFill>
                <a:effectLst/>
                <a:latin typeface="source-serif-pro"/>
              </a:rPr>
              <a:t> </a:t>
            </a:r>
            <a:r>
              <a:rPr lang="en-US" b="1" i="0">
                <a:solidFill>
                  <a:srgbClr val="242424"/>
                </a:solidFill>
                <a:effectLst/>
                <a:latin typeface="sohne"/>
              </a:rPr>
              <a:t>2. We create our first weak learner using a Decision Tree. In AdaBoost, a decision tree with a depth of 1 is used.</a:t>
            </a:r>
          </a:p>
          <a:p>
            <a:r>
              <a:rPr lang="en-US" b="0" i="0">
                <a:solidFill>
                  <a:srgbClr val="242424"/>
                </a:solidFill>
                <a:effectLst/>
                <a:latin typeface="source-serif-pro"/>
              </a:rPr>
              <a:t>Here, a decision stump is created for each feature — age, sex, cp — and then, based on the value of the criterion(entropy, </a:t>
            </a:r>
            <a:r>
              <a:rPr lang="en-US" b="0" i="0" err="1">
                <a:solidFill>
                  <a:srgbClr val="242424"/>
                </a:solidFill>
                <a:effectLst/>
                <a:latin typeface="source-serif-pro"/>
              </a:rPr>
              <a:t>gini</a:t>
            </a:r>
            <a:r>
              <a:rPr lang="en-US" b="0" i="0">
                <a:solidFill>
                  <a:srgbClr val="242424"/>
                </a:solidFill>
                <a:effectLst/>
                <a:latin typeface="source-serif-pro"/>
              </a:rPr>
              <a:t>, mean absolute error, etc.), we will choose our first decision stump.</a:t>
            </a:r>
            <a:endParaRPr lang="en-US" b="1" i="0">
              <a:solidFill>
                <a:srgbClr val="242424"/>
              </a:solidFill>
              <a:effectLst/>
              <a:latin typeface="sohne"/>
            </a:endParaRPr>
          </a:p>
          <a:p>
            <a:endParaRPr lang="en-IN"/>
          </a:p>
          <a:p>
            <a:endParaRPr lang="en-IN"/>
          </a:p>
          <a:p>
            <a:r>
              <a:rPr lang="en-US" b="1" i="0">
                <a:solidFill>
                  <a:srgbClr val="242424"/>
                </a:solidFill>
                <a:effectLst/>
                <a:latin typeface="sohne"/>
              </a:rPr>
              <a:t>3. At this step, we calculate the Total Error and Performance of the stump.</a:t>
            </a:r>
          </a:p>
          <a:p>
            <a:endParaRPr lang="en-US" b="1">
              <a:solidFill>
                <a:srgbClr val="242424"/>
              </a:solidFill>
              <a:latin typeface="sohne"/>
            </a:endParaRPr>
          </a:p>
          <a:p>
            <a:endParaRPr lang="en-US" b="1" i="0">
              <a:solidFill>
                <a:srgbClr val="242424"/>
              </a:solidFill>
              <a:effectLst/>
              <a:latin typeface="sohne"/>
            </a:endParaRPr>
          </a:p>
          <a:p>
            <a:endParaRPr lang="en-IN"/>
          </a:p>
        </p:txBody>
      </p:sp>
      <p:pic>
        <p:nvPicPr>
          <p:cNvPr id="3074" name="Picture 2">
            <a:extLst>
              <a:ext uri="{FF2B5EF4-FFF2-40B4-BE49-F238E27FC236}">
                <a16:creationId xmlns:a16="http://schemas.microsoft.com/office/drawing/2014/main" id="{6B212FEE-2653-8781-E2A4-BC10A8EFC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620" y="1587500"/>
            <a:ext cx="1939089" cy="1288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738CDE-389E-C5AA-B57F-15C7FCF3FF03}"/>
              </a:ext>
            </a:extLst>
          </p:cNvPr>
          <p:cNvSpPr txBox="1"/>
          <p:nvPr/>
        </p:nvSpPr>
        <p:spPr>
          <a:xfrm>
            <a:off x="8530517" y="3105834"/>
            <a:ext cx="3960394" cy="646331"/>
          </a:xfrm>
          <a:prstGeom prst="rect">
            <a:avLst/>
          </a:prstGeom>
          <a:noFill/>
        </p:spPr>
        <p:txBody>
          <a:bodyPr wrap="square">
            <a:spAutoFit/>
          </a:bodyPr>
          <a:lstStyle/>
          <a:p>
            <a:r>
              <a:rPr lang="en-US" b="0" i="0">
                <a:solidFill>
                  <a:srgbClr val="242424"/>
                </a:solidFill>
                <a:effectLst/>
                <a:latin typeface="source-serif-pro"/>
              </a:rPr>
              <a:t>This decision tree with depth 1 is called Decision Stump.</a:t>
            </a:r>
            <a:endParaRPr lang="en-IN"/>
          </a:p>
        </p:txBody>
      </p:sp>
      <p:pic>
        <p:nvPicPr>
          <p:cNvPr id="3078" name="Picture 6">
            <a:extLst>
              <a:ext uri="{FF2B5EF4-FFF2-40B4-BE49-F238E27FC236}">
                <a16:creationId xmlns:a16="http://schemas.microsoft.com/office/drawing/2014/main" id="{6C6844BE-3D3D-3785-B669-90B06840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3105834"/>
            <a:ext cx="5483224" cy="277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93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165247-3CEA-F8A3-15A0-8BE9D34F7BAE}"/>
              </a:ext>
            </a:extLst>
          </p:cNvPr>
          <p:cNvSpPr>
            <a:spLocks noGrp="1"/>
          </p:cNvSpPr>
          <p:nvPr>
            <p:ph type="body" sz="quarter" idx="14"/>
          </p:nvPr>
        </p:nvSpPr>
        <p:spPr>
          <a:xfrm>
            <a:off x="231481" y="734526"/>
            <a:ext cx="11249320" cy="535474"/>
          </a:xfrm>
        </p:spPr>
        <p:txBody>
          <a:bodyPr/>
          <a:lstStyle/>
          <a:p>
            <a:r>
              <a:rPr lang="en-US" b="0" i="0">
                <a:solidFill>
                  <a:srgbClr val="242424"/>
                </a:solidFill>
                <a:effectLst/>
                <a:latin typeface="source-serif-pro"/>
              </a:rPr>
              <a:t> If the red-colored observations are incorrectly predicted by our base learner, then our total error will be:</a:t>
            </a:r>
            <a:endParaRPr lang="en-IN"/>
          </a:p>
        </p:txBody>
      </p:sp>
      <p:pic>
        <p:nvPicPr>
          <p:cNvPr id="5" name="Picture 4">
            <a:extLst>
              <a:ext uri="{FF2B5EF4-FFF2-40B4-BE49-F238E27FC236}">
                <a16:creationId xmlns:a16="http://schemas.microsoft.com/office/drawing/2014/main" id="{D1B8BFAD-B586-9C69-62D6-640F513582A7}"/>
              </a:ext>
            </a:extLst>
          </p:cNvPr>
          <p:cNvPicPr>
            <a:picLocks noChangeAspect="1"/>
          </p:cNvPicPr>
          <p:nvPr/>
        </p:nvPicPr>
        <p:blipFill>
          <a:blip r:embed="rId2"/>
          <a:stretch>
            <a:fillRect/>
          </a:stretch>
        </p:blipFill>
        <p:spPr>
          <a:xfrm>
            <a:off x="1984375" y="1002263"/>
            <a:ext cx="6219825" cy="1422400"/>
          </a:xfrm>
          <a:prstGeom prst="rect">
            <a:avLst/>
          </a:prstGeom>
        </p:spPr>
      </p:pic>
      <p:sp>
        <p:nvSpPr>
          <p:cNvPr id="7" name="TextBox 6">
            <a:extLst>
              <a:ext uri="{FF2B5EF4-FFF2-40B4-BE49-F238E27FC236}">
                <a16:creationId xmlns:a16="http://schemas.microsoft.com/office/drawing/2014/main" id="{EBB73D97-EFAF-C262-65C4-C35F4F36DA53}"/>
              </a:ext>
            </a:extLst>
          </p:cNvPr>
          <p:cNvSpPr txBox="1"/>
          <p:nvPr/>
        </p:nvSpPr>
        <p:spPr>
          <a:xfrm>
            <a:off x="231480" y="2191435"/>
            <a:ext cx="10512719" cy="369332"/>
          </a:xfrm>
          <a:prstGeom prst="rect">
            <a:avLst/>
          </a:prstGeom>
          <a:noFill/>
        </p:spPr>
        <p:txBody>
          <a:bodyPr wrap="square">
            <a:spAutoFit/>
          </a:bodyPr>
          <a:lstStyle/>
          <a:p>
            <a:r>
              <a:rPr lang="en-US" b="0" i="0">
                <a:solidFill>
                  <a:srgbClr val="242424"/>
                </a:solidFill>
                <a:effectLst/>
                <a:latin typeface="source-serif-pro"/>
              </a:rPr>
              <a:t>Now, the Performance (also denoted as α(alpha)) of the stump is calculated by:</a:t>
            </a:r>
            <a:endParaRPr lang="en-IN"/>
          </a:p>
        </p:txBody>
      </p:sp>
      <p:pic>
        <p:nvPicPr>
          <p:cNvPr id="4102" name="Picture 6">
            <a:extLst>
              <a:ext uri="{FF2B5EF4-FFF2-40B4-BE49-F238E27FC236}">
                <a16:creationId xmlns:a16="http://schemas.microsoft.com/office/drawing/2014/main" id="{7D3B4191-9D5A-B942-300C-4C14E7DF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4" y="2499831"/>
            <a:ext cx="5902325" cy="1320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515F65-CACB-7252-E541-7033EDCDF7C5}"/>
              </a:ext>
            </a:extLst>
          </p:cNvPr>
          <p:cNvSpPr txBox="1"/>
          <p:nvPr/>
        </p:nvSpPr>
        <p:spPr>
          <a:xfrm>
            <a:off x="406400" y="3800897"/>
            <a:ext cx="6096000" cy="646331"/>
          </a:xfrm>
          <a:prstGeom prst="rect">
            <a:avLst/>
          </a:prstGeom>
          <a:noFill/>
        </p:spPr>
        <p:txBody>
          <a:bodyPr wrap="square">
            <a:spAutoFit/>
          </a:bodyPr>
          <a:lstStyle/>
          <a:p>
            <a:r>
              <a:rPr lang="en-US" b="0" i="0">
                <a:solidFill>
                  <a:srgbClr val="242424"/>
                </a:solidFill>
                <a:effectLst/>
                <a:latin typeface="source-serif-pro"/>
              </a:rPr>
              <a:t>After putting the value of Total Error, we get the Performance value of 0.2027.</a:t>
            </a:r>
            <a:endParaRPr lang="en-IN"/>
          </a:p>
        </p:txBody>
      </p:sp>
      <p:sp>
        <p:nvSpPr>
          <p:cNvPr id="11" name="TextBox 10">
            <a:extLst>
              <a:ext uri="{FF2B5EF4-FFF2-40B4-BE49-F238E27FC236}">
                <a16:creationId xmlns:a16="http://schemas.microsoft.com/office/drawing/2014/main" id="{56F03C2B-9DDE-D4B0-B964-683C1F1219F4}"/>
              </a:ext>
            </a:extLst>
          </p:cNvPr>
          <p:cNvSpPr txBox="1"/>
          <p:nvPr/>
        </p:nvSpPr>
        <p:spPr>
          <a:xfrm>
            <a:off x="406399" y="4655408"/>
            <a:ext cx="10512719" cy="1754326"/>
          </a:xfrm>
          <a:prstGeom prst="rect">
            <a:avLst/>
          </a:prstGeom>
          <a:noFill/>
        </p:spPr>
        <p:txBody>
          <a:bodyPr wrap="square">
            <a:spAutoFit/>
          </a:bodyPr>
          <a:lstStyle/>
          <a:p>
            <a:pPr algn="l"/>
            <a:r>
              <a:rPr lang="en-US" b="1" i="0">
                <a:solidFill>
                  <a:srgbClr val="242424"/>
                </a:solidFill>
                <a:effectLst/>
                <a:latin typeface="sohne"/>
              </a:rPr>
              <a:t>4. Now, we update the weight of each of the </a:t>
            </a:r>
            <a:r>
              <a:rPr lang="en-US" b="1" i="0" err="1">
                <a:solidFill>
                  <a:srgbClr val="242424"/>
                </a:solidFill>
                <a:effectLst/>
                <a:latin typeface="sohne"/>
              </a:rPr>
              <a:t>observations.In</a:t>
            </a:r>
            <a:r>
              <a:rPr lang="en-US" b="1" i="0">
                <a:solidFill>
                  <a:srgbClr val="242424"/>
                </a:solidFill>
                <a:effectLst/>
                <a:latin typeface="sohne"/>
              </a:rPr>
              <a:t> order to update the weight, we use two different formulas: one for correctly predicted observation and one for incorrectly predicted observation.</a:t>
            </a:r>
          </a:p>
          <a:p>
            <a:pPr algn="l"/>
            <a:endParaRPr lang="en-US" b="1">
              <a:solidFill>
                <a:srgbClr val="242424"/>
              </a:solidFill>
              <a:latin typeface="sohne"/>
            </a:endParaRPr>
          </a:p>
          <a:p>
            <a:pPr algn="l"/>
            <a:r>
              <a:rPr lang="en-US" b="0" i="0">
                <a:solidFill>
                  <a:srgbClr val="242424"/>
                </a:solidFill>
                <a:effectLst/>
                <a:latin typeface="source-serif-pro"/>
              </a:rPr>
              <a:t>Updated weight for:</a:t>
            </a:r>
          </a:p>
          <a:p>
            <a:pPr algn="l">
              <a:buFont typeface="+mj-lt"/>
              <a:buAutoNum type="arabicPeriod"/>
            </a:pPr>
            <a:r>
              <a:rPr lang="en-US" b="0" i="0">
                <a:solidFill>
                  <a:srgbClr val="242424"/>
                </a:solidFill>
                <a:effectLst/>
                <a:latin typeface="source-serif-pro"/>
              </a:rPr>
              <a:t>Incorrectly predicted observation</a:t>
            </a:r>
          </a:p>
          <a:p>
            <a:pPr algn="l"/>
            <a:endParaRPr lang="en-US" b="1" i="0">
              <a:solidFill>
                <a:srgbClr val="242424"/>
              </a:solidFill>
              <a:effectLst/>
              <a:latin typeface="sohne"/>
            </a:endParaRPr>
          </a:p>
        </p:txBody>
      </p:sp>
    </p:spTree>
    <p:extLst>
      <p:ext uri="{BB962C8B-B14F-4D97-AF65-F5344CB8AC3E}">
        <p14:creationId xmlns:p14="http://schemas.microsoft.com/office/powerpoint/2010/main" val="151059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3B6CCB-0925-5045-1E14-1656A8B2B464}"/>
              </a:ext>
            </a:extLst>
          </p:cNvPr>
          <p:cNvSpPr>
            <a:spLocks noGrp="1"/>
          </p:cNvSpPr>
          <p:nvPr>
            <p:ph type="body" sz="quarter" idx="14"/>
          </p:nvPr>
        </p:nvSpPr>
        <p:spPr>
          <a:xfrm>
            <a:off x="574381" y="1064726"/>
            <a:ext cx="11249320" cy="4344320"/>
          </a:xfrm>
        </p:spPr>
        <p:txBody>
          <a:bodyPr/>
          <a:lstStyle/>
          <a:p>
            <a:r>
              <a:rPr lang="en-IN" b="0" i="0">
                <a:solidFill>
                  <a:srgbClr val="242424"/>
                </a:solidFill>
                <a:effectLst/>
                <a:latin typeface="source-serif-pro"/>
              </a:rPr>
              <a:t>Lets see an example:</a:t>
            </a:r>
            <a:endParaRPr lang="en-IN"/>
          </a:p>
        </p:txBody>
      </p:sp>
      <p:pic>
        <p:nvPicPr>
          <p:cNvPr id="5122" name="Picture 2">
            <a:extLst>
              <a:ext uri="{FF2B5EF4-FFF2-40B4-BE49-F238E27FC236}">
                <a16:creationId xmlns:a16="http://schemas.microsoft.com/office/drawing/2014/main" id="{86F77D97-C2BD-EBE3-9188-4B88493CB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172604"/>
            <a:ext cx="5000625" cy="704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FC675E2-35ED-85D5-A9A9-AD54B17D5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8240"/>
            <a:ext cx="7337425" cy="9763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01EDA6-DBAE-E482-10EA-6E4D38A7C91C}"/>
              </a:ext>
            </a:extLst>
          </p:cNvPr>
          <p:cNvSpPr txBox="1"/>
          <p:nvPr/>
        </p:nvSpPr>
        <p:spPr>
          <a:xfrm>
            <a:off x="574381" y="2542888"/>
            <a:ext cx="4724400" cy="923330"/>
          </a:xfrm>
          <a:prstGeom prst="rect">
            <a:avLst/>
          </a:prstGeom>
          <a:noFill/>
        </p:spPr>
        <p:txBody>
          <a:bodyPr wrap="square">
            <a:spAutoFit/>
          </a:bodyPr>
          <a:lstStyle/>
          <a:p>
            <a:pPr algn="l">
              <a:buFont typeface="+mj-lt"/>
              <a:buAutoNum type="arabicPeriod"/>
            </a:pPr>
            <a:r>
              <a:rPr lang="en-IN" b="0" i="0">
                <a:solidFill>
                  <a:srgbClr val="242424"/>
                </a:solidFill>
                <a:effectLst/>
                <a:latin typeface="source-serif-pro"/>
              </a:rPr>
              <a:t>Correctly predicted observation</a:t>
            </a:r>
          </a:p>
          <a:p>
            <a:br>
              <a:rPr lang="en-IN">
                <a:effectLst/>
              </a:rPr>
            </a:br>
            <a:endParaRPr lang="en-IN"/>
          </a:p>
        </p:txBody>
      </p:sp>
      <p:pic>
        <p:nvPicPr>
          <p:cNvPr id="5126" name="Picture 6">
            <a:extLst>
              <a:ext uri="{FF2B5EF4-FFF2-40B4-BE49-F238E27FC236}">
                <a16:creationId xmlns:a16="http://schemas.microsoft.com/office/drawing/2014/main" id="{AD66DE4D-592E-950C-2A1B-3CEC9E503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1" y="2965907"/>
            <a:ext cx="6858001" cy="923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91C251-F392-D5D8-AA79-FD3DC785665F}"/>
              </a:ext>
            </a:extLst>
          </p:cNvPr>
          <p:cNvSpPr txBox="1"/>
          <p:nvPr/>
        </p:nvSpPr>
        <p:spPr>
          <a:xfrm>
            <a:off x="574381" y="4075396"/>
            <a:ext cx="6096000" cy="369332"/>
          </a:xfrm>
          <a:prstGeom prst="rect">
            <a:avLst/>
          </a:prstGeom>
          <a:noFill/>
        </p:spPr>
        <p:txBody>
          <a:bodyPr wrap="square">
            <a:spAutoFit/>
          </a:bodyPr>
          <a:lstStyle/>
          <a:p>
            <a:r>
              <a:rPr lang="en-IN" b="0" i="0">
                <a:solidFill>
                  <a:srgbClr val="242424"/>
                </a:solidFill>
                <a:effectLst/>
                <a:latin typeface="source-serif-pro"/>
              </a:rPr>
              <a:t>Lets see an example:</a:t>
            </a:r>
            <a:endParaRPr lang="en-IN"/>
          </a:p>
        </p:txBody>
      </p:sp>
      <p:pic>
        <p:nvPicPr>
          <p:cNvPr id="5128" name="Picture 8">
            <a:extLst>
              <a:ext uri="{FF2B5EF4-FFF2-40B4-BE49-F238E27FC236}">
                <a16:creationId xmlns:a16="http://schemas.microsoft.com/office/drawing/2014/main" id="{F14EB098-35B2-D6FB-79B9-1A05BB022B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8" y="4630886"/>
            <a:ext cx="6756401" cy="10615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957B93AB-F388-03BF-AAD6-E45DCA169485}"/>
              </a:ext>
            </a:extLst>
          </p:cNvPr>
          <p:cNvSpPr>
            <a:spLocks noChangeArrowheads="1"/>
          </p:cNvSpPr>
          <p:nvPr/>
        </p:nvSpPr>
        <p:spPr bwMode="auto">
          <a:xfrm>
            <a:off x="380998" y="56500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42424"/>
                </a:solidFill>
                <a:effectLst/>
                <a:latin typeface="source-serif-pro"/>
              </a:rPr>
              <a:t>As you can see, the value of the new weight is increased from 0.2 to 0.245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42424"/>
                </a:solidFill>
                <a:effectLst/>
                <a:latin typeface="source-serif-pro"/>
              </a:rPr>
              <a:t>The reason is to increase the weight for the incorrectly predicted observation so that they can be passed to the next base learner.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31" name="Picture 11">
            <a:extLst>
              <a:ext uri="{FF2B5EF4-FFF2-40B4-BE49-F238E27FC236}">
                <a16:creationId xmlns:a16="http://schemas.microsoft.com/office/drawing/2014/main" id="{BADE57D5-D3CE-FB73-B993-62494EDF42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1501" y="3466219"/>
            <a:ext cx="5270500" cy="241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45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9B32615-8D43-29E8-EE0D-33E3F3609028}"/>
              </a:ext>
            </a:extLst>
          </p:cNvPr>
          <p:cNvSpPr txBox="1"/>
          <p:nvPr/>
        </p:nvSpPr>
        <p:spPr>
          <a:xfrm>
            <a:off x="577636" y="683736"/>
            <a:ext cx="10839664" cy="1200329"/>
          </a:xfrm>
          <a:prstGeom prst="rect">
            <a:avLst/>
          </a:prstGeom>
          <a:noFill/>
        </p:spPr>
        <p:txBody>
          <a:bodyPr wrap="square">
            <a:spAutoFit/>
          </a:bodyPr>
          <a:lstStyle/>
          <a:p>
            <a:pPr algn="l"/>
            <a:r>
              <a:rPr lang="en-US" b="1" i="0">
                <a:solidFill>
                  <a:srgbClr val="242424"/>
                </a:solidFill>
                <a:effectLst/>
                <a:latin typeface="sohne"/>
              </a:rPr>
              <a:t>5. Now, we have to find a Normalized Weight to ensure the total weight is equal to 1. Then, we calculate the Cumulative Normalized Weight</a:t>
            </a:r>
          </a:p>
          <a:p>
            <a:br>
              <a:rPr lang="en-US">
                <a:effectLst/>
              </a:rPr>
            </a:br>
            <a:endParaRPr lang="en-IN"/>
          </a:p>
        </p:txBody>
      </p:sp>
      <p:pic>
        <p:nvPicPr>
          <p:cNvPr id="6146" name="Picture 2">
            <a:extLst>
              <a:ext uri="{FF2B5EF4-FFF2-40B4-BE49-F238E27FC236}">
                <a16:creationId xmlns:a16="http://schemas.microsoft.com/office/drawing/2014/main" id="{05F8FACC-9A78-0E0E-9FC5-D6D44DA49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7" y="1283900"/>
            <a:ext cx="7389813" cy="2717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F677C06-32AB-B32A-D100-143C9C549E58}"/>
              </a:ext>
            </a:extLst>
          </p:cNvPr>
          <p:cNvSpPr txBox="1"/>
          <p:nvPr/>
        </p:nvSpPr>
        <p:spPr>
          <a:xfrm>
            <a:off x="1016000" y="4001700"/>
            <a:ext cx="7023100" cy="369332"/>
          </a:xfrm>
          <a:prstGeom prst="rect">
            <a:avLst/>
          </a:prstGeom>
          <a:noFill/>
        </p:spPr>
        <p:txBody>
          <a:bodyPr wrap="square">
            <a:spAutoFit/>
          </a:bodyPr>
          <a:lstStyle/>
          <a:p>
            <a:r>
              <a:rPr lang="en-US" b="0" i="0">
                <a:solidFill>
                  <a:srgbClr val="242424"/>
                </a:solidFill>
                <a:effectLst/>
                <a:latin typeface="source-serif-pro"/>
              </a:rPr>
              <a:t>As you can see in the table above, Normalized weight is calculated by</a:t>
            </a:r>
            <a:endParaRPr lang="en-IN"/>
          </a:p>
        </p:txBody>
      </p:sp>
      <p:pic>
        <p:nvPicPr>
          <p:cNvPr id="6148" name="Picture 4">
            <a:extLst>
              <a:ext uri="{FF2B5EF4-FFF2-40B4-BE49-F238E27FC236}">
                <a16:creationId xmlns:a16="http://schemas.microsoft.com/office/drawing/2014/main" id="{A193DC6A-525F-4421-C9A4-2D6D5D94C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199" y="4371032"/>
            <a:ext cx="6435725" cy="587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3E242F-A63D-087E-ACA9-BFF4489FAA98}"/>
              </a:ext>
            </a:extLst>
          </p:cNvPr>
          <p:cNvSpPr txBox="1"/>
          <p:nvPr/>
        </p:nvSpPr>
        <p:spPr>
          <a:xfrm>
            <a:off x="901700" y="4973936"/>
            <a:ext cx="10388599" cy="1477328"/>
          </a:xfrm>
          <a:prstGeom prst="rect">
            <a:avLst/>
          </a:prstGeom>
          <a:noFill/>
        </p:spPr>
        <p:txBody>
          <a:bodyPr wrap="square">
            <a:spAutoFit/>
          </a:bodyPr>
          <a:lstStyle/>
          <a:p>
            <a:pPr algn="l"/>
            <a:r>
              <a:rPr lang="en-US" b="0" i="0">
                <a:solidFill>
                  <a:srgbClr val="242424"/>
                </a:solidFill>
                <a:effectLst/>
                <a:latin typeface="source-serif-pro"/>
              </a:rPr>
              <a:t>and Cumulative Normalized weight is just adding the normalized weight.</a:t>
            </a:r>
          </a:p>
          <a:p>
            <a:pPr algn="l"/>
            <a:endParaRPr lang="en-US" b="0" i="0">
              <a:solidFill>
                <a:srgbClr val="242424"/>
              </a:solidFill>
              <a:effectLst/>
              <a:latin typeface="source-serif-pro"/>
            </a:endParaRPr>
          </a:p>
          <a:p>
            <a:pPr algn="l"/>
            <a:r>
              <a:rPr lang="en-US" b="0" i="0">
                <a:solidFill>
                  <a:srgbClr val="242424"/>
                </a:solidFill>
                <a:effectLst/>
                <a:latin typeface="source-serif-pro"/>
              </a:rPr>
              <a:t>The idea behind creating the Cumulative Normalized weight is to create different Bins.</a:t>
            </a:r>
          </a:p>
          <a:p>
            <a:pPr algn="l"/>
            <a:endParaRPr lang="en-US" b="0" i="0">
              <a:solidFill>
                <a:srgbClr val="242424"/>
              </a:solidFill>
              <a:effectLst/>
              <a:latin typeface="source-serif-pro"/>
            </a:endParaRPr>
          </a:p>
          <a:p>
            <a:pPr algn="l"/>
            <a:r>
              <a:rPr lang="en-US" b="0" i="0">
                <a:solidFill>
                  <a:srgbClr val="242424"/>
                </a:solidFill>
                <a:effectLst/>
                <a:latin typeface="source-serif-pro"/>
              </a:rPr>
              <a:t>From the above table, we can see that we have five bins</a:t>
            </a:r>
          </a:p>
        </p:txBody>
      </p:sp>
    </p:spTree>
    <p:extLst>
      <p:ext uri="{BB962C8B-B14F-4D97-AF65-F5344CB8AC3E}">
        <p14:creationId xmlns:p14="http://schemas.microsoft.com/office/powerpoint/2010/main" val="926708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FBB77F-2B3D-370E-F026-22A15DEEB526}"/>
              </a:ext>
            </a:extLst>
          </p:cNvPr>
          <p:cNvSpPr>
            <a:spLocks noGrp="1"/>
          </p:cNvSpPr>
          <p:nvPr>
            <p:ph type="body" sz="quarter" idx="14"/>
          </p:nvPr>
        </p:nvSpPr>
        <p:spPr/>
        <p:txBody>
          <a:bodyPr/>
          <a:lstStyle/>
          <a:p>
            <a:r>
              <a:rPr lang="en-US" b="0" i="0">
                <a:solidFill>
                  <a:srgbClr val="242424"/>
                </a:solidFill>
                <a:effectLst/>
                <a:latin typeface="source-serif-pro"/>
              </a:rPr>
              <a:t> </a:t>
            </a:r>
            <a:endParaRPr lang="en-IN"/>
          </a:p>
        </p:txBody>
      </p:sp>
      <p:pic>
        <p:nvPicPr>
          <p:cNvPr id="7170" name="Picture 2">
            <a:extLst>
              <a:ext uri="{FF2B5EF4-FFF2-40B4-BE49-F238E27FC236}">
                <a16:creationId xmlns:a16="http://schemas.microsoft.com/office/drawing/2014/main" id="{9BE84618-A95E-A451-77C1-20322083E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40" y="15343"/>
            <a:ext cx="5448301" cy="2336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9132CF-4F79-2D07-A747-7877E59F53E2}"/>
              </a:ext>
            </a:extLst>
          </p:cNvPr>
          <p:cNvSpPr txBox="1"/>
          <p:nvPr/>
        </p:nvSpPr>
        <p:spPr>
          <a:xfrm>
            <a:off x="485480" y="2356535"/>
            <a:ext cx="9674519" cy="369332"/>
          </a:xfrm>
          <a:prstGeom prst="rect">
            <a:avLst/>
          </a:prstGeom>
          <a:noFill/>
        </p:spPr>
        <p:txBody>
          <a:bodyPr wrap="square">
            <a:spAutoFit/>
          </a:bodyPr>
          <a:lstStyle/>
          <a:p>
            <a:r>
              <a:rPr lang="en-US" b="0" i="0">
                <a:solidFill>
                  <a:srgbClr val="242424"/>
                </a:solidFill>
                <a:effectLst/>
                <a:latin typeface="source-serif-pro"/>
              </a:rPr>
              <a:t>According to this bin list, a New Dataset is created that the next Base Learner can use.</a:t>
            </a:r>
            <a:endParaRPr lang="en-IN"/>
          </a:p>
        </p:txBody>
      </p:sp>
      <p:sp>
        <p:nvSpPr>
          <p:cNvPr id="8" name="TextBox 7">
            <a:extLst>
              <a:ext uri="{FF2B5EF4-FFF2-40B4-BE49-F238E27FC236}">
                <a16:creationId xmlns:a16="http://schemas.microsoft.com/office/drawing/2014/main" id="{7CCC7E78-4E1B-CDD5-D4A8-990F99FDEAFE}"/>
              </a:ext>
            </a:extLst>
          </p:cNvPr>
          <p:cNvSpPr txBox="1"/>
          <p:nvPr/>
        </p:nvSpPr>
        <p:spPr>
          <a:xfrm>
            <a:off x="485481" y="2730259"/>
            <a:ext cx="3030762" cy="369332"/>
          </a:xfrm>
          <a:prstGeom prst="rect">
            <a:avLst/>
          </a:prstGeom>
          <a:noFill/>
        </p:spPr>
        <p:txBody>
          <a:bodyPr wrap="square">
            <a:spAutoFit/>
          </a:bodyPr>
          <a:lstStyle/>
          <a:p>
            <a:pPr algn="l"/>
            <a:r>
              <a:rPr lang="en-US" b="1" i="0">
                <a:solidFill>
                  <a:srgbClr val="242424"/>
                </a:solidFill>
                <a:effectLst/>
                <a:latin typeface="sohne"/>
              </a:rPr>
              <a:t>6. Creating a New Dataset</a:t>
            </a:r>
          </a:p>
        </p:txBody>
      </p:sp>
      <p:sp>
        <p:nvSpPr>
          <p:cNvPr id="9" name="Rectangle 3">
            <a:extLst>
              <a:ext uri="{FF2B5EF4-FFF2-40B4-BE49-F238E27FC236}">
                <a16:creationId xmlns:a16="http://schemas.microsoft.com/office/drawing/2014/main" id="{BCF9BF3E-BAA5-3DBA-6273-3DC4FF424E27}"/>
              </a:ext>
            </a:extLst>
          </p:cNvPr>
          <p:cNvSpPr>
            <a:spLocks noChangeArrowheads="1"/>
          </p:cNvSpPr>
          <p:nvPr/>
        </p:nvSpPr>
        <p:spPr bwMode="auto">
          <a:xfrm>
            <a:off x="457198" y="3306288"/>
            <a:ext cx="11899901"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This is where it gets interesting. To create a new dataset, we find random values between 0 and 1. The total number of random values should be equal to the total number of observations.</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We have 5 observations, so we will choose five random values. Let’s say they are,</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[0.25,0.4.0.5,0.35,0.82]</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Most of the time, the incorrectly classified observation will be selected after creating the bins. Since the bins that contain incorrectly predicted observations have a larger range, the probability of it being selected is higher.</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Now, we see where all those values fall in.</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After looking at the bins table, We get these values [1,1,2,1,3]</a:t>
            </a:r>
            <a:endParaRPr kumimoji="0" lang="en-US" altLang="en-US" sz="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a:ln>
                  <a:noFill/>
                </a:ln>
                <a:solidFill>
                  <a:srgbClr val="242424"/>
                </a:solidFill>
                <a:effectLst/>
                <a:latin typeface="source-serif-pro"/>
              </a:rPr>
              <a:t>Now our new dataset will 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3" name="Picture 5">
            <a:extLst>
              <a:ext uri="{FF2B5EF4-FFF2-40B4-BE49-F238E27FC236}">
                <a16:creationId xmlns:a16="http://schemas.microsoft.com/office/drawing/2014/main" id="{2E2BA80A-0EC9-04C1-659F-4F151FA0D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02833"/>
            <a:ext cx="4318000" cy="16766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A8E0318-2B1B-1FE0-E5B3-B0998AA04102}"/>
              </a:ext>
            </a:extLst>
          </p:cNvPr>
          <p:cNvSpPr txBox="1"/>
          <p:nvPr/>
        </p:nvSpPr>
        <p:spPr>
          <a:xfrm>
            <a:off x="499622" y="5419889"/>
            <a:ext cx="5610519" cy="1477328"/>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42424"/>
                </a:solidFill>
                <a:effectLst/>
                <a:latin typeface="source-serif-pro"/>
              </a:rPr>
              <a:t>Based on this data, we will repeat the process and proceed with Next Base Learner.</a:t>
            </a:r>
            <a:endParaRPr lang="en-US">
              <a:solidFill>
                <a:srgbClr val="242424"/>
              </a:solidFill>
              <a:latin typeface="source-serif-pro"/>
            </a:endParaRPr>
          </a:p>
          <a:p>
            <a:pPr marL="285750" indent="-285750">
              <a:buFont typeface="Arial" panose="020B0604020202020204" pitchFamily="34" charset="0"/>
              <a:buChar char="•"/>
            </a:pPr>
            <a:r>
              <a:rPr lang="en-US" b="0" i="0">
                <a:solidFill>
                  <a:srgbClr val="242424"/>
                </a:solidFill>
                <a:effectLst/>
                <a:latin typeface="source-serif-pro"/>
              </a:rPr>
              <a:t>The final prediction is obtained by aggregating the predictions of all weak classifiers based on their weights.</a:t>
            </a:r>
            <a:endParaRPr lang="en-IN"/>
          </a:p>
        </p:txBody>
      </p:sp>
    </p:spTree>
    <p:extLst>
      <p:ext uri="{BB962C8B-B14F-4D97-AF65-F5344CB8AC3E}">
        <p14:creationId xmlns:p14="http://schemas.microsoft.com/office/powerpoint/2010/main" val="1223625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BC65-417B-7F97-9BB5-C6E5A6B09777}"/>
              </a:ext>
            </a:extLst>
          </p:cNvPr>
          <p:cNvSpPr>
            <a:spLocks noGrp="1"/>
          </p:cNvSpPr>
          <p:nvPr>
            <p:ph type="ctrTitle"/>
          </p:nvPr>
        </p:nvSpPr>
        <p:spPr/>
        <p:txBody>
          <a:bodyPr/>
          <a:lstStyle/>
          <a:p>
            <a:r>
              <a:rPr lang="en-US"/>
              <a:t>Gradient Boosting - Pros and Cons</a:t>
            </a:r>
            <a:endParaRPr lang="en-IN"/>
          </a:p>
        </p:txBody>
      </p:sp>
      <p:sp>
        <p:nvSpPr>
          <p:cNvPr id="6" name="TextBox 5">
            <a:extLst>
              <a:ext uri="{FF2B5EF4-FFF2-40B4-BE49-F238E27FC236}">
                <a16:creationId xmlns:a16="http://schemas.microsoft.com/office/drawing/2014/main" id="{52570737-1CC1-4BE4-FBDB-9327C4CABC2A}"/>
              </a:ext>
            </a:extLst>
          </p:cNvPr>
          <p:cNvSpPr txBox="1"/>
          <p:nvPr/>
        </p:nvSpPr>
        <p:spPr>
          <a:xfrm>
            <a:off x="485481" y="1457323"/>
            <a:ext cx="10457849" cy="3108543"/>
          </a:xfrm>
          <a:prstGeom prst="rect">
            <a:avLst/>
          </a:prstGeom>
          <a:noFill/>
        </p:spPr>
        <p:txBody>
          <a:bodyPr wrap="square" lIns="0" tIns="0" rIns="0" bIns="0" rtlCol="0">
            <a:spAutoFit/>
          </a:bodyPr>
          <a:lstStyle/>
          <a:p>
            <a:r>
              <a:rPr lang="en-US" sz="2000" b="1" dirty="0"/>
              <a:t>Pros:</a:t>
            </a:r>
          </a:p>
          <a:p>
            <a:pPr marL="742950" lvl="1" indent="-285750">
              <a:buFont typeface="Arial" panose="020B0604020202020204" pitchFamily="34" charset="0"/>
              <a:buChar char="•"/>
            </a:pPr>
            <a:r>
              <a:rPr lang="en-US" dirty="0"/>
              <a:t>Highly accurate due to sequential correction of errors.</a:t>
            </a:r>
          </a:p>
          <a:p>
            <a:pPr marL="742950" lvl="1" indent="-285750">
              <a:buFont typeface="Arial" panose="020B0604020202020204" pitchFamily="34" charset="0"/>
              <a:buChar char="•"/>
            </a:pPr>
            <a:r>
              <a:rPr lang="en-US" dirty="0"/>
              <a:t>Can handle complex datasets and interactions between features.</a:t>
            </a:r>
          </a:p>
          <a:p>
            <a:pPr marL="742950" lvl="1" indent="-285750">
              <a:buFont typeface="Arial" panose="020B0604020202020204" pitchFamily="34" charset="0"/>
              <a:buChar char="•"/>
            </a:pPr>
            <a:r>
              <a:rPr lang="en-US" dirty="0"/>
              <a:t>Works well with small to medium-sized datasets.</a:t>
            </a:r>
          </a:p>
          <a:p>
            <a:pPr lvl="1"/>
            <a:endParaRPr lang="en-US" dirty="0"/>
          </a:p>
          <a:p>
            <a:pPr lvl="1"/>
            <a:endParaRPr lang="en-US" dirty="0"/>
          </a:p>
          <a:p>
            <a:r>
              <a:rPr lang="en-US" sz="2000" b="1" dirty="0"/>
              <a:t>Cons:</a:t>
            </a:r>
          </a:p>
          <a:p>
            <a:pPr marL="742950" lvl="1" indent="-285750">
              <a:buFont typeface="Arial" panose="020B0604020202020204" pitchFamily="34" charset="0"/>
              <a:buChar char="•"/>
            </a:pPr>
            <a:r>
              <a:rPr lang="en-US" dirty="0"/>
              <a:t>Prone to overfitting if not tuned properly.</a:t>
            </a:r>
          </a:p>
          <a:p>
            <a:pPr marL="742950" lvl="1" indent="-285750">
              <a:buFont typeface="Arial" panose="020B0604020202020204" pitchFamily="34" charset="0"/>
              <a:buChar char="•"/>
            </a:pPr>
            <a:r>
              <a:rPr lang="en-US" dirty="0"/>
              <a:t>Slower to train compared to random forests.</a:t>
            </a:r>
          </a:p>
          <a:p>
            <a:pPr marL="742950" lvl="1" indent="-285750">
              <a:buFont typeface="Arial" panose="020B0604020202020204" pitchFamily="34" charset="0"/>
              <a:buChar char="•"/>
            </a:pPr>
            <a:r>
              <a:rPr lang="en-US" dirty="0"/>
              <a:t>Difficult to interpret (less interpretable than individual decision trees).</a:t>
            </a:r>
            <a:endParaRPr lang="en-IN" dirty="0"/>
          </a:p>
          <a:p>
            <a:endParaRPr lang="en-IN" dirty="0"/>
          </a:p>
        </p:txBody>
      </p:sp>
    </p:spTree>
    <p:extLst>
      <p:ext uri="{BB962C8B-B14F-4D97-AF65-F5344CB8AC3E}">
        <p14:creationId xmlns:p14="http://schemas.microsoft.com/office/powerpoint/2010/main" val="356873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2D0C-E4BA-EBDF-244E-F745620CA04C}"/>
              </a:ext>
            </a:extLst>
          </p:cNvPr>
          <p:cNvSpPr>
            <a:spLocks noGrp="1"/>
          </p:cNvSpPr>
          <p:nvPr>
            <p:ph type="ctrTitle"/>
          </p:nvPr>
        </p:nvSpPr>
        <p:spPr/>
        <p:txBody>
          <a:bodyPr/>
          <a:lstStyle/>
          <a:p>
            <a:r>
              <a:rPr lang="en-IN" dirty="0"/>
              <a:t>Hyperparameters of </a:t>
            </a:r>
            <a:r>
              <a:rPr lang="en-IN" dirty="0" err="1"/>
              <a:t>Gradientboost</a:t>
            </a:r>
            <a:endParaRPr lang="en-IN" dirty="0"/>
          </a:p>
        </p:txBody>
      </p:sp>
      <p:sp>
        <p:nvSpPr>
          <p:cNvPr id="4" name="Rectangle 1">
            <a:extLst>
              <a:ext uri="{FF2B5EF4-FFF2-40B4-BE49-F238E27FC236}">
                <a16:creationId xmlns:a16="http://schemas.microsoft.com/office/drawing/2014/main" id="{C3CBE3D6-75D6-8D84-0012-64E53566E9FE}"/>
              </a:ext>
            </a:extLst>
          </p:cNvPr>
          <p:cNvSpPr>
            <a:spLocks noChangeArrowheads="1"/>
          </p:cNvSpPr>
          <p:nvPr/>
        </p:nvSpPr>
        <p:spPr bwMode="auto">
          <a:xfrm>
            <a:off x="341524" y="989213"/>
            <a:ext cx="9827045"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n_estimators</a:t>
            </a:r>
            <a:r>
              <a:rPr kumimoji="0" lang="en-US" altLang="en-US" sz="1100" b="1"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chemeClr val="tx1"/>
                </a:solidFill>
                <a:effectLst/>
              </a:rPr>
              <a:t>(Number of Trees):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Number of boosting iterations (trees).</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More trees improve performance but may cause overfitting.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learning_rate</a:t>
            </a:r>
            <a:r>
              <a:rPr kumimoji="0" lang="en-US" altLang="en-US" sz="1100" b="1"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chemeClr val="tx1"/>
                </a:solidFill>
                <a:effectLst/>
              </a:rPr>
              <a:t>Shrinkage</a:t>
            </a:r>
            <a:r>
              <a:rPr kumimoji="0" lang="en-US" altLang="en-US" sz="1100" b="1"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Step size for updating predictions in each boosting iteration.</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Lower values make learning slower but require more trees.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max_depth</a:t>
            </a:r>
            <a:r>
              <a:rPr kumimoji="0" lang="en-US" altLang="en-US" sz="1400" b="1"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Maximum depth of each tree.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Controls model complexity; deeper trees can overfit.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min_samples_split</a:t>
            </a:r>
            <a:r>
              <a:rPr kumimoji="0" lang="en-US" altLang="en-US" sz="1100" b="1" i="0" u="none" strike="noStrike" cap="none" normalizeH="0" baseline="0" dirty="0">
                <a:ln>
                  <a:noFill/>
                </a:ln>
                <a:solidFill>
                  <a:schemeClr val="tx1"/>
                </a:solidFill>
                <a:effectLst/>
              </a:rPr>
              <a:t> / </a:t>
            </a:r>
            <a:r>
              <a:rPr kumimoji="0" lang="en-US" altLang="en-US" sz="1400" b="1" i="0" u="none" strike="noStrike" cap="none" normalizeH="0" baseline="0" dirty="0" err="1">
                <a:ln>
                  <a:noFill/>
                </a:ln>
                <a:solidFill>
                  <a:schemeClr val="tx1"/>
                </a:solidFill>
                <a:effectLst/>
                <a:latin typeface="Arial Unicode MS"/>
              </a:rPr>
              <a:t>min_child_samples</a:t>
            </a:r>
            <a:r>
              <a:rPr kumimoji="0" lang="en-US" altLang="en-US" sz="1400" b="1"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Minimum number of samples required to split an internal node.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Higher values prevent overfitting.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min_samples_leaf</a:t>
            </a:r>
            <a:r>
              <a:rPr kumimoji="0" lang="en-US" altLang="en-US" sz="1400" b="1"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Minimum number of samples in a leaf node.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Ensures leaf nodes are not too small.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Unicode MS"/>
              </a:rPr>
              <a:t>Subsample:</a:t>
            </a:r>
            <a:endParaRPr kumimoji="0" lang="en-US" altLang="en-US" sz="11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Fraction of samples used to grow each tree.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Reduces overfitting; common range: 0.5–1.0.</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Unicode MS"/>
              </a:rPr>
              <a:t>colsample_bytree</a:t>
            </a:r>
            <a:r>
              <a:rPr kumimoji="0" lang="en-US" altLang="en-US" sz="1400" b="1" i="0" u="none" strike="noStrike" cap="none" normalizeH="0" baseline="0" dirty="0">
                <a:ln>
                  <a:noFill/>
                </a:ln>
                <a:solidFill>
                  <a:schemeClr val="tx1"/>
                </a:solidFill>
                <a:effectLst/>
                <a:latin typeface="Arial Unicode MS"/>
              </a:rPr>
              <a:t>:</a:t>
            </a:r>
            <a:endParaRPr kumimoji="0" lang="en-US" altLang="en-US" sz="1100" b="0" i="0" u="none" strike="noStrike" cap="none" normalizeH="0" baseline="0" dirty="0">
              <a:ln>
                <a:noFill/>
              </a:ln>
              <a:solidFill>
                <a:schemeClr val="tx1"/>
              </a:solidFill>
              <a:effectLst/>
            </a:endParaRP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Fraction of features used for building each tree.</a:t>
            </a:r>
          </a:p>
          <a:p>
            <a:pPr lvl="1"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Helps in regularization and reduces computation.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02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C4F8-77CB-46A1-86D2-5E7EFFB574B5}"/>
              </a:ext>
            </a:extLst>
          </p:cNvPr>
          <p:cNvSpPr>
            <a:spLocks noGrp="1"/>
          </p:cNvSpPr>
          <p:nvPr>
            <p:ph type="ctrTitle"/>
          </p:nvPr>
        </p:nvSpPr>
        <p:spPr>
          <a:xfrm>
            <a:off x="457200" y="543491"/>
            <a:ext cx="11277600" cy="381542"/>
          </a:xfrm>
        </p:spPr>
        <p:txBody>
          <a:bodyPr>
            <a:normAutofit/>
          </a:bodyPr>
          <a:lstStyle/>
          <a:p>
            <a:r>
              <a:rPr lang="en-US" sz="2800"/>
              <a:t>What are Tree-Based Models</a:t>
            </a:r>
          </a:p>
        </p:txBody>
      </p:sp>
      <p:sp>
        <p:nvSpPr>
          <p:cNvPr id="6" name="Rounded Rectangle 215">
            <a:extLst>
              <a:ext uri="{FF2B5EF4-FFF2-40B4-BE49-F238E27FC236}">
                <a16:creationId xmlns:a16="http://schemas.microsoft.com/office/drawing/2014/main" id="{88EE516A-80B4-4099-93BA-D8524C921C1B}"/>
              </a:ext>
            </a:extLst>
          </p:cNvPr>
          <p:cNvSpPr/>
          <p:nvPr/>
        </p:nvSpPr>
        <p:spPr>
          <a:xfrm>
            <a:off x="633245" y="1397850"/>
            <a:ext cx="10593581" cy="4803503"/>
          </a:xfrm>
          <a:prstGeom prst="roundRect">
            <a:avLst>
              <a:gd name="adj" fmla="val 4399"/>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77"/>
            <a:endParaRPr lang="en-US">
              <a:solidFill>
                <a:srgbClr val="FFFFFF"/>
              </a:solidFill>
            </a:endParaRPr>
          </a:p>
        </p:txBody>
      </p:sp>
      <p:sp>
        <p:nvSpPr>
          <p:cNvPr id="126" name="TextBox 125">
            <a:extLst>
              <a:ext uri="{FF2B5EF4-FFF2-40B4-BE49-F238E27FC236}">
                <a16:creationId xmlns:a16="http://schemas.microsoft.com/office/drawing/2014/main" id="{821934A1-2343-4A8E-8B2B-FE673FC44F7A}"/>
              </a:ext>
            </a:extLst>
          </p:cNvPr>
          <p:cNvSpPr txBox="1"/>
          <p:nvPr/>
        </p:nvSpPr>
        <p:spPr>
          <a:xfrm>
            <a:off x="1114508" y="1094892"/>
            <a:ext cx="2044470" cy="523220"/>
          </a:xfrm>
          <a:prstGeom prst="rect">
            <a:avLst/>
          </a:prstGeom>
          <a:solidFill>
            <a:schemeClr val="bg1"/>
          </a:solidFill>
        </p:spPr>
        <p:txBody>
          <a:bodyPr wrap="none" rtlCol="0">
            <a:spAutoFit/>
          </a:bodyPr>
          <a:lstStyle/>
          <a:p>
            <a:pPr algn="ctr"/>
            <a:r>
              <a:rPr lang="en-US" sz="2800" b="1">
                <a:solidFill>
                  <a:schemeClr val="accent3"/>
                </a:solidFill>
              </a:rPr>
              <a:t>Introduction</a:t>
            </a:r>
            <a:endParaRPr lang="en-US" sz="2800">
              <a:solidFill>
                <a:schemeClr val="accent3"/>
              </a:solidFill>
            </a:endParaRPr>
          </a:p>
        </p:txBody>
      </p:sp>
      <p:sp>
        <p:nvSpPr>
          <p:cNvPr id="4" name="TextBox 3">
            <a:extLst>
              <a:ext uri="{FF2B5EF4-FFF2-40B4-BE49-F238E27FC236}">
                <a16:creationId xmlns:a16="http://schemas.microsoft.com/office/drawing/2014/main" id="{683A427C-E68E-B1B3-C11D-50F3ACEC2109}"/>
              </a:ext>
            </a:extLst>
          </p:cNvPr>
          <p:cNvSpPr txBox="1"/>
          <p:nvPr/>
        </p:nvSpPr>
        <p:spPr>
          <a:xfrm>
            <a:off x="733794" y="1591129"/>
            <a:ext cx="8294703" cy="1169551"/>
          </a:xfrm>
          <a:prstGeom prst="rect">
            <a:avLst/>
          </a:prstGeom>
          <a:noFill/>
        </p:spPr>
        <p:txBody>
          <a:bodyPr wrap="square" lIns="0" tIns="0" rIns="0" bIns="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srgbClr val="FB4E0B"/>
                </a:solidFill>
                <a:effectLst/>
                <a:uLnTx/>
                <a:uFillTx/>
                <a:latin typeface="Calibri" panose="020F0502020204030204"/>
                <a:ea typeface="+mn-ea"/>
                <a:cs typeface="+mn-cs"/>
              </a:rPr>
              <a:t> </a:t>
            </a:r>
          </a:p>
          <a:p>
            <a:pPr defTabSz="914377">
              <a:defRPr/>
            </a:pPr>
            <a:r>
              <a:rPr lang="en-US" sz="2000" b="1"/>
              <a:t>Definition: </a:t>
            </a:r>
            <a:r>
              <a:rPr lang="en-US" sz="2000"/>
              <a:t>Tree-based models are a class of machine learning algorithms that use a tree-like structure for decision-making.</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3" name="TextBox 52">
            <a:extLst>
              <a:ext uri="{FF2B5EF4-FFF2-40B4-BE49-F238E27FC236}">
                <a16:creationId xmlns:a16="http://schemas.microsoft.com/office/drawing/2014/main" id="{CE1600C2-A862-ED82-72C1-2FEAD9D8D3EE}"/>
              </a:ext>
            </a:extLst>
          </p:cNvPr>
          <p:cNvSpPr txBox="1"/>
          <p:nvPr/>
        </p:nvSpPr>
        <p:spPr>
          <a:xfrm>
            <a:off x="740087" y="3319995"/>
            <a:ext cx="8288410" cy="1384995"/>
          </a:xfrm>
          <a:prstGeom prst="rect">
            <a:avLst/>
          </a:prstGeom>
          <a:noFill/>
        </p:spPr>
        <p:txBody>
          <a:bodyPr wrap="square" lIns="0" tIns="0" rIns="0" bIns="0" rtlCol="0">
            <a:spAutoFit/>
          </a:bodyPr>
          <a:lstStyle/>
          <a:p>
            <a:r>
              <a:rPr lang="en-US" b="1"/>
              <a:t>Key Features</a:t>
            </a:r>
            <a:r>
              <a:rPr lang="en-US"/>
              <a:t>:</a:t>
            </a:r>
          </a:p>
          <a:p>
            <a:pPr lvl="1"/>
            <a:r>
              <a:rPr lang="en-US"/>
              <a:t>Non-linear data modeling.</a:t>
            </a:r>
          </a:p>
          <a:p>
            <a:pPr lvl="1"/>
            <a:r>
              <a:rPr lang="en-US"/>
              <a:t>Intuitive and interpretable results.</a:t>
            </a:r>
          </a:p>
          <a:p>
            <a:pPr lvl="1"/>
            <a:r>
              <a:rPr lang="en-US"/>
              <a:t>Handle both categorical and continuous variables.</a:t>
            </a:r>
            <a:endParaRPr lang="en-IN"/>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7" name="TextBox 186">
            <a:extLst>
              <a:ext uri="{FF2B5EF4-FFF2-40B4-BE49-F238E27FC236}">
                <a16:creationId xmlns:a16="http://schemas.microsoft.com/office/drawing/2014/main" id="{DE31D9B8-D608-699B-4BD3-F1BE66406EAC}"/>
              </a:ext>
            </a:extLst>
          </p:cNvPr>
          <p:cNvSpPr txBox="1"/>
          <p:nvPr/>
        </p:nvSpPr>
        <p:spPr>
          <a:xfrm>
            <a:off x="7307979" y="4120734"/>
            <a:ext cx="1005840" cy="457200"/>
          </a:xfrm>
          <a:prstGeom prst="rect">
            <a:avLst/>
          </a:prstGeom>
          <a:noFill/>
        </p:spPr>
        <p:txBody>
          <a:bodyPr wrap="square" lIns="0" r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473" name="Freeform 9">
            <a:extLst>
              <a:ext uri="{FF2B5EF4-FFF2-40B4-BE49-F238E27FC236}">
                <a16:creationId xmlns:a16="http://schemas.microsoft.com/office/drawing/2014/main" id="{4B6655D3-FAB0-2111-345E-117752AE4CE3}"/>
              </a:ext>
            </a:extLst>
          </p:cNvPr>
          <p:cNvSpPr>
            <a:spLocks/>
          </p:cNvSpPr>
          <p:nvPr/>
        </p:nvSpPr>
        <p:spPr bwMode="auto">
          <a:xfrm>
            <a:off x="9947758" y="1866569"/>
            <a:ext cx="252291" cy="74066"/>
          </a:xfrm>
          <a:custGeom>
            <a:avLst/>
            <a:gdLst>
              <a:gd name="T0" fmla="*/ 1482 w 1482"/>
              <a:gd name="T1" fmla="*/ 395 h 395"/>
              <a:gd name="T2" fmla="*/ 1087 w 1482"/>
              <a:gd name="T3" fmla="*/ 0 h 395"/>
              <a:gd name="T4" fmla="*/ 395 w 1482"/>
              <a:gd name="T5" fmla="*/ 0 h 395"/>
              <a:gd name="T6" fmla="*/ 0 w 1482"/>
              <a:gd name="T7" fmla="*/ 395 h 395"/>
              <a:gd name="T8" fmla="*/ 0 w 1482"/>
              <a:gd name="T9" fmla="*/ 395 h 395"/>
              <a:gd name="T10" fmla="*/ 1482 w 1482"/>
              <a:gd name="T11" fmla="*/ 395 h 395"/>
            </a:gdLst>
            <a:ahLst/>
            <a:cxnLst>
              <a:cxn ang="0">
                <a:pos x="T0" y="T1"/>
              </a:cxn>
              <a:cxn ang="0">
                <a:pos x="T2" y="T3"/>
              </a:cxn>
              <a:cxn ang="0">
                <a:pos x="T4" y="T5"/>
              </a:cxn>
              <a:cxn ang="0">
                <a:pos x="T6" y="T7"/>
              </a:cxn>
              <a:cxn ang="0">
                <a:pos x="T8" y="T9"/>
              </a:cxn>
              <a:cxn ang="0">
                <a:pos x="T10" y="T11"/>
              </a:cxn>
            </a:cxnLst>
            <a:rect l="0" t="0" r="r" b="b"/>
            <a:pathLst>
              <a:path w="1482" h="395">
                <a:moveTo>
                  <a:pt x="1482" y="395"/>
                </a:moveTo>
                <a:cubicBezTo>
                  <a:pt x="1482" y="178"/>
                  <a:pt x="1304" y="0"/>
                  <a:pt x="1087" y="0"/>
                </a:cubicBezTo>
                <a:cubicBezTo>
                  <a:pt x="395" y="0"/>
                  <a:pt x="395" y="0"/>
                  <a:pt x="395" y="0"/>
                </a:cubicBezTo>
                <a:cubicBezTo>
                  <a:pt x="178" y="0"/>
                  <a:pt x="0" y="178"/>
                  <a:pt x="0" y="395"/>
                </a:cubicBezTo>
                <a:cubicBezTo>
                  <a:pt x="0" y="395"/>
                  <a:pt x="0" y="395"/>
                  <a:pt x="0" y="395"/>
                </a:cubicBezTo>
                <a:cubicBezTo>
                  <a:pt x="1482" y="395"/>
                  <a:pt x="1482" y="395"/>
                  <a:pt x="1482" y="395"/>
                </a:cubicBezTo>
                <a:close/>
              </a:path>
            </a:pathLst>
          </a:custGeom>
          <a:noFill/>
          <a:ln>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477" name="Rectangle 8">
            <a:extLst>
              <a:ext uri="{FF2B5EF4-FFF2-40B4-BE49-F238E27FC236}">
                <a16:creationId xmlns:a16="http://schemas.microsoft.com/office/drawing/2014/main" id="{33A89E50-6283-D2B4-5E8F-9A39FA751730}"/>
              </a:ext>
            </a:extLst>
          </p:cNvPr>
          <p:cNvSpPr>
            <a:spLocks noChangeArrowheads="1"/>
          </p:cNvSpPr>
          <p:nvPr/>
        </p:nvSpPr>
        <p:spPr bwMode="auto">
          <a:xfrm>
            <a:off x="10040536" y="2070464"/>
            <a:ext cx="66735" cy="12967"/>
          </a:xfrm>
          <a:prstGeom prst="round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i="0" u="none" strike="noStrike" kern="1200" cap="none" spc="0" normalizeH="0" baseline="0" noProof="0">
              <a:ln>
                <a:noFill/>
              </a:ln>
              <a:effectLst/>
              <a:uLnTx/>
              <a:uFillTx/>
              <a:latin typeface="Calibri" panose="020F0502020204030204"/>
              <a:ea typeface="+mn-ea"/>
              <a:cs typeface="+mn-cs"/>
            </a:endParaRPr>
          </a:p>
        </p:txBody>
      </p:sp>
      <p:sp>
        <p:nvSpPr>
          <p:cNvPr id="16501" name="TextBox 16500">
            <a:extLst>
              <a:ext uri="{FF2B5EF4-FFF2-40B4-BE49-F238E27FC236}">
                <a16:creationId xmlns:a16="http://schemas.microsoft.com/office/drawing/2014/main" id="{66102DC5-2467-4AE4-88D8-1B9E89200764}"/>
              </a:ext>
            </a:extLst>
          </p:cNvPr>
          <p:cNvSpPr txBox="1"/>
          <p:nvPr/>
        </p:nvSpPr>
        <p:spPr>
          <a:xfrm>
            <a:off x="9597830" y="4116913"/>
            <a:ext cx="387927"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3" name="TextBox 16502">
            <a:extLst>
              <a:ext uri="{FF2B5EF4-FFF2-40B4-BE49-F238E27FC236}">
                <a16:creationId xmlns:a16="http://schemas.microsoft.com/office/drawing/2014/main" id="{8829BD7B-83DC-D7FD-AF33-1AE8673FB6A7}"/>
              </a:ext>
            </a:extLst>
          </p:cNvPr>
          <p:cNvSpPr txBox="1"/>
          <p:nvPr/>
        </p:nvSpPr>
        <p:spPr>
          <a:xfrm>
            <a:off x="10565498" y="4441984"/>
            <a:ext cx="261290"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4" name="TextBox 16503">
            <a:extLst>
              <a:ext uri="{FF2B5EF4-FFF2-40B4-BE49-F238E27FC236}">
                <a16:creationId xmlns:a16="http://schemas.microsoft.com/office/drawing/2014/main" id="{0C3E7B0D-5EAE-106E-F649-34038C2C1B7F}"/>
              </a:ext>
            </a:extLst>
          </p:cNvPr>
          <p:cNvSpPr txBox="1"/>
          <p:nvPr/>
        </p:nvSpPr>
        <p:spPr>
          <a:xfrm>
            <a:off x="10707258" y="4927239"/>
            <a:ext cx="345151" cy="92333"/>
          </a:xfrm>
          <a:prstGeom prst="rect">
            <a:avLst/>
          </a:prstGeom>
          <a:noFill/>
        </p:spPr>
        <p:txBody>
          <a:bodyPr wrap="square" lIns="0" tIns="0" rIns="0" bIns="0" rtlCol="0" anchor="ctr">
            <a:noAutofit/>
          </a:bodyPr>
          <a:lstStyle/>
          <a:p>
            <a:pPr algn="ctr"/>
            <a:endParaRPr lang="en-US" sz="700" spc="0" baseline="0">
              <a:ln/>
              <a:solidFill>
                <a:srgbClr val="000000"/>
              </a:solidFill>
              <a:cs typeface="Arial"/>
              <a:sym typeface="Arial"/>
              <a:rtl val="0"/>
            </a:endParaRPr>
          </a:p>
        </p:txBody>
      </p:sp>
      <p:sp>
        <p:nvSpPr>
          <p:cNvPr id="16505" name="TextBox 16504">
            <a:extLst>
              <a:ext uri="{FF2B5EF4-FFF2-40B4-BE49-F238E27FC236}">
                <a16:creationId xmlns:a16="http://schemas.microsoft.com/office/drawing/2014/main" id="{630FB12E-7A46-E3DE-83AA-76A9554EA679}"/>
              </a:ext>
            </a:extLst>
          </p:cNvPr>
          <p:cNvSpPr txBox="1"/>
          <p:nvPr/>
        </p:nvSpPr>
        <p:spPr>
          <a:xfrm>
            <a:off x="10585685" y="5412494"/>
            <a:ext cx="226024" cy="92333"/>
          </a:xfrm>
          <a:prstGeom prst="rect">
            <a:avLst/>
          </a:prstGeom>
          <a:noFill/>
        </p:spPr>
        <p:txBody>
          <a:bodyPr wrap="none" lIns="0" tIns="0" rIns="0" bIns="0" rtlCol="0" anchor="ctr">
            <a:noAutofit/>
          </a:bodyPr>
          <a:lstStyle/>
          <a:p>
            <a:pPr algn="ctr"/>
            <a:endParaRPr lang="en-US" sz="700" spc="0" baseline="0">
              <a:ln/>
              <a:solidFill>
                <a:srgbClr val="000000"/>
              </a:solidFill>
              <a:cs typeface="Arial"/>
              <a:sym typeface="Arial"/>
              <a:rtl val="0"/>
            </a:endParaRPr>
          </a:p>
        </p:txBody>
      </p:sp>
      <p:sp>
        <p:nvSpPr>
          <p:cNvPr id="16506" name="TextBox 16505">
            <a:extLst>
              <a:ext uri="{FF2B5EF4-FFF2-40B4-BE49-F238E27FC236}">
                <a16:creationId xmlns:a16="http://schemas.microsoft.com/office/drawing/2014/main" id="{00FF5140-DD13-F9D2-E294-A2AF39AC13AA}"/>
              </a:ext>
            </a:extLst>
          </p:cNvPr>
          <p:cNvSpPr txBox="1"/>
          <p:nvPr/>
        </p:nvSpPr>
        <p:spPr>
          <a:xfrm>
            <a:off x="10148603" y="5669465"/>
            <a:ext cx="419987" cy="184666"/>
          </a:xfrm>
          <a:prstGeom prst="rect">
            <a:avLst/>
          </a:prstGeom>
          <a:noFill/>
        </p:spPr>
        <p:txBody>
          <a:bodyPr wrap="none" lIns="0" tIns="0" rIns="0" bIns="0" rtlCol="0" anchor="ctr">
            <a:noAutofit/>
          </a:bodyPr>
          <a:lstStyle/>
          <a:p>
            <a:pPr algn="ctr"/>
            <a:endParaRPr lang="en-US" sz="700" spc="0" baseline="0">
              <a:ln/>
              <a:solidFill>
                <a:srgbClr val="000000"/>
              </a:solidFill>
              <a:ea typeface="Calibri"/>
              <a:cs typeface="Calibri"/>
              <a:sym typeface="Calibri"/>
              <a:rtl val="0"/>
            </a:endParaRPr>
          </a:p>
        </p:txBody>
      </p:sp>
      <p:sp>
        <p:nvSpPr>
          <p:cNvPr id="16507" name="TextBox 16506">
            <a:extLst>
              <a:ext uri="{FF2B5EF4-FFF2-40B4-BE49-F238E27FC236}">
                <a16:creationId xmlns:a16="http://schemas.microsoft.com/office/drawing/2014/main" id="{25A5FE38-D7D5-CE7F-DAC1-710621612947}"/>
              </a:ext>
            </a:extLst>
          </p:cNvPr>
          <p:cNvSpPr txBox="1"/>
          <p:nvPr/>
        </p:nvSpPr>
        <p:spPr>
          <a:xfrm>
            <a:off x="9585007" y="5635344"/>
            <a:ext cx="429605" cy="209403"/>
          </a:xfrm>
          <a:prstGeom prst="rect">
            <a:avLst/>
          </a:prstGeom>
          <a:noFill/>
        </p:spPr>
        <p:txBody>
          <a:bodyPr wrap="none" lIns="0" tIns="0" rIns="0" bIns="0" rtlCol="0" anchor="ctr">
            <a:noAutofit/>
          </a:bodyPr>
          <a:lstStyle/>
          <a:p>
            <a:pPr algn="ctr"/>
            <a:endParaRPr lang="en-US" sz="700" spc="0" baseline="0">
              <a:ln/>
              <a:solidFill>
                <a:srgbClr val="000000"/>
              </a:solidFill>
              <a:ea typeface="Calibri"/>
              <a:cs typeface="Calibri"/>
              <a:sym typeface="Calibri"/>
              <a:rtl val="0"/>
            </a:endParaRPr>
          </a:p>
        </p:txBody>
      </p:sp>
      <p:pic>
        <p:nvPicPr>
          <p:cNvPr id="5" name="Picture 4" descr="A diagram of a network">
            <a:extLst>
              <a:ext uri="{FF2B5EF4-FFF2-40B4-BE49-F238E27FC236}">
                <a16:creationId xmlns:a16="http://schemas.microsoft.com/office/drawing/2014/main" id="{83344DF7-06B6-522A-4276-A6D6BBF538E6}"/>
              </a:ext>
            </a:extLst>
          </p:cNvPr>
          <p:cNvPicPr>
            <a:picLocks noChangeAspect="1"/>
          </p:cNvPicPr>
          <p:nvPr/>
        </p:nvPicPr>
        <p:blipFill>
          <a:blip r:embed="rId2"/>
          <a:stretch>
            <a:fillRect/>
          </a:stretch>
        </p:blipFill>
        <p:spPr>
          <a:xfrm>
            <a:off x="6232869" y="2255338"/>
            <a:ext cx="4819540" cy="3387707"/>
          </a:xfrm>
          <a:prstGeom prst="rect">
            <a:avLst/>
          </a:prstGeom>
        </p:spPr>
      </p:pic>
    </p:spTree>
    <p:extLst>
      <p:ext uri="{BB962C8B-B14F-4D97-AF65-F5344CB8AC3E}">
        <p14:creationId xmlns:p14="http://schemas.microsoft.com/office/powerpoint/2010/main" val="4237633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21B1-2D03-39B9-1D9C-D12CC7766094}"/>
              </a:ext>
            </a:extLst>
          </p:cNvPr>
          <p:cNvSpPr>
            <a:spLocks noGrp="1"/>
          </p:cNvSpPr>
          <p:nvPr>
            <p:ph type="ctrTitle"/>
          </p:nvPr>
        </p:nvSpPr>
        <p:spPr>
          <a:xfrm>
            <a:off x="336014" y="179935"/>
            <a:ext cx="11277600" cy="558199"/>
          </a:xfrm>
        </p:spPr>
        <p:txBody>
          <a:bodyPr/>
          <a:lstStyle/>
          <a:p>
            <a:r>
              <a:rPr lang="en-US" dirty="0"/>
              <a:t>Impact of Hyperparameters in Gradient Boosting</a:t>
            </a:r>
            <a:endParaRPr lang="en-IN" dirty="0"/>
          </a:p>
        </p:txBody>
      </p:sp>
      <p:sp>
        <p:nvSpPr>
          <p:cNvPr id="5" name="TextBox 4">
            <a:extLst>
              <a:ext uri="{FF2B5EF4-FFF2-40B4-BE49-F238E27FC236}">
                <a16:creationId xmlns:a16="http://schemas.microsoft.com/office/drawing/2014/main" id="{21F9D32F-E12C-5AD6-7196-E62368A24908}"/>
              </a:ext>
            </a:extLst>
          </p:cNvPr>
          <p:cNvSpPr txBox="1"/>
          <p:nvPr/>
        </p:nvSpPr>
        <p:spPr>
          <a:xfrm>
            <a:off x="336014" y="801331"/>
            <a:ext cx="6053769" cy="2862322"/>
          </a:xfrm>
          <a:prstGeom prst="rect">
            <a:avLst/>
          </a:prstGeom>
          <a:noFill/>
        </p:spPr>
        <p:txBody>
          <a:bodyPr wrap="square">
            <a:spAutoFit/>
          </a:bodyPr>
          <a:lstStyle/>
          <a:p>
            <a:r>
              <a:rPr lang="en-US" b="1" dirty="0">
                <a:solidFill>
                  <a:srgbClr val="FB4E0B"/>
                </a:solidFill>
              </a:rPr>
              <a:t>1. </a:t>
            </a:r>
            <a:r>
              <a:rPr lang="en-US" b="1" dirty="0" err="1">
                <a:solidFill>
                  <a:srgbClr val="FB4E0B"/>
                </a:solidFill>
              </a:rPr>
              <a:t>learning_rate</a:t>
            </a:r>
            <a:endParaRPr lang="en-US" b="1" dirty="0">
              <a:solidFill>
                <a:srgbClr val="FB4E0B"/>
              </a:solidFill>
            </a:endParaRPr>
          </a:p>
          <a:p>
            <a:r>
              <a:rPr lang="en-US" b="1" dirty="0"/>
              <a:t> </a:t>
            </a:r>
            <a:r>
              <a:rPr lang="en-US" b="1" dirty="0" err="1"/>
              <a:t>learning_rate</a:t>
            </a:r>
            <a:r>
              <a:rPr lang="en-US" dirty="0"/>
              <a:t> controls the contribution of each tree to the final model.</a:t>
            </a:r>
          </a:p>
          <a:p>
            <a:r>
              <a:rPr lang="en-US" b="1" dirty="0"/>
              <a:t> Smaller rates</a:t>
            </a:r>
            <a:r>
              <a:rPr lang="en-US" dirty="0"/>
              <a:t>:</a:t>
            </a:r>
          </a:p>
          <a:p>
            <a:pPr marL="742950" lvl="1" indent="-285750">
              <a:buFont typeface="Arial" panose="020B0604020202020204" pitchFamily="34" charset="0"/>
              <a:buChar char="•"/>
            </a:pPr>
            <a:r>
              <a:rPr lang="en-US" b="1" dirty="0"/>
              <a:t>Pros</a:t>
            </a:r>
            <a:r>
              <a:rPr lang="en-US" dirty="0"/>
              <a:t>: Higher accuracy with more iterations.</a:t>
            </a:r>
          </a:p>
          <a:p>
            <a:pPr marL="742950" lvl="1" indent="-285750">
              <a:buFont typeface="Arial" panose="020B0604020202020204" pitchFamily="34" charset="0"/>
              <a:buChar char="•"/>
            </a:pPr>
            <a:r>
              <a:rPr lang="en-US" b="1" dirty="0"/>
              <a:t>Cons</a:t>
            </a:r>
            <a:r>
              <a:rPr lang="en-US" dirty="0"/>
              <a:t>: Slower training and longer computation time.</a:t>
            </a:r>
          </a:p>
          <a:p>
            <a:r>
              <a:rPr lang="en-US" b="1" dirty="0"/>
              <a:t> Example</a:t>
            </a:r>
            <a:r>
              <a:rPr lang="en-US" dirty="0"/>
              <a:t>:</a:t>
            </a:r>
          </a:p>
          <a:p>
            <a:pPr marL="742950" lvl="1" indent="-285750">
              <a:buFont typeface="Arial" panose="020B0604020202020204" pitchFamily="34" charset="0"/>
              <a:buChar char="•"/>
            </a:pPr>
            <a:r>
              <a:rPr lang="en-US" b="1" dirty="0"/>
              <a:t>Rate 0.1</a:t>
            </a:r>
            <a:r>
              <a:rPr lang="en-US" dirty="0"/>
              <a:t>: High accuracy with sufficient iterations.</a:t>
            </a:r>
          </a:p>
          <a:p>
            <a:pPr marL="742950" lvl="1" indent="-285750">
              <a:buFont typeface="Arial" panose="020B0604020202020204" pitchFamily="34" charset="0"/>
              <a:buChar char="•"/>
            </a:pPr>
            <a:r>
              <a:rPr lang="en-US" b="1" dirty="0"/>
              <a:t>Rate 0.5</a:t>
            </a:r>
            <a:r>
              <a:rPr lang="en-US" dirty="0"/>
              <a:t>: Faster training but risks lower accuracy.</a:t>
            </a:r>
          </a:p>
          <a:p>
            <a:endParaRPr lang="en-US" dirty="0"/>
          </a:p>
        </p:txBody>
      </p:sp>
      <p:sp>
        <p:nvSpPr>
          <p:cNvPr id="7" name="TextBox 6">
            <a:extLst>
              <a:ext uri="{FF2B5EF4-FFF2-40B4-BE49-F238E27FC236}">
                <a16:creationId xmlns:a16="http://schemas.microsoft.com/office/drawing/2014/main" id="{F9899D36-8ADA-DBBE-EB10-9FEE1D3D1679}"/>
              </a:ext>
            </a:extLst>
          </p:cNvPr>
          <p:cNvSpPr txBox="1"/>
          <p:nvPr/>
        </p:nvSpPr>
        <p:spPr>
          <a:xfrm>
            <a:off x="6096000" y="801331"/>
            <a:ext cx="6097836" cy="3139321"/>
          </a:xfrm>
          <a:prstGeom prst="rect">
            <a:avLst/>
          </a:prstGeom>
          <a:noFill/>
        </p:spPr>
        <p:txBody>
          <a:bodyPr wrap="square">
            <a:spAutoFit/>
          </a:bodyPr>
          <a:lstStyle/>
          <a:p>
            <a:r>
              <a:rPr lang="en-US" b="1" dirty="0">
                <a:solidFill>
                  <a:srgbClr val="FB4E0B"/>
                </a:solidFill>
              </a:rPr>
              <a:t>2. </a:t>
            </a:r>
            <a:r>
              <a:rPr lang="en-US" b="1" dirty="0" err="1">
                <a:solidFill>
                  <a:srgbClr val="FB4E0B"/>
                </a:solidFill>
              </a:rPr>
              <a:t>n_estimators</a:t>
            </a:r>
            <a:endParaRPr lang="en-US" b="1" dirty="0">
              <a:solidFill>
                <a:srgbClr val="FB4E0B"/>
              </a:solidFill>
            </a:endParaRPr>
          </a:p>
          <a:p>
            <a:r>
              <a:rPr lang="en-US" b="1" dirty="0"/>
              <a:t> </a:t>
            </a:r>
            <a:r>
              <a:rPr lang="en-US" b="1" dirty="0" err="1"/>
              <a:t>n_estimators</a:t>
            </a:r>
            <a:r>
              <a:rPr lang="en-US" dirty="0"/>
              <a:t> determines the number of boosting stages (trees) to fit.</a:t>
            </a:r>
          </a:p>
          <a:p>
            <a:r>
              <a:rPr lang="en-US" b="1" dirty="0"/>
              <a:t> Increasing </a:t>
            </a:r>
            <a:r>
              <a:rPr lang="en-US" b="1" dirty="0" err="1"/>
              <a:t>n_estimators</a:t>
            </a:r>
            <a:r>
              <a:rPr lang="en-US" dirty="0"/>
              <a:t>:</a:t>
            </a:r>
          </a:p>
          <a:p>
            <a:pPr marL="742950" lvl="1" indent="-285750">
              <a:buFont typeface="Arial" panose="020B0604020202020204" pitchFamily="34" charset="0"/>
              <a:buChar char="•"/>
            </a:pPr>
            <a:r>
              <a:rPr lang="en-US" b="1" dirty="0"/>
              <a:t>Pros</a:t>
            </a:r>
            <a:r>
              <a:rPr lang="en-US" dirty="0"/>
              <a:t>: Improves accuracy by reducing bias.</a:t>
            </a:r>
          </a:p>
          <a:p>
            <a:pPr marL="742950" lvl="1" indent="-285750">
              <a:buFont typeface="Arial" panose="020B0604020202020204" pitchFamily="34" charset="0"/>
              <a:buChar char="•"/>
            </a:pPr>
            <a:r>
              <a:rPr lang="en-US" b="1" dirty="0"/>
              <a:t>Cons</a:t>
            </a:r>
            <a:r>
              <a:rPr lang="en-US" dirty="0"/>
              <a:t>: Longer training time and risk of overfitting if not regularized.</a:t>
            </a:r>
          </a:p>
          <a:p>
            <a:r>
              <a:rPr lang="en-US" b="1" dirty="0"/>
              <a:t> Example</a:t>
            </a:r>
            <a:r>
              <a:rPr lang="en-US" dirty="0"/>
              <a:t>:</a:t>
            </a:r>
          </a:p>
          <a:p>
            <a:pPr marL="742950" lvl="1" indent="-285750">
              <a:buFont typeface="Arial" panose="020B0604020202020204" pitchFamily="34" charset="0"/>
              <a:buChar char="•"/>
            </a:pPr>
            <a:r>
              <a:rPr lang="en-US" b="1" dirty="0"/>
              <a:t>100 trees</a:t>
            </a:r>
            <a:r>
              <a:rPr lang="en-US" dirty="0"/>
              <a:t>: Good trade-off between accuracy and computation.</a:t>
            </a:r>
          </a:p>
          <a:p>
            <a:pPr marL="742950" lvl="1" indent="-285750">
              <a:buFont typeface="Arial" panose="020B0604020202020204" pitchFamily="34" charset="0"/>
              <a:buChar char="•"/>
            </a:pPr>
            <a:r>
              <a:rPr lang="en-US" b="1" dirty="0"/>
              <a:t>500 trees</a:t>
            </a:r>
            <a:r>
              <a:rPr lang="en-US" dirty="0"/>
              <a:t>: Slightly higher accuracy but slower training.</a:t>
            </a:r>
          </a:p>
        </p:txBody>
      </p:sp>
      <p:sp>
        <p:nvSpPr>
          <p:cNvPr id="9" name="TextBox 8">
            <a:extLst>
              <a:ext uri="{FF2B5EF4-FFF2-40B4-BE49-F238E27FC236}">
                <a16:creationId xmlns:a16="http://schemas.microsoft.com/office/drawing/2014/main" id="{A0B5A392-62A3-361F-9F9F-9FA6D93C2894}"/>
              </a:ext>
            </a:extLst>
          </p:cNvPr>
          <p:cNvSpPr txBox="1"/>
          <p:nvPr/>
        </p:nvSpPr>
        <p:spPr>
          <a:xfrm>
            <a:off x="336014" y="3947737"/>
            <a:ext cx="6097836" cy="2308324"/>
          </a:xfrm>
          <a:prstGeom prst="rect">
            <a:avLst/>
          </a:prstGeom>
          <a:noFill/>
        </p:spPr>
        <p:txBody>
          <a:bodyPr wrap="square">
            <a:spAutoFit/>
          </a:bodyPr>
          <a:lstStyle/>
          <a:p>
            <a:r>
              <a:rPr lang="en-US" b="1" dirty="0">
                <a:solidFill>
                  <a:srgbClr val="FB4E0B"/>
                </a:solidFill>
              </a:rPr>
              <a:t>3. </a:t>
            </a:r>
            <a:r>
              <a:rPr lang="en-US" b="1" dirty="0" err="1">
                <a:solidFill>
                  <a:srgbClr val="FB4E0B"/>
                </a:solidFill>
              </a:rPr>
              <a:t>max_depth</a:t>
            </a:r>
            <a:endParaRPr lang="en-US" b="1" dirty="0">
              <a:solidFill>
                <a:srgbClr val="FB4E0B"/>
              </a:solidFill>
            </a:endParaRPr>
          </a:p>
          <a:p>
            <a:r>
              <a:rPr lang="en-US" b="1" dirty="0"/>
              <a:t> </a:t>
            </a:r>
            <a:r>
              <a:rPr lang="en-US" b="1" dirty="0" err="1"/>
              <a:t>max_depth</a:t>
            </a:r>
            <a:r>
              <a:rPr lang="en-US" dirty="0"/>
              <a:t> sets the maximum depth of each tree.</a:t>
            </a:r>
          </a:p>
          <a:p>
            <a:r>
              <a:rPr lang="en-US" b="1" dirty="0"/>
              <a:t> Increasing </a:t>
            </a:r>
            <a:r>
              <a:rPr lang="en-US" b="1" dirty="0" err="1"/>
              <a:t>max_depth</a:t>
            </a:r>
            <a:r>
              <a:rPr lang="en-US" dirty="0"/>
              <a:t>:</a:t>
            </a:r>
          </a:p>
          <a:p>
            <a:pPr marL="742950" lvl="1" indent="-285750">
              <a:buFont typeface="Arial" panose="020B0604020202020204" pitchFamily="34" charset="0"/>
              <a:buChar char="•"/>
            </a:pPr>
            <a:r>
              <a:rPr lang="en-US" b="1" dirty="0"/>
              <a:t>Pros</a:t>
            </a:r>
            <a:r>
              <a:rPr lang="en-US" dirty="0"/>
              <a:t>: Captures more complex patterns in the data.</a:t>
            </a:r>
          </a:p>
          <a:p>
            <a:pPr marL="742950" lvl="1" indent="-285750">
              <a:buFont typeface="Arial" panose="020B0604020202020204" pitchFamily="34" charset="0"/>
              <a:buChar char="•"/>
            </a:pPr>
            <a:r>
              <a:rPr lang="en-US" b="1" dirty="0"/>
              <a:t>Cons</a:t>
            </a:r>
            <a:r>
              <a:rPr lang="en-US" dirty="0"/>
              <a:t>: Higher risk of overfitting with complex models.</a:t>
            </a:r>
          </a:p>
          <a:p>
            <a:r>
              <a:rPr lang="en-US" b="1" dirty="0"/>
              <a:t> Example</a:t>
            </a:r>
            <a:r>
              <a:rPr lang="en-US" dirty="0"/>
              <a:t>:</a:t>
            </a:r>
          </a:p>
          <a:p>
            <a:pPr marL="742950" lvl="1" indent="-285750">
              <a:buFont typeface="Arial" panose="020B0604020202020204" pitchFamily="34" charset="0"/>
              <a:buChar char="•"/>
            </a:pPr>
            <a:r>
              <a:rPr lang="en-US" b="1" dirty="0"/>
              <a:t>Depth 3</a:t>
            </a:r>
            <a:r>
              <a:rPr lang="en-US" dirty="0"/>
              <a:t>: Balances accuracy and generalization.</a:t>
            </a:r>
          </a:p>
          <a:p>
            <a:pPr marL="742950" lvl="1" indent="-285750">
              <a:buFont typeface="Arial" panose="020B0604020202020204" pitchFamily="34" charset="0"/>
              <a:buChar char="•"/>
            </a:pPr>
            <a:r>
              <a:rPr lang="en-US" b="1" dirty="0"/>
              <a:t>Depth 10</a:t>
            </a:r>
            <a:r>
              <a:rPr lang="en-US" dirty="0"/>
              <a:t>: May overfit, especially on small datasets.</a:t>
            </a:r>
          </a:p>
        </p:txBody>
      </p:sp>
    </p:spTree>
    <p:extLst>
      <p:ext uri="{BB962C8B-B14F-4D97-AF65-F5344CB8AC3E}">
        <p14:creationId xmlns:p14="http://schemas.microsoft.com/office/powerpoint/2010/main" val="687274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7CA3B7-A4FD-315F-785A-1C9D104274C1}"/>
              </a:ext>
            </a:extLst>
          </p:cNvPr>
          <p:cNvSpPr txBox="1"/>
          <p:nvPr/>
        </p:nvSpPr>
        <p:spPr>
          <a:xfrm>
            <a:off x="537072" y="529053"/>
            <a:ext cx="8772182" cy="2308324"/>
          </a:xfrm>
          <a:prstGeom prst="rect">
            <a:avLst/>
          </a:prstGeom>
          <a:noFill/>
        </p:spPr>
        <p:txBody>
          <a:bodyPr wrap="square">
            <a:spAutoFit/>
          </a:bodyPr>
          <a:lstStyle/>
          <a:p>
            <a:r>
              <a:rPr lang="en-US" b="1" dirty="0">
                <a:solidFill>
                  <a:srgbClr val="FB4E0B"/>
                </a:solidFill>
              </a:rPr>
              <a:t>4. subsample</a:t>
            </a:r>
          </a:p>
          <a:p>
            <a:r>
              <a:rPr lang="en-US" b="1" dirty="0"/>
              <a:t> subsample</a:t>
            </a:r>
            <a:r>
              <a:rPr lang="en-US" dirty="0"/>
              <a:t> specifies the fraction of samples used for fitting each tree.</a:t>
            </a:r>
          </a:p>
          <a:p>
            <a:r>
              <a:rPr lang="en-US" b="1" dirty="0"/>
              <a:t> Decreasing subsample</a:t>
            </a:r>
            <a:r>
              <a:rPr lang="en-US" dirty="0"/>
              <a:t>:</a:t>
            </a:r>
          </a:p>
          <a:p>
            <a:pPr marL="742950" lvl="1" indent="-285750">
              <a:buFont typeface="Arial" panose="020B0604020202020204" pitchFamily="34" charset="0"/>
              <a:buChar char="•"/>
            </a:pPr>
            <a:r>
              <a:rPr lang="en-US" b="1" dirty="0"/>
              <a:t>Pros</a:t>
            </a:r>
            <a:r>
              <a:rPr lang="en-US" dirty="0"/>
              <a:t>: Reduces overfitting by adding randomness.</a:t>
            </a:r>
          </a:p>
          <a:p>
            <a:pPr marL="742950" lvl="1" indent="-285750">
              <a:buFont typeface="Arial" panose="020B0604020202020204" pitchFamily="34" charset="0"/>
              <a:buChar char="•"/>
            </a:pPr>
            <a:r>
              <a:rPr lang="en-US" b="1" dirty="0"/>
              <a:t>Cons</a:t>
            </a:r>
            <a:r>
              <a:rPr lang="en-US" dirty="0"/>
              <a:t>: May lower accuracy if too small.</a:t>
            </a:r>
          </a:p>
          <a:p>
            <a:r>
              <a:rPr lang="en-US" b="1" dirty="0"/>
              <a:t> Example</a:t>
            </a:r>
            <a:r>
              <a:rPr lang="en-US" dirty="0"/>
              <a:t>:</a:t>
            </a:r>
          </a:p>
          <a:p>
            <a:pPr marL="742950" lvl="1" indent="-285750">
              <a:buFont typeface="Arial" panose="020B0604020202020204" pitchFamily="34" charset="0"/>
              <a:buChar char="•"/>
            </a:pPr>
            <a:r>
              <a:rPr lang="en-US" b="1" dirty="0"/>
              <a:t>subsample = 0.8</a:t>
            </a:r>
            <a:r>
              <a:rPr lang="en-US" dirty="0"/>
              <a:t>: Good balance of accuracy and regularization.</a:t>
            </a:r>
          </a:p>
          <a:p>
            <a:pPr marL="742950" lvl="1" indent="-285750">
              <a:buFont typeface="Arial" panose="020B0604020202020204" pitchFamily="34" charset="0"/>
              <a:buChar char="•"/>
            </a:pPr>
            <a:r>
              <a:rPr lang="en-US" b="1" dirty="0"/>
              <a:t>subsample = 0.5</a:t>
            </a:r>
            <a:r>
              <a:rPr lang="en-US" dirty="0"/>
              <a:t>: Helps prevent overfitting but risks underfitting.</a:t>
            </a:r>
          </a:p>
        </p:txBody>
      </p:sp>
      <p:sp>
        <p:nvSpPr>
          <p:cNvPr id="7" name="TextBox 6">
            <a:extLst>
              <a:ext uri="{FF2B5EF4-FFF2-40B4-BE49-F238E27FC236}">
                <a16:creationId xmlns:a16="http://schemas.microsoft.com/office/drawing/2014/main" id="{42134939-8372-08B8-4EC5-D6CF03B93A59}"/>
              </a:ext>
            </a:extLst>
          </p:cNvPr>
          <p:cNvSpPr txBox="1"/>
          <p:nvPr/>
        </p:nvSpPr>
        <p:spPr>
          <a:xfrm>
            <a:off x="459953" y="3429000"/>
            <a:ext cx="7637443" cy="2308324"/>
          </a:xfrm>
          <a:prstGeom prst="rect">
            <a:avLst/>
          </a:prstGeom>
          <a:noFill/>
        </p:spPr>
        <p:txBody>
          <a:bodyPr wrap="square">
            <a:spAutoFit/>
          </a:bodyPr>
          <a:lstStyle/>
          <a:p>
            <a:r>
              <a:rPr lang="en-IN" b="1" dirty="0">
                <a:solidFill>
                  <a:srgbClr val="FB4E0B"/>
                </a:solidFill>
              </a:rPr>
              <a:t>5. </a:t>
            </a:r>
            <a:r>
              <a:rPr lang="en-IN" b="1" dirty="0" err="1">
                <a:solidFill>
                  <a:srgbClr val="FB4E0B"/>
                </a:solidFill>
              </a:rPr>
              <a:t>min_samples_split</a:t>
            </a:r>
            <a:endParaRPr lang="en-IN" b="1" dirty="0">
              <a:solidFill>
                <a:srgbClr val="FB4E0B"/>
              </a:solidFill>
            </a:endParaRPr>
          </a:p>
          <a:p>
            <a:r>
              <a:rPr lang="en-IN" b="1" dirty="0"/>
              <a:t> </a:t>
            </a:r>
            <a:r>
              <a:rPr lang="en-IN" b="1" dirty="0" err="1"/>
              <a:t>min_samples_split</a:t>
            </a:r>
            <a:r>
              <a:rPr lang="en-IN" dirty="0"/>
              <a:t> is the minimum number of samples required to split a node.</a:t>
            </a:r>
          </a:p>
          <a:p>
            <a:r>
              <a:rPr lang="en-IN" b="1" dirty="0"/>
              <a:t> Increasing </a:t>
            </a:r>
            <a:r>
              <a:rPr lang="en-IN" b="1" dirty="0" err="1"/>
              <a:t>min_samples_split</a:t>
            </a:r>
            <a:r>
              <a:rPr lang="en-IN" dirty="0"/>
              <a:t>:</a:t>
            </a:r>
          </a:p>
          <a:p>
            <a:pPr marL="742950" lvl="1" indent="-285750">
              <a:buFont typeface="Arial" panose="020B0604020202020204" pitchFamily="34" charset="0"/>
              <a:buChar char="•"/>
            </a:pPr>
            <a:r>
              <a:rPr lang="en-IN" b="1" dirty="0"/>
              <a:t>Pros</a:t>
            </a:r>
            <a:r>
              <a:rPr lang="en-IN" dirty="0"/>
              <a:t>: Promotes generalization by avoiding splits with few samples.</a:t>
            </a:r>
          </a:p>
          <a:p>
            <a:pPr marL="742950" lvl="1" indent="-285750">
              <a:buFont typeface="Arial" panose="020B0604020202020204" pitchFamily="34" charset="0"/>
              <a:buChar char="•"/>
            </a:pPr>
            <a:r>
              <a:rPr lang="en-IN" b="1" dirty="0"/>
              <a:t>Cons</a:t>
            </a:r>
            <a:r>
              <a:rPr lang="en-IN" dirty="0"/>
              <a:t>: Risks underfitting if meaningful splits are ignored.</a:t>
            </a:r>
          </a:p>
          <a:p>
            <a:r>
              <a:rPr lang="en-IN" b="1" dirty="0"/>
              <a:t> Example</a:t>
            </a:r>
            <a:r>
              <a:rPr lang="en-IN" dirty="0"/>
              <a:t>:</a:t>
            </a:r>
          </a:p>
          <a:p>
            <a:pPr marL="742950" lvl="1" indent="-285750">
              <a:buFont typeface="Arial" panose="020B0604020202020204" pitchFamily="34" charset="0"/>
              <a:buChar char="•"/>
            </a:pPr>
            <a:r>
              <a:rPr lang="en-IN" b="1" dirty="0" err="1"/>
              <a:t>min_samples_split</a:t>
            </a:r>
            <a:r>
              <a:rPr lang="en-IN" b="1" dirty="0"/>
              <a:t> = 2</a:t>
            </a:r>
            <a:r>
              <a:rPr lang="en-IN" dirty="0"/>
              <a:t>: Captures finer splits but may overfit.</a:t>
            </a:r>
          </a:p>
          <a:p>
            <a:pPr marL="742950" lvl="1" indent="-285750">
              <a:buFont typeface="Arial" panose="020B0604020202020204" pitchFamily="34" charset="0"/>
              <a:buChar char="•"/>
            </a:pPr>
            <a:r>
              <a:rPr lang="en-IN" b="1" dirty="0" err="1"/>
              <a:t>min_samples_split</a:t>
            </a:r>
            <a:r>
              <a:rPr lang="en-IN" b="1" dirty="0"/>
              <a:t> = 10</a:t>
            </a:r>
            <a:r>
              <a:rPr lang="en-IN" dirty="0"/>
              <a:t>: Prevents overfitting, with a risk of underfitting</a:t>
            </a:r>
          </a:p>
        </p:txBody>
      </p:sp>
    </p:spTree>
    <p:extLst>
      <p:ext uri="{BB962C8B-B14F-4D97-AF65-F5344CB8AC3E}">
        <p14:creationId xmlns:p14="http://schemas.microsoft.com/office/powerpoint/2010/main" val="760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313B-8AAC-A913-0775-7FF972FCD2C6}"/>
              </a:ext>
            </a:extLst>
          </p:cNvPr>
          <p:cNvSpPr>
            <a:spLocks noGrp="1"/>
          </p:cNvSpPr>
          <p:nvPr>
            <p:ph type="ctrTitle"/>
          </p:nvPr>
        </p:nvSpPr>
        <p:spPr/>
        <p:txBody>
          <a:bodyPr>
            <a:normAutofit fontScale="90000"/>
          </a:bodyPr>
          <a:lstStyle/>
          <a:p>
            <a:r>
              <a:rPr lang="en-US"/>
              <a:t>Comparison - Decision Trees, Random Forest, and Gradient Boosting</a:t>
            </a:r>
            <a:endParaRPr lang="en-IN"/>
          </a:p>
        </p:txBody>
      </p:sp>
      <p:graphicFrame>
        <p:nvGraphicFramePr>
          <p:cNvPr id="7" name="Table 6">
            <a:extLst>
              <a:ext uri="{FF2B5EF4-FFF2-40B4-BE49-F238E27FC236}">
                <a16:creationId xmlns:a16="http://schemas.microsoft.com/office/drawing/2014/main" id="{270D0B2D-4DE6-E1B4-9E60-CD8C24A506D8}"/>
              </a:ext>
            </a:extLst>
          </p:cNvPr>
          <p:cNvGraphicFramePr>
            <a:graphicFrameLocks noGrp="1"/>
          </p:cNvGraphicFramePr>
          <p:nvPr>
            <p:extLst>
              <p:ext uri="{D42A27DB-BD31-4B8C-83A1-F6EECF244321}">
                <p14:modId xmlns:p14="http://schemas.microsoft.com/office/powerpoint/2010/main" val="1605136848"/>
              </p:ext>
            </p:extLst>
          </p:nvPr>
        </p:nvGraphicFramePr>
        <p:xfrm>
          <a:off x="324645" y="1422368"/>
          <a:ext cx="11410155" cy="3990941"/>
        </p:xfrm>
        <a:graphic>
          <a:graphicData uri="http://schemas.openxmlformats.org/drawingml/2006/table">
            <a:tbl>
              <a:tblPr firstRow="1" bandRow="1">
                <a:tableStyleId>{073A0DAA-6AF3-43AB-8588-CEC1D06C72B9}</a:tableStyleId>
              </a:tblPr>
              <a:tblGrid>
                <a:gridCol w="2852539">
                  <a:extLst>
                    <a:ext uri="{9D8B030D-6E8A-4147-A177-3AD203B41FA5}">
                      <a16:colId xmlns:a16="http://schemas.microsoft.com/office/drawing/2014/main" val="1468604873"/>
                    </a:ext>
                  </a:extLst>
                </a:gridCol>
                <a:gridCol w="2429487">
                  <a:extLst>
                    <a:ext uri="{9D8B030D-6E8A-4147-A177-3AD203B41FA5}">
                      <a16:colId xmlns:a16="http://schemas.microsoft.com/office/drawing/2014/main" val="1180109928"/>
                    </a:ext>
                  </a:extLst>
                </a:gridCol>
                <a:gridCol w="3275590">
                  <a:extLst>
                    <a:ext uri="{9D8B030D-6E8A-4147-A177-3AD203B41FA5}">
                      <a16:colId xmlns:a16="http://schemas.microsoft.com/office/drawing/2014/main" val="3649395510"/>
                    </a:ext>
                  </a:extLst>
                </a:gridCol>
                <a:gridCol w="2852539">
                  <a:extLst>
                    <a:ext uri="{9D8B030D-6E8A-4147-A177-3AD203B41FA5}">
                      <a16:colId xmlns:a16="http://schemas.microsoft.com/office/drawing/2014/main" val="3220593286"/>
                    </a:ext>
                  </a:extLst>
                </a:gridCol>
              </a:tblGrid>
              <a:tr h="475997">
                <a:tc>
                  <a:txBody>
                    <a:bodyPr/>
                    <a:lstStyle/>
                    <a:p>
                      <a:r>
                        <a:rPr lang="en-IN"/>
                        <a:t>*Model* </a:t>
                      </a:r>
                    </a:p>
                  </a:txBody>
                  <a:tcPr/>
                </a:tc>
                <a:tc>
                  <a:txBody>
                    <a:bodyPr/>
                    <a:lstStyle/>
                    <a:p>
                      <a:r>
                        <a:rPr lang="en-IN"/>
                        <a:t>*Pros* </a:t>
                      </a:r>
                    </a:p>
                  </a:txBody>
                  <a:tcPr/>
                </a:tc>
                <a:tc>
                  <a:txBody>
                    <a:bodyPr/>
                    <a:lstStyle/>
                    <a:p>
                      <a:r>
                        <a:rPr lang="en-IN"/>
                        <a:t>*Cons* </a:t>
                      </a:r>
                    </a:p>
                  </a:txBody>
                  <a:tcPr/>
                </a:tc>
                <a:tc>
                  <a:txBody>
                    <a:bodyPr/>
                    <a:lstStyle/>
                    <a:p>
                      <a:r>
                        <a:rPr lang="en-IN"/>
                        <a:t> *Best Use Cases*               </a:t>
                      </a:r>
                    </a:p>
                  </a:txBody>
                  <a:tcPr/>
                </a:tc>
                <a:extLst>
                  <a:ext uri="{0D108BD9-81ED-4DB2-BD59-A6C34878D82A}">
                    <a16:rowId xmlns:a16="http://schemas.microsoft.com/office/drawing/2014/main" val="234927032"/>
                  </a:ext>
                </a:extLst>
              </a:tr>
              <a:tr h="787496">
                <a:tc>
                  <a:txBody>
                    <a:bodyPr/>
                    <a:lstStyle/>
                    <a:p>
                      <a:r>
                        <a:rPr lang="en-US"/>
                        <a:t>Decision Trees</a:t>
                      </a:r>
                      <a:endParaRPr lang="en-IN"/>
                    </a:p>
                  </a:txBody>
                  <a:tcPr/>
                </a:tc>
                <a:tc>
                  <a:txBody>
                    <a:bodyPr/>
                    <a:lstStyle/>
                    <a:p>
                      <a:r>
                        <a:rPr lang="en-US"/>
                        <a:t>Simple, Interpretable</a:t>
                      </a:r>
                      <a:endParaRPr lang="en-IN"/>
                    </a:p>
                  </a:txBody>
                  <a:tcPr/>
                </a:tc>
                <a:tc>
                  <a:txBody>
                    <a:bodyPr/>
                    <a:lstStyle/>
                    <a:p>
                      <a:r>
                        <a:rPr lang="en-US"/>
                        <a:t>Overfitting, unstable</a:t>
                      </a:r>
                      <a:endParaRPr lang="en-IN"/>
                    </a:p>
                  </a:txBody>
                  <a:tcPr/>
                </a:tc>
                <a:tc>
                  <a:txBody>
                    <a:bodyPr/>
                    <a:lstStyle/>
                    <a:p>
                      <a:r>
                        <a:rPr lang="en-US"/>
                        <a:t>Small datasets, interpretable tasks</a:t>
                      </a:r>
                      <a:endParaRPr lang="en-IN"/>
                    </a:p>
                  </a:txBody>
                  <a:tcPr/>
                </a:tc>
                <a:extLst>
                  <a:ext uri="{0D108BD9-81ED-4DB2-BD59-A6C34878D82A}">
                    <a16:rowId xmlns:a16="http://schemas.microsoft.com/office/drawing/2014/main" val="3900382076"/>
                  </a:ext>
                </a:extLst>
              </a:tr>
              <a:tr h="1212371">
                <a:tc>
                  <a:txBody>
                    <a:bodyPr/>
                    <a:lstStyle/>
                    <a:p>
                      <a:r>
                        <a:rPr lang="en-US"/>
                        <a:t>Random Forest</a:t>
                      </a:r>
                      <a:endParaRPr lang="en-IN"/>
                    </a:p>
                  </a:txBody>
                  <a:tcPr/>
                </a:tc>
                <a:tc>
                  <a:txBody>
                    <a:bodyPr/>
                    <a:lstStyle/>
                    <a:p>
                      <a:r>
                        <a:rPr lang="en-US"/>
                        <a:t>Reduces overfitting, robust</a:t>
                      </a:r>
                      <a:endParaRPr lang="en-IN"/>
                    </a:p>
                  </a:txBody>
                  <a:tcPr/>
                </a:tc>
                <a:tc>
                  <a:txBody>
                    <a:bodyPr/>
                    <a:lstStyle/>
                    <a:p>
                      <a:r>
                        <a:rPr lang="en-US"/>
                        <a:t>Computationally expensive, less interpretable</a:t>
                      </a:r>
                      <a:endParaRPr lang="en-IN"/>
                    </a:p>
                  </a:txBody>
                  <a:tcPr/>
                </a:tc>
                <a:tc>
                  <a:txBody>
                    <a:bodyPr/>
                    <a:lstStyle/>
                    <a:p>
                      <a:r>
                        <a:rPr lang="en-US"/>
                        <a:t>Large datasets, high-dimensional data</a:t>
                      </a:r>
                      <a:endParaRPr lang="en-IN"/>
                    </a:p>
                  </a:txBody>
                  <a:tcPr/>
                </a:tc>
                <a:extLst>
                  <a:ext uri="{0D108BD9-81ED-4DB2-BD59-A6C34878D82A}">
                    <a16:rowId xmlns:a16="http://schemas.microsoft.com/office/drawing/2014/main" val="3658058446"/>
                  </a:ext>
                </a:extLst>
              </a:tr>
              <a:tr h="1515077">
                <a:tc>
                  <a:txBody>
                    <a:bodyPr/>
                    <a:lstStyle/>
                    <a:p>
                      <a:r>
                        <a:rPr lang="en-US"/>
                        <a:t>Gradient Boosting</a:t>
                      </a:r>
                      <a:endParaRPr lang="en-IN"/>
                    </a:p>
                  </a:txBody>
                  <a:tcPr/>
                </a:tc>
                <a:tc>
                  <a:txBody>
                    <a:bodyPr/>
                    <a:lstStyle/>
                    <a:p>
                      <a:r>
                        <a:rPr lang="en-US"/>
                        <a:t>High accuracy, effective with complex data</a:t>
                      </a:r>
                      <a:endParaRPr lang="en-IN"/>
                    </a:p>
                  </a:txBody>
                  <a:tcPr/>
                </a:tc>
                <a:tc>
                  <a:txBody>
                    <a:bodyPr/>
                    <a:lstStyle/>
                    <a:p>
                      <a:r>
                        <a:rPr lang="en-US"/>
                        <a:t>Slow training, Hard to tune</a:t>
                      </a:r>
                      <a:endParaRPr lang="en-IN"/>
                    </a:p>
                  </a:txBody>
                  <a:tcPr/>
                </a:tc>
                <a:tc>
                  <a:txBody>
                    <a:bodyPr/>
                    <a:lstStyle/>
                    <a:p>
                      <a:r>
                        <a:rPr lang="en-US"/>
                        <a:t>Complex datasets, competitive models</a:t>
                      </a:r>
                      <a:endParaRPr lang="en-IN"/>
                    </a:p>
                  </a:txBody>
                  <a:tcPr/>
                </a:tc>
                <a:extLst>
                  <a:ext uri="{0D108BD9-81ED-4DB2-BD59-A6C34878D82A}">
                    <a16:rowId xmlns:a16="http://schemas.microsoft.com/office/drawing/2014/main" val="3723612160"/>
                  </a:ext>
                </a:extLst>
              </a:tr>
            </a:tbl>
          </a:graphicData>
        </a:graphic>
      </p:graphicFrame>
    </p:spTree>
    <p:extLst>
      <p:ext uri="{BB962C8B-B14F-4D97-AF65-F5344CB8AC3E}">
        <p14:creationId xmlns:p14="http://schemas.microsoft.com/office/powerpoint/2010/main" val="42691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8109-3A44-E559-CA5E-B5C122B8E2B1}"/>
              </a:ext>
            </a:extLst>
          </p:cNvPr>
          <p:cNvSpPr>
            <a:spLocks noGrp="1"/>
          </p:cNvSpPr>
          <p:nvPr>
            <p:ph type="ctrTitle"/>
          </p:nvPr>
        </p:nvSpPr>
        <p:spPr>
          <a:xfrm>
            <a:off x="633470" y="3982998"/>
            <a:ext cx="11277600" cy="238707"/>
          </a:xfrm>
        </p:spPr>
        <p:txBody>
          <a:bodyPr>
            <a:normAutofit fontScale="90000"/>
          </a:bodyPr>
          <a:lstStyle/>
          <a:p>
            <a:r>
              <a:rPr lang="en-IN" dirty="0"/>
              <a:t>Practical Recommendations</a:t>
            </a:r>
          </a:p>
        </p:txBody>
      </p:sp>
      <p:sp>
        <p:nvSpPr>
          <p:cNvPr id="5" name="TextBox 4">
            <a:extLst>
              <a:ext uri="{FF2B5EF4-FFF2-40B4-BE49-F238E27FC236}">
                <a16:creationId xmlns:a16="http://schemas.microsoft.com/office/drawing/2014/main" id="{6F373BFC-D816-8ABC-3CC9-86D07A24B00C}"/>
              </a:ext>
            </a:extLst>
          </p:cNvPr>
          <p:cNvSpPr txBox="1"/>
          <p:nvPr/>
        </p:nvSpPr>
        <p:spPr>
          <a:xfrm>
            <a:off x="633470" y="4402233"/>
            <a:ext cx="6097836" cy="2031325"/>
          </a:xfrm>
          <a:prstGeom prst="rect">
            <a:avLst/>
          </a:prstGeom>
          <a:noFill/>
        </p:spPr>
        <p:txBody>
          <a:bodyPr wrap="square">
            <a:spAutoFit/>
          </a:bodyPr>
          <a:lstStyle/>
          <a:p>
            <a:r>
              <a:rPr lang="en-US" b="1" dirty="0"/>
              <a:t>Decision Trees:</a:t>
            </a:r>
          </a:p>
          <a:p>
            <a:pPr marL="742950" lvl="1" indent="-285750">
              <a:buFont typeface="Arial" panose="020B0604020202020204" pitchFamily="34" charset="0"/>
              <a:buChar char="•"/>
            </a:pPr>
            <a:r>
              <a:rPr lang="en-US" dirty="0"/>
              <a:t>  Use depth between 3–7 to balance accuracy.</a:t>
            </a:r>
          </a:p>
          <a:p>
            <a:r>
              <a:rPr lang="en-US" b="1" dirty="0"/>
              <a:t>Random Forests:</a:t>
            </a:r>
          </a:p>
          <a:p>
            <a:pPr marL="742950" lvl="1" indent="-285750">
              <a:buFont typeface="Arial" panose="020B0604020202020204" pitchFamily="34" charset="0"/>
              <a:buChar char="•"/>
            </a:pPr>
            <a:r>
              <a:rPr lang="en-US" dirty="0"/>
              <a:t> Use 50–100 trees for stability.</a:t>
            </a:r>
          </a:p>
          <a:p>
            <a:r>
              <a:rPr lang="en-US" b="1" dirty="0"/>
              <a:t>Gradient Boosting:</a:t>
            </a:r>
          </a:p>
          <a:p>
            <a:pPr marL="742950" lvl="1" indent="-285750">
              <a:buFont typeface="Arial" panose="020B0604020202020204" pitchFamily="34" charset="0"/>
              <a:buChar char="•"/>
            </a:pPr>
            <a:r>
              <a:rPr lang="en-US" dirty="0"/>
              <a:t> Start with a </a:t>
            </a:r>
            <a:r>
              <a:rPr lang="en-US" dirty="0" err="1"/>
              <a:t>learning_rate</a:t>
            </a:r>
            <a:r>
              <a:rPr lang="en-US" dirty="0"/>
              <a:t> of 0.1 and tune further.</a:t>
            </a:r>
          </a:p>
          <a:p>
            <a:pPr marL="742950" lvl="1" indent="-285750">
              <a:buFont typeface="Arial" panose="020B0604020202020204" pitchFamily="34" charset="0"/>
              <a:buChar char="•"/>
            </a:pPr>
            <a:r>
              <a:rPr lang="en-US" dirty="0"/>
              <a:t>Perform grid search or randomized search for tuning.</a:t>
            </a:r>
          </a:p>
        </p:txBody>
      </p:sp>
      <p:sp>
        <p:nvSpPr>
          <p:cNvPr id="7" name="TextBox 6">
            <a:extLst>
              <a:ext uri="{FF2B5EF4-FFF2-40B4-BE49-F238E27FC236}">
                <a16:creationId xmlns:a16="http://schemas.microsoft.com/office/drawing/2014/main" id="{F24C956E-E31F-34B6-1163-F716180FB56E}"/>
              </a:ext>
            </a:extLst>
          </p:cNvPr>
          <p:cNvSpPr txBox="1"/>
          <p:nvPr/>
        </p:nvSpPr>
        <p:spPr>
          <a:xfrm>
            <a:off x="534319" y="864813"/>
            <a:ext cx="6979185" cy="3139321"/>
          </a:xfrm>
          <a:prstGeom prst="rect">
            <a:avLst/>
          </a:prstGeom>
          <a:noFill/>
        </p:spPr>
        <p:txBody>
          <a:bodyPr wrap="square">
            <a:spAutoFit/>
          </a:bodyPr>
          <a:lstStyle/>
          <a:p>
            <a:r>
              <a:rPr lang="en-IN" dirty="0"/>
              <a:t>Regularization prevents overfitting by controlling model complexity.</a:t>
            </a:r>
          </a:p>
          <a:p>
            <a:endParaRPr lang="en-IN" dirty="0"/>
          </a:p>
          <a:p>
            <a:r>
              <a:rPr lang="en-IN" b="1" dirty="0"/>
              <a:t>Techniques:</a:t>
            </a:r>
          </a:p>
          <a:p>
            <a:r>
              <a:rPr lang="en-IN" dirty="0"/>
              <a:t>  </a:t>
            </a:r>
            <a:r>
              <a:rPr lang="en-IN" b="1" dirty="0"/>
              <a:t>Decision Trees: </a:t>
            </a:r>
            <a:r>
              <a:rPr lang="en-IN" dirty="0" err="1"/>
              <a:t>max_depth</a:t>
            </a:r>
            <a:r>
              <a:rPr lang="en-IN" dirty="0"/>
              <a:t>, </a:t>
            </a:r>
            <a:r>
              <a:rPr lang="en-IN" dirty="0" err="1"/>
              <a:t>min_samples_split</a:t>
            </a:r>
            <a:r>
              <a:rPr lang="en-IN" dirty="0"/>
              <a:t>, </a:t>
            </a:r>
            <a:r>
              <a:rPr lang="en-IN" dirty="0" err="1"/>
              <a:t>min_samples_leaf</a:t>
            </a:r>
            <a:r>
              <a:rPr lang="en-IN" dirty="0"/>
              <a:t>.</a:t>
            </a:r>
          </a:p>
          <a:p>
            <a:r>
              <a:rPr lang="en-IN" dirty="0"/>
              <a:t>  </a:t>
            </a:r>
            <a:r>
              <a:rPr lang="en-IN" b="1" dirty="0"/>
              <a:t>Random Forests: </a:t>
            </a:r>
            <a:r>
              <a:rPr lang="en-IN" dirty="0" err="1"/>
              <a:t>max_features</a:t>
            </a:r>
            <a:r>
              <a:rPr lang="en-IN" dirty="0"/>
              <a:t>, limiting tree depth.</a:t>
            </a:r>
          </a:p>
          <a:p>
            <a:r>
              <a:rPr lang="en-IN" dirty="0"/>
              <a:t>  </a:t>
            </a:r>
            <a:r>
              <a:rPr lang="en-IN" b="1" dirty="0"/>
              <a:t>Gradient Boosting: </a:t>
            </a:r>
            <a:r>
              <a:rPr lang="en-IN" dirty="0" err="1"/>
              <a:t>learning_rate</a:t>
            </a:r>
            <a:r>
              <a:rPr lang="en-IN" dirty="0"/>
              <a:t>, subsample, regularization parameters</a:t>
            </a:r>
          </a:p>
          <a:p>
            <a:r>
              <a:rPr lang="en-IN" dirty="0"/>
              <a:t>    (L1/L2).</a:t>
            </a:r>
          </a:p>
          <a:p>
            <a:r>
              <a:rPr lang="en-IN" dirty="0"/>
              <a:t>Example:</a:t>
            </a:r>
          </a:p>
          <a:p>
            <a:pPr marL="742950" lvl="1" indent="-285750">
              <a:buFont typeface="Arial" panose="020B0604020202020204" pitchFamily="34" charset="0"/>
              <a:buChar char="•"/>
            </a:pPr>
            <a:r>
              <a:rPr lang="en-IN" dirty="0"/>
              <a:t>  Without regularization: High accuracy on training but poor generalization.</a:t>
            </a:r>
          </a:p>
          <a:p>
            <a:pPr marL="742950" lvl="1" indent="-285750">
              <a:buFont typeface="Arial" panose="020B0604020202020204" pitchFamily="34" charset="0"/>
              <a:buChar char="•"/>
            </a:pPr>
            <a:r>
              <a:rPr lang="en-IN" dirty="0"/>
              <a:t>   With regularization: Balanced performance across datasets.</a:t>
            </a:r>
          </a:p>
        </p:txBody>
      </p:sp>
      <p:sp>
        <p:nvSpPr>
          <p:cNvPr id="8" name="Title 1">
            <a:extLst>
              <a:ext uri="{FF2B5EF4-FFF2-40B4-BE49-F238E27FC236}">
                <a16:creationId xmlns:a16="http://schemas.microsoft.com/office/drawing/2014/main" id="{69C5946B-CB1F-83F3-22FF-7910EF7B1345}"/>
              </a:ext>
            </a:extLst>
          </p:cNvPr>
          <p:cNvSpPr txBox="1">
            <a:spLocks/>
          </p:cNvSpPr>
          <p:nvPr/>
        </p:nvSpPr>
        <p:spPr>
          <a:xfrm>
            <a:off x="534319" y="434257"/>
            <a:ext cx="11277600" cy="447712"/>
          </a:xfrm>
          <a:prstGeom prst="rect">
            <a:avLst/>
          </a:prstGeom>
        </p:spPr>
        <p:txBody>
          <a:bodyPr vert="horz" lIns="0" tIns="0" rIns="0" bIns="0" rtlCol="0" anchor="t" anchorCtr="0">
            <a:normAutofit fontScale="97500"/>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en-IN" dirty="0"/>
              <a:t>Regularization</a:t>
            </a:r>
          </a:p>
        </p:txBody>
      </p:sp>
      <p:pic>
        <p:nvPicPr>
          <p:cNvPr id="10" name="Picture 9">
            <a:extLst>
              <a:ext uri="{FF2B5EF4-FFF2-40B4-BE49-F238E27FC236}">
                <a16:creationId xmlns:a16="http://schemas.microsoft.com/office/drawing/2014/main" id="{61C71444-F37F-D59D-DCD0-51EE8D08FD14}"/>
              </a:ext>
            </a:extLst>
          </p:cNvPr>
          <p:cNvPicPr>
            <a:picLocks noChangeAspect="1"/>
          </p:cNvPicPr>
          <p:nvPr/>
        </p:nvPicPr>
        <p:blipFill>
          <a:blip r:embed="rId2"/>
          <a:stretch>
            <a:fillRect/>
          </a:stretch>
        </p:blipFill>
        <p:spPr>
          <a:xfrm>
            <a:off x="7409294" y="506307"/>
            <a:ext cx="4605986" cy="3852353"/>
          </a:xfrm>
          <a:prstGeom prst="rect">
            <a:avLst/>
          </a:prstGeom>
        </p:spPr>
      </p:pic>
    </p:spTree>
    <p:extLst>
      <p:ext uri="{BB962C8B-B14F-4D97-AF65-F5344CB8AC3E}">
        <p14:creationId xmlns:p14="http://schemas.microsoft.com/office/powerpoint/2010/main" val="1402579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41" descr="A person and person walking in a building&#10;&#10;Description automatically generated">
            <a:extLst>
              <a:ext uri="{FF2B5EF4-FFF2-40B4-BE49-F238E27FC236}">
                <a16:creationId xmlns:a16="http://schemas.microsoft.com/office/drawing/2014/main" id="{DA1EBA39-14F4-5FB4-2E13-219BD5F96E46}"/>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t="6391" b="6391"/>
          <a:stretch>
            <a:fillRect/>
          </a:stretch>
        </p:blipFill>
        <p:spPr/>
      </p:pic>
      <p:sp>
        <p:nvSpPr>
          <p:cNvPr id="32" name="Text Placeholder 31">
            <a:extLst>
              <a:ext uri="{FF2B5EF4-FFF2-40B4-BE49-F238E27FC236}">
                <a16:creationId xmlns:a16="http://schemas.microsoft.com/office/drawing/2014/main" id="{036940B3-539E-E545-1122-7222C8D485D7}"/>
              </a:ext>
            </a:extLst>
          </p:cNvPr>
          <p:cNvSpPr>
            <a:spLocks noGrp="1"/>
          </p:cNvSpPr>
          <p:nvPr>
            <p:ph type="body" sz="quarter" idx="13"/>
          </p:nvPr>
        </p:nvSpPr>
        <p:spPr>
          <a:xfrm>
            <a:off x="0" y="0"/>
            <a:ext cx="12188952" cy="6858000"/>
          </a:xfrm>
        </p:spPr>
        <p:txBody>
          <a:bodyPr/>
          <a:lstStyle/>
          <a:p>
            <a:endParaRPr lang="en-US"/>
          </a:p>
        </p:txBody>
      </p:sp>
      <p:sp>
        <p:nvSpPr>
          <p:cNvPr id="29" name="Title 28">
            <a:extLst>
              <a:ext uri="{FF2B5EF4-FFF2-40B4-BE49-F238E27FC236}">
                <a16:creationId xmlns:a16="http://schemas.microsoft.com/office/drawing/2014/main" id="{B7B9E555-EE89-EE1E-87C7-09D09162E1B1}"/>
              </a:ext>
            </a:extLst>
          </p:cNvPr>
          <p:cNvSpPr>
            <a:spLocks noGrp="1"/>
          </p:cNvSpPr>
          <p:nvPr>
            <p:ph type="ctrTitle"/>
          </p:nvPr>
        </p:nvSpPr>
        <p:spPr/>
        <p:txBody>
          <a:bodyPr/>
          <a:lstStyle/>
          <a:p>
            <a:r>
              <a:rPr lang="en-US" sz="6000"/>
              <a:t>Thank you</a:t>
            </a:r>
          </a:p>
        </p:txBody>
      </p:sp>
      <p:sp>
        <p:nvSpPr>
          <p:cNvPr id="30" name="Text Placeholder 29">
            <a:extLst>
              <a:ext uri="{FF2B5EF4-FFF2-40B4-BE49-F238E27FC236}">
                <a16:creationId xmlns:a16="http://schemas.microsoft.com/office/drawing/2014/main" id="{BA37A2BB-F891-8784-AEB4-64FF276760C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0106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C4F8-77CB-46A1-86D2-5E7EFFB574B5}"/>
              </a:ext>
            </a:extLst>
          </p:cNvPr>
          <p:cNvSpPr>
            <a:spLocks noGrp="1"/>
          </p:cNvSpPr>
          <p:nvPr>
            <p:ph type="ctrTitle"/>
          </p:nvPr>
        </p:nvSpPr>
        <p:spPr/>
        <p:txBody>
          <a:bodyPr>
            <a:normAutofit/>
          </a:bodyPr>
          <a:lstStyle/>
          <a:p>
            <a:pPr algn="ctr"/>
            <a:r>
              <a:rPr lang="en-IN" sz="3600"/>
              <a:t>Decision Trees </a:t>
            </a:r>
            <a:endParaRPr lang="en-US" sz="2800"/>
          </a:p>
        </p:txBody>
      </p:sp>
      <p:sp>
        <p:nvSpPr>
          <p:cNvPr id="3" name="Text Placeholder 2">
            <a:extLst>
              <a:ext uri="{FF2B5EF4-FFF2-40B4-BE49-F238E27FC236}">
                <a16:creationId xmlns:a16="http://schemas.microsoft.com/office/drawing/2014/main" id="{87A32B00-59ED-E12A-34CD-B03071475A7B}"/>
              </a:ext>
            </a:extLst>
          </p:cNvPr>
          <p:cNvSpPr>
            <a:spLocks noGrp="1"/>
          </p:cNvSpPr>
          <p:nvPr>
            <p:ph type="body" sz="quarter" idx="14"/>
          </p:nvPr>
        </p:nvSpPr>
        <p:spPr/>
        <p:txBody>
          <a:bodyPr/>
          <a:lstStyle/>
          <a:p>
            <a:pPr marL="12700">
              <a:lnSpc>
                <a:spcPct val="100000"/>
              </a:lnSpc>
              <a:spcBef>
                <a:spcPts val="100"/>
              </a:spcBef>
            </a:pPr>
            <a:r>
              <a:rPr lang="en-US" sz="2400" b="1" spc="-10">
                <a:latin typeface="Calibri"/>
                <a:cs typeface="Calibri"/>
              </a:rPr>
              <a:t>Introduction</a:t>
            </a:r>
            <a:r>
              <a:rPr lang="en-US" sz="2400" b="1" spc="-25">
                <a:latin typeface="Calibri"/>
                <a:cs typeface="Calibri"/>
              </a:rPr>
              <a:t> </a:t>
            </a:r>
            <a:r>
              <a:rPr lang="en-US" sz="2400" b="1">
                <a:latin typeface="Calibri"/>
                <a:cs typeface="Calibri"/>
              </a:rPr>
              <a:t>:</a:t>
            </a:r>
          </a:p>
          <a:p>
            <a:pPr marL="355600" indent="-342900">
              <a:lnSpc>
                <a:spcPct val="100000"/>
              </a:lnSpc>
              <a:spcBef>
                <a:spcPts val="100"/>
              </a:spcBef>
              <a:buFont typeface="Arial" panose="020B0604020202020204" pitchFamily="34" charset="0"/>
              <a:buChar char="•"/>
            </a:pPr>
            <a:r>
              <a:rPr lang="en-US" sz="2000">
                <a:latin typeface="Calibri"/>
                <a:cs typeface="Calibri"/>
              </a:rPr>
              <a:t>- Decision Trees are a supervised machine learning algorithm simulating human decision-making.</a:t>
            </a:r>
          </a:p>
          <a:p>
            <a:pPr marL="355600" indent="-342900">
              <a:lnSpc>
                <a:spcPct val="100000"/>
              </a:lnSpc>
              <a:spcBef>
                <a:spcPts val="100"/>
              </a:spcBef>
              <a:buFont typeface="Arial" panose="020B0604020202020204" pitchFamily="34" charset="0"/>
              <a:buChar char="•"/>
            </a:pPr>
            <a:r>
              <a:rPr lang="en-US" sz="2000">
                <a:latin typeface="Calibri"/>
                <a:cs typeface="Calibri"/>
              </a:rPr>
              <a:t>- They handle categorical data effectively, unlike many other ML algorithms.</a:t>
            </a:r>
          </a:p>
          <a:p>
            <a:pPr marL="355600" indent="-342900">
              <a:lnSpc>
                <a:spcPct val="100000"/>
              </a:lnSpc>
              <a:spcBef>
                <a:spcPts val="100"/>
              </a:spcBef>
              <a:buFont typeface="Arial" panose="020B0604020202020204" pitchFamily="34" charset="0"/>
              <a:buChar char="•"/>
            </a:pPr>
            <a:r>
              <a:rPr lang="en-US" sz="2000">
                <a:latin typeface="Calibri"/>
                <a:cs typeface="Calibri"/>
              </a:rPr>
              <a:t>- Capable of modeling complex, nonlinear relationships between independent and target variables.</a:t>
            </a:r>
          </a:p>
          <a:p>
            <a:pPr marL="355600" indent="-342900">
              <a:lnSpc>
                <a:spcPct val="100000"/>
              </a:lnSpc>
              <a:spcBef>
                <a:spcPts val="100"/>
              </a:spcBef>
              <a:buFont typeface="Arial" panose="020B0604020202020204" pitchFamily="34" charset="0"/>
              <a:buChar char="•"/>
            </a:pPr>
            <a:r>
              <a:rPr lang="en-US" sz="2000">
                <a:latin typeface="Calibri"/>
                <a:cs typeface="Calibri"/>
              </a:rPr>
              <a:t>- Popular for their simplicity and clarity, making them easily interpretable for business users.</a:t>
            </a:r>
          </a:p>
          <a:p>
            <a:pPr marL="355600" indent="-342900">
              <a:lnSpc>
                <a:spcPct val="100000"/>
              </a:lnSpc>
              <a:spcBef>
                <a:spcPts val="100"/>
              </a:spcBef>
              <a:buFont typeface="Arial" panose="020B0604020202020204" pitchFamily="34" charset="0"/>
              <a:buChar char="•"/>
            </a:pPr>
            <a:r>
              <a:rPr lang="en-US" sz="2000">
                <a:latin typeface="Calibri"/>
                <a:cs typeface="Calibri"/>
              </a:rPr>
              <a:t>- The model functions as a tree structure, making predictions based on a series of questions.</a:t>
            </a:r>
          </a:p>
          <a:p>
            <a:pPr marL="355600" indent="-342900">
              <a:lnSpc>
                <a:spcPct val="100000"/>
              </a:lnSpc>
              <a:spcBef>
                <a:spcPts val="100"/>
              </a:spcBef>
              <a:buFont typeface="Arial" panose="020B0604020202020204" pitchFamily="34" charset="0"/>
              <a:buChar char="•"/>
            </a:pPr>
            <a:r>
              <a:rPr lang="en-US" sz="2000">
                <a:latin typeface="Calibri"/>
                <a:cs typeface="Calibri"/>
              </a:rPr>
              <a:t>- Data is split based on the most important attributes, forming multiway decision trees when divided into multiple partitions.</a:t>
            </a:r>
          </a:p>
          <a:p>
            <a:endParaRPr lang="en-IN"/>
          </a:p>
        </p:txBody>
      </p:sp>
      <p:sp>
        <p:nvSpPr>
          <p:cNvPr id="13" name="TextBox 12">
            <a:extLst>
              <a:ext uri="{FF2B5EF4-FFF2-40B4-BE49-F238E27FC236}">
                <a16:creationId xmlns:a16="http://schemas.microsoft.com/office/drawing/2014/main" id="{2049060B-014A-442E-C8BB-570E8F4FDB6F}"/>
              </a:ext>
            </a:extLst>
          </p:cNvPr>
          <p:cNvSpPr txBox="1"/>
          <p:nvPr/>
        </p:nvSpPr>
        <p:spPr>
          <a:xfrm>
            <a:off x="773191" y="1590435"/>
            <a:ext cx="7336093" cy="276999"/>
          </a:xfrm>
          <a:prstGeom prst="rect">
            <a:avLst/>
          </a:prstGeom>
          <a:noFill/>
        </p:spPr>
        <p:txBody>
          <a:bodyPr wrap="square" lIns="0" tIns="0" rIns="0" bIns="0" rtlCol="0">
            <a:spAutoFit/>
          </a:bodyPr>
          <a:lstStyle/>
          <a:p>
            <a:r>
              <a:rPr lang="en-IN" b="1"/>
              <a:t> </a:t>
            </a:r>
            <a:endParaRPr kumimoji="0" lang="en-US"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41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BCBF-776E-9BFF-A7E1-5EC370AEA78D}"/>
              </a:ext>
            </a:extLst>
          </p:cNvPr>
          <p:cNvSpPr>
            <a:spLocks noGrp="1"/>
          </p:cNvSpPr>
          <p:nvPr>
            <p:ph type="ctrTitle"/>
          </p:nvPr>
        </p:nvSpPr>
        <p:spPr/>
        <p:txBody>
          <a:bodyPr/>
          <a:lstStyle/>
          <a:p>
            <a:r>
              <a:rPr lang="en-US"/>
              <a:t> Example of  Decision Tree</a:t>
            </a:r>
            <a:endParaRPr lang="en-IN"/>
          </a:p>
        </p:txBody>
      </p:sp>
      <p:pic>
        <p:nvPicPr>
          <p:cNvPr id="6" name="object 4">
            <a:extLst>
              <a:ext uri="{FF2B5EF4-FFF2-40B4-BE49-F238E27FC236}">
                <a16:creationId xmlns:a16="http://schemas.microsoft.com/office/drawing/2014/main" id="{0A55F88B-6118-4116-097A-1C5B63EB7A5B}"/>
              </a:ext>
            </a:extLst>
          </p:cNvPr>
          <p:cNvPicPr/>
          <p:nvPr/>
        </p:nvPicPr>
        <p:blipFill>
          <a:blip r:embed="rId2" cstate="print"/>
          <a:stretch>
            <a:fillRect/>
          </a:stretch>
        </p:blipFill>
        <p:spPr>
          <a:xfrm>
            <a:off x="326868" y="1192863"/>
            <a:ext cx="9611217" cy="3880633"/>
          </a:xfrm>
          <a:prstGeom prst="rect">
            <a:avLst/>
          </a:prstGeom>
        </p:spPr>
      </p:pic>
      <p:sp>
        <p:nvSpPr>
          <p:cNvPr id="7" name="object 3">
            <a:extLst>
              <a:ext uri="{FF2B5EF4-FFF2-40B4-BE49-F238E27FC236}">
                <a16:creationId xmlns:a16="http://schemas.microsoft.com/office/drawing/2014/main" id="{7A771D88-B22F-EBC5-8944-76627CB18050}"/>
              </a:ext>
            </a:extLst>
          </p:cNvPr>
          <p:cNvSpPr txBox="1"/>
          <p:nvPr/>
        </p:nvSpPr>
        <p:spPr>
          <a:xfrm>
            <a:off x="1069339" y="5732475"/>
            <a:ext cx="9116695" cy="330835"/>
          </a:xfrm>
          <a:prstGeom prst="rect">
            <a:avLst/>
          </a:prstGeom>
        </p:spPr>
        <p:txBody>
          <a:bodyPr vert="horz" wrap="square" lIns="0" tIns="12700" rIns="0" bIns="0" rtlCol="0">
            <a:spAutoFit/>
          </a:bodyPr>
          <a:lstStyle/>
          <a:p>
            <a:pPr marL="12700">
              <a:lnSpc>
                <a:spcPct val="100000"/>
              </a:lnSpc>
              <a:spcBef>
                <a:spcPts val="100"/>
              </a:spcBef>
            </a:pPr>
            <a:r>
              <a:rPr lang="en-US" sz="2000" spc="-10">
                <a:latin typeface="Calibri"/>
                <a:cs typeface="Calibri"/>
              </a:rPr>
              <a:t>Here</a:t>
            </a:r>
            <a:r>
              <a:rPr lang="en-US" sz="2000">
                <a:latin typeface="Calibri"/>
                <a:cs typeface="Calibri"/>
              </a:rPr>
              <a:t> the</a:t>
            </a:r>
            <a:r>
              <a:rPr lang="en-US" sz="2000" spc="5">
                <a:latin typeface="Calibri"/>
                <a:cs typeface="Calibri"/>
              </a:rPr>
              <a:t> </a:t>
            </a:r>
            <a:r>
              <a:rPr lang="en-US" sz="2000" spc="-15">
                <a:latin typeface="Calibri"/>
                <a:cs typeface="Calibri"/>
              </a:rPr>
              <a:t>first</a:t>
            </a:r>
            <a:r>
              <a:rPr lang="en-US" sz="2000" spc="30">
                <a:latin typeface="Calibri"/>
                <a:cs typeface="Calibri"/>
              </a:rPr>
              <a:t> </a:t>
            </a:r>
            <a:r>
              <a:rPr lang="en-US" sz="2000" spc="-5">
                <a:latin typeface="Calibri"/>
                <a:cs typeface="Calibri"/>
              </a:rPr>
              <a:t>split</a:t>
            </a:r>
            <a:r>
              <a:rPr lang="en-US" sz="2000" spc="15">
                <a:latin typeface="Calibri"/>
                <a:cs typeface="Calibri"/>
              </a:rPr>
              <a:t> </a:t>
            </a:r>
            <a:r>
              <a:rPr lang="en-US" sz="2000">
                <a:latin typeface="Calibri"/>
                <a:cs typeface="Calibri"/>
              </a:rPr>
              <a:t>he</a:t>
            </a:r>
            <a:r>
              <a:rPr lang="en-US" sz="2000" spc="-5">
                <a:latin typeface="Calibri"/>
                <a:cs typeface="Calibri"/>
              </a:rPr>
              <a:t> </a:t>
            </a:r>
            <a:r>
              <a:rPr lang="en-US" sz="2000">
                <a:latin typeface="Calibri"/>
                <a:cs typeface="Calibri"/>
              </a:rPr>
              <a:t>based</a:t>
            </a:r>
            <a:r>
              <a:rPr lang="en-US" sz="2000" spc="10">
                <a:latin typeface="Calibri"/>
                <a:cs typeface="Calibri"/>
              </a:rPr>
              <a:t> </a:t>
            </a:r>
            <a:r>
              <a:rPr lang="en-US" sz="2000" spc="-5">
                <a:latin typeface="Calibri"/>
                <a:cs typeface="Calibri"/>
              </a:rPr>
              <a:t>on </a:t>
            </a:r>
            <a:r>
              <a:rPr lang="en-US" sz="2000">
                <a:latin typeface="Calibri"/>
                <a:cs typeface="Calibri"/>
              </a:rPr>
              <a:t>Age,</a:t>
            </a:r>
            <a:r>
              <a:rPr lang="en-US" sz="2000" spc="-20">
                <a:latin typeface="Calibri"/>
                <a:cs typeface="Calibri"/>
              </a:rPr>
              <a:t> </a:t>
            </a:r>
            <a:r>
              <a:rPr lang="en-US" sz="2000" spc="-10">
                <a:latin typeface="Calibri"/>
                <a:cs typeface="Calibri"/>
              </a:rPr>
              <a:t>we </a:t>
            </a:r>
            <a:r>
              <a:rPr lang="en-US" sz="2000" spc="-5">
                <a:latin typeface="Calibri"/>
                <a:cs typeface="Calibri"/>
              </a:rPr>
              <a:t>will</a:t>
            </a:r>
            <a:r>
              <a:rPr lang="en-US" sz="2000" spc="10">
                <a:latin typeface="Calibri"/>
                <a:cs typeface="Calibri"/>
              </a:rPr>
              <a:t> </a:t>
            </a:r>
            <a:r>
              <a:rPr lang="en-US" sz="2000">
                <a:latin typeface="Calibri"/>
                <a:cs typeface="Calibri"/>
              </a:rPr>
              <a:t>discuss</a:t>
            </a:r>
            <a:r>
              <a:rPr lang="en-US" sz="2000" spc="15">
                <a:latin typeface="Calibri"/>
                <a:cs typeface="Calibri"/>
              </a:rPr>
              <a:t> </a:t>
            </a:r>
            <a:r>
              <a:rPr lang="en-US" sz="2000">
                <a:latin typeface="Calibri"/>
                <a:cs typeface="Calibri"/>
              </a:rPr>
              <a:t>further</a:t>
            </a:r>
            <a:r>
              <a:rPr lang="en-US" sz="2000" spc="5">
                <a:latin typeface="Calibri"/>
                <a:cs typeface="Calibri"/>
              </a:rPr>
              <a:t> </a:t>
            </a:r>
            <a:r>
              <a:rPr lang="en-US" sz="2000" spc="-5">
                <a:latin typeface="Calibri"/>
                <a:cs typeface="Calibri"/>
              </a:rPr>
              <a:t>how</a:t>
            </a:r>
            <a:r>
              <a:rPr lang="en-US" sz="2000" spc="-20">
                <a:latin typeface="Calibri"/>
                <a:cs typeface="Calibri"/>
              </a:rPr>
              <a:t> </a:t>
            </a:r>
            <a:r>
              <a:rPr lang="en-US" sz="2000">
                <a:latin typeface="Calibri"/>
                <a:cs typeface="Calibri"/>
              </a:rPr>
              <a:t>the</a:t>
            </a:r>
            <a:r>
              <a:rPr lang="en-US" sz="2000" spc="5">
                <a:latin typeface="Calibri"/>
                <a:cs typeface="Calibri"/>
              </a:rPr>
              <a:t> </a:t>
            </a:r>
            <a:r>
              <a:rPr lang="en-US" sz="2000" spc="-5">
                <a:latin typeface="Calibri"/>
                <a:cs typeface="Calibri"/>
              </a:rPr>
              <a:t>split</a:t>
            </a:r>
            <a:r>
              <a:rPr lang="en-US" sz="2000" spc="20">
                <a:latin typeface="Calibri"/>
                <a:cs typeface="Calibri"/>
              </a:rPr>
              <a:t> </a:t>
            </a:r>
            <a:r>
              <a:rPr lang="en-US" sz="2000">
                <a:latin typeface="Calibri"/>
                <a:cs typeface="Calibri"/>
              </a:rPr>
              <a:t>is</a:t>
            </a:r>
            <a:r>
              <a:rPr lang="en-US" sz="2000" spc="10">
                <a:latin typeface="Calibri"/>
                <a:cs typeface="Calibri"/>
              </a:rPr>
              <a:t> </a:t>
            </a:r>
            <a:r>
              <a:rPr lang="en-US" sz="2000">
                <a:latin typeface="Calibri"/>
                <a:cs typeface="Calibri"/>
              </a:rPr>
              <a:t>made</a:t>
            </a:r>
            <a:r>
              <a:rPr lang="en-US" sz="2000" spc="-5">
                <a:latin typeface="Calibri"/>
                <a:cs typeface="Calibri"/>
              </a:rPr>
              <a:t> on</a:t>
            </a:r>
            <a:r>
              <a:rPr lang="en-US" sz="2000">
                <a:latin typeface="Calibri"/>
                <a:cs typeface="Calibri"/>
              </a:rPr>
              <a:t> Age</a:t>
            </a:r>
          </a:p>
        </p:txBody>
      </p:sp>
    </p:spTree>
    <p:extLst>
      <p:ext uri="{BB962C8B-B14F-4D97-AF65-F5344CB8AC3E}">
        <p14:creationId xmlns:p14="http://schemas.microsoft.com/office/powerpoint/2010/main" val="4247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30C8-6E4B-534D-9F46-5FDADDED44FE}"/>
              </a:ext>
            </a:extLst>
          </p:cNvPr>
          <p:cNvSpPr>
            <a:spLocks noGrp="1"/>
          </p:cNvSpPr>
          <p:nvPr>
            <p:ph type="ctrTitle"/>
          </p:nvPr>
        </p:nvSpPr>
        <p:spPr>
          <a:xfrm>
            <a:off x="457200" y="116905"/>
            <a:ext cx="11277600" cy="672567"/>
          </a:xfrm>
        </p:spPr>
        <p:txBody>
          <a:bodyPr/>
          <a:lstStyle/>
          <a:p>
            <a:r>
              <a:rPr lang="en-IN" dirty="0"/>
              <a:t>Algorithms</a:t>
            </a:r>
            <a:r>
              <a:rPr lang="en-IN" spc="-20" dirty="0"/>
              <a:t> </a:t>
            </a:r>
            <a:r>
              <a:rPr lang="en-IN" dirty="0"/>
              <a:t>of</a:t>
            </a:r>
            <a:r>
              <a:rPr lang="en-IN" spc="-35" dirty="0"/>
              <a:t> </a:t>
            </a:r>
            <a:r>
              <a:rPr lang="en-IN" spc="-5" dirty="0"/>
              <a:t>Decision</a:t>
            </a:r>
            <a:r>
              <a:rPr lang="en-IN" spc="-25" dirty="0"/>
              <a:t> </a:t>
            </a:r>
            <a:r>
              <a:rPr lang="en-IN" spc="-5" dirty="0"/>
              <a:t>Tree</a:t>
            </a:r>
            <a:endParaRPr lang="en-IN" dirty="0"/>
          </a:p>
        </p:txBody>
      </p:sp>
      <p:sp>
        <p:nvSpPr>
          <p:cNvPr id="4" name="object 3">
            <a:extLst>
              <a:ext uri="{FF2B5EF4-FFF2-40B4-BE49-F238E27FC236}">
                <a16:creationId xmlns:a16="http://schemas.microsoft.com/office/drawing/2014/main" id="{D7CC390B-9D11-8583-0774-10109599635F}"/>
              </a:ext>
            </a:extLst>
          </p:cNvPr>
          <p:cNvSpPr txBox="1"/>
          <p:nvPr/>
        </p:nvSpPr>
        <p:spPr>
          <a:xfrm>
            <a:off x="457200" y="785798"/>
            <a:ext cx="3883446" cy="1319272"/>
          </a:xfrm>
          <a:prstGeom prst="rect">
            <a:avLst/>
          </a:prstGeom>
        </p:spPr>
        <p:txBody>
          <a:bodyPr vert="horz" wrap="square" lIns="0" tIns="114300" rIns="0" bIns="0" rtlCol="0">
            <a:spAutoFit/>
          </a:bodyPr>
          <a:lstStyle/>
          <a:p>
            <a:pPr marL="12700">
              <a:lnSpc>
                <a:spcPct val="100000"/>
              </a:lnSpc>
              <a:spcBef>
                <a:spcPts val="900"/>
              </a:spcBef>
            </a:pPr>
            <a:r>
              <a:rPr sz="2400" b="1" spc="-5" dirty="0">
                <a:solidFill>
                  <a:srgbClr val="FB4E0B"/>
                </a:solidFill>
                <a:latin typeface="Calibri"/>
                <a:cs typeface="Calibri"/>
              </a:rPr>
              <a:t>Homogeneity</a:t>
            </a:r>
            <a:r>
              <a:rPr sz="2400" b="1" spc="-55" dirty="0">
                <a:solidFill>
                  <a:srgbClr val="FB4E0B"/>
                </a:solidFill>
                <a:latin typeface="Calibri"/>
                <a:cs typeface="Calibri"/>
              </a:rPr>
              <a:t> </a:t>
            </a:r>
            <a:r>
              <a:rPr sz="2400" b="1" spc="-5" dirty="0">
                <a:solidFill>
                  <a:srgbClr val="FB4E0B"/>
                </a:solidFill>
                <a:latin typeface="Calibri"/>
                <a:cs typeface="Calibri"/>
              </a:rPr>
              <a:t>Measures</a:t>
            </a:r>
            <a:r>
              <a:rPr sz="2400" b="1" spc="-10" dirty="0">
                <a:solidFill>
                  <a:srgbClr val="FB4E0B"/>
                </a:solidFill>
                <a:latin typeface="Calibri"/>
                <a:cs typeface="Calibri"/>
              </a:rPr>
              <a:t> </a:t>
            </a:r>
            <a:r>
              <a:rPr sz="2400" b="1" dirty="0">
                <a:solidFill>
                  <a:srgbClr val="FB4E0B"/>
                </a:solidFill>
                <a:latin typeface="Calibri"/>
                <a:cs typeface="Calibri"/>
              </a:rPr>
              <a:t>:</a:t>
            </a:r>
            <a:endParaRPr lang="en-IN" sz="2400" b="1" dirty="0">
              <a:solidFill>
                <a:srgbClr val="FB4E0B"/>
              </a:solidFill>
              <a:latin typeface="Calibri"/>
              <a:cs typeface="Calibri"/>
            </a:endParaRPr>
          </a:p>
          <a:p>
            <a:pPr marL="12700">
              <a:lnSpc>
                <a:spcPct val="100000"/>
              </a:lnSpc>
              <a:spcBef>
                <a:spcPts val="900"/>
              </a:spcBef>
            </a:pPr>
            <a:endParaRPr sz="2400" dirty="0">
              <a:latin typeface="Calibri"/>
              <a:cs typeface="Calibri"/>
            </a:endParaRPr>
          </a:p>
          <a:p>
            <a:pPr marL="12700" marR="5080" indent="887094">
              <a:lnSpc>
                <a:spcPct val="102299"/>
              </a:lnSpc>
              <a:spcBef>
                <a:spcPts val="550"/>
              </a:spcBef>
            </a:pPr>
            <a:r>
              <a:rPr lang="en-IN" sz="1800" spc="-5" dirty="0">
                <a:latin typeface="Calibri"/>
                <a:cs typeface="Calibri"/>
              </a:rPr>
              <a:t> </a:t>
            </a:r>
            <a:endParaRPr sz="2000" dirty="0">
              <a:latin typeface="Calibri"/>
              <a:cs typeface="Calibri"/>
            </a:endParaRPr>
          </a:p>
        </p:txBody>
      </p:sp>
      <p:pic>
        <p:nvPicPr>
          <p:cNvPr id="5" name="object 4">
            <a:extLst>
              <a:ext uri="{FF2B5EF4-FFF2-40B4-BE49-F238E27FC236}">
                <a16:creationId xmlns:a16="http://schemas.microsoft.com/office/drawing/2014/main" id="{5CF1DB2F-F216-FDE1-3693-B306979841DD}"/>
              </a:ext>
            </a:extLst>
          </p:cNvPr>
          <p:cNvPicPr/>
          <p:nvPr/>
        </p:nvPicPr>
        <p:blipFill>
          <a:blip r:embed="rId2" cstate="print"/>
          <a:stretch>
            <a:fillRect/>
          </a:stretch>
        </p:blipFill>
        <p:spPr>
          <a:xfrm>
            <a:off x="840739" y="3052011"/>
            <a:ext cx="8502316" cy="3352800"/>
          </a:xfrm>
          <a:prstGeom prst="rect">
            <a:avLst/>
          </a:prstGeom>
        </p:spPr>
      </p:pic>
      <p:sp>
        <p:nvSpPr>
          <p:cNvPr id="3" name="Rectangle 1">
            <a:extLst>
              <a:ext uri="{FF2B5EF4-FFF2-40B4-BE49-F238E27FC236}">
                <a16:creationId xmlns:a16="http://schemas.microsoft.com/office/drawing/2014/main" id="{465F6F4C-DB98-36CC-3602-587063570515}"/>
              </a:ext>
            </a:extLst>
          </p:cNvPr>
          <p:cNvSpPr>
            <a:spLocks noChangeArrowheads="1"/>
          </p:cNvSpPr>
          <p:nvPr/>
        </p:nvSpPr>
        <p:spPr bwMode="auto">
          <a:xfrm>
            <a:off x="291947" y="1337500"/>
            <a:ext cx="118155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with 8 Attributes</a:t>
            </a:r>
            <a:r>
              <a:rPr kumimoji="0" lang="en-US" altLang="en-US" sz="1800" b="0" i="0" u="none" strike="noStrike" cap="none" normalizeH="0" baseline="0" dirty="0">
                <a:ln>
                  <a:noFill/>
                </a:ln>
                <a:solidFill>
                  <a:schemeClr val="tx1"/>
                </a:solidFill>
                <a:effectLst/>
                <a:latin typeface="Arial" panose="020B0604020202020204" pitchFamily="34" charset="0"/>
              </a:rPr>
              <a:t>: We have a dataset with 8 attributes for splitting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Selection Criterion</a:t>
            </a:r>
            <a:r>
              <a:rPr kumimoji="0" lang="en-US" altLang="en-US" sz="1800" b="0" i="0" u="none" strike="noStrike" cap="none" normalizeH="0" baseline="0" dirty="0">
                <a:ln>
                  <a:noFill/>
                </a:ln>
                <a:solidFill>
                  <a:schemeClr val="tx1"/>
                </a:solidFill>
                <a:effectLst/>
                <a:latin typeface="Arial" panose="020B0604020202020204" pitchFamily="34" charset="0"/>
              </a:rPr>
              <a:t>: Randomly selecting an attribute to split the data is not ideal.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Homogeneity Measure</a:t>
            </a:r>
            <a:r>
              <a:rPr kumimoji="0" lang="en-US" altLang="en-US" sz="1800" b="0" i="0" u="none" strike="noStrike" cap="none" normalizeH="0" baseline="0" dirty="0">
                <a:ln>
                  <a:noFill/>
                </a:ln>
                <a:solidFill>
                  <a:schemeClr val="tx1"/>
                </a:solidFill>
                <a:effectLst/>
                <a:latin typeface="Arial" panose="020B0604020202020204" pitchFamily="34" charset="0"/>
              </a:rPr>
              <a:t>: The selection criterion is called the </a:t>
            </a:r>
            <a:r>
              <a:rPr kumimoji="0" lang="en-US" altLang="en-US" sz="1800" b="1" i="0" u="none" strike="noStrike" cap="none" normalizeH="0" baseline="0" dirty="0">
                <a:ln>
                  <a:noFill/>
                </a:ln>
                <a:solidFill>
                  <a:schemeClr val="tx1"/>
                </a:solidFill>
                <a:effectLst/>
                <a:latin typeface="Arial" panose="020B0604020202020204" pitchFamily="34" charset="0"/>
              </a:rPr>
              <a:t>Homogeneity Measure</a:t>
            </a:r>
            <a:r>
              <a:rPr kumimoji="0" lang="en-US" altLang="en-US" sz="1800" b="0" i="0" u="none" strike="noStrike" cap="none" normalizeH="0" baseline="0" dirty="0">
                <a:ln>
                  <a:noFill/>
                </a:ln>
                <a:solidFill>
                  <a:schemeClr val="tx1"/>
                </a:solidFill>
                <a:effectLst/>
                <a:latin typeface="Arial" panose="020B0604020202020204" pitchFamily="34" charset="0"/>
              </a:rPr>
              <a:t>, which helps in choosing the best attribute.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Optimal Attribute</a:t>
            </a:r>
            <a:r>
              <a:rPr kumimoji="0" lang="en-US" altLang="en-US" sz="1800" b="0" i="0" u="none" strike="noStrike" cap="none" normalizeH="0" baseline="0" dirty="0">
                <a:ln>
                  <a:noFill/>
                </a:ln>
                <a:solidFill>
                  <a:schemeClr val="tx1"/>
                </a:solidFill>
                <a:effectLst/>
                <a:latin typeface="Arial" panose="020B0604020202020204" pitchFamily="34" charset="0"/>
              </a:rPr>
              <a:t>: We select the attribute that maximizes the </a:t>
            </a:r>
            <a:r>
              <a:rPr kumimoji="0" lang="en-US" altLang="en-US" sz="1800" b="1" i="0" u="none" strike="noStrike" cap="none" normalizeH="0" baseline="0" dirty="0">
                <a:ln>
                  <a:noFill/>
                </a:ln>
                <a:solidFill>
                  <a:schemeClr val="tx1"/>
                </a:solidFill>
                <a:effectLst/>
                <a:latin typeface="Arial" panose="020B0604020202020204" pitchFamily="34" charset="0"/>
              </a:rPr>
              <a:t>Homogeneity Measure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The attribute with the highest homogeneity will provide the most meaningful split in the data. </a:t>
            </a:r>
          </a:p>
        </p:txBody>
      </p:sp>
    </p:spTree>
    <p:extLst>
      <p:ext uri="{BB962C8B-B14F-4D97-AF65-F5344CB8AC3E}">
        <p14:creationId xmlns:p14="http://schemas.microsoft.com/office/powerpoint/2010/main" val="169124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9A03-374B-AE64-F3AE-F3291C0FA35F}"/>
              </a:ext>
            </a:extLst>
          </p:cNvPr>
          <p:cNvSpPr>
            <a:spLocks noGrp="1"/>
          </p:cNvSpPr>
          <p:nvPr>
            <p:ph type="ctrTitle"/>
          </p:nvPr>
        </p:nvSpPr>
        <p:spPr>
          <a:xfrm>
            <a:off x="457200" y="91799"/>
            <a:ext cx="11277600" cy="672567"/>
          </a:xfrm>
        </p:spPr>
        <p:txBody>
          <a:bodyPr/>
          <a:lstStyle/>
          <a:p>
            <a:r>
              <a:rPr lang="en-IN" spc="-5" dirty="0"/>
              <a:t>Gini</a:t>
            </a:r>
            <a:r>
              <a:rPr lang="en-IN" spc="-80" dirty="0"/>
              <a:t> </a:t>
            </a:r>
            <a:r>
              <a:rPr lang="en-IN" spc="-5" dirty="0"/>
              <a:t>Index</a:t>
            </a:r>
            <a:endParaRPr lang="en-IN" dirty="0"/>
          </a:p>
        </p:txBody>
      </p:sp>
      <p:pic>
        <p:nvPicPr>
          <p:cNvPr id="9" name="object 7">
            <a:extLst>
              <a:ext uri="{FF2B5EF4-FFF2-40B4-BE49-F238E27FC236}">
                <a16:creationId xmlns:a16="http://schemas.microsoft.com/office/drawing/2014/main" id="{934A9EB9-D215-BB11-45BD-7BEA7B6C74BE}"/>
              </a:ext>
            </a:extLst>
          </p:cNvPr>
          <p:cNvPicPr/>
          <p:nvPr/>
        </p:nvPicPr>
        <p:blipFill>
          <a:blip r:embed="rId2" cstate="print"/>
          <a:stretch>
            <a:fillRect/>
          </a:stretch>
        </p:blipFill>
        <p:spPr>
          <a:xfrm>
            <a:off x="8661094" y="0"/>
            <a:ext cx="3429000" cy="3048000"/>
          </a:xfrm>
          <a:prstGeom prst="rect">
            <a:avLst/>
          </a:prstGeom>
        </p:spPr>
      </p:pic>
      <p:sp>
        <p:nvSpPr>
          <p:cNvPr id="10" name="Rectangle 2">
            <a:extLst>
              <a:ext uri="{FF2B5EF4-FFF2-40B4-BE49-F238E27FC236}">
                <a16:creationId xmlns:a16="http://schemas.microsoft.com/office/drawing/2014/main" id="{B1874792-AA8C-D8E0-CD01-38AB1CE9C1A1}"/>
              </a:ext>
            </a:extLst>
          </p:cNvPr>
          <p:cNvSpPr>
            <a:spLocks noChangeArrowheads="1"/>
          </p:cNvSpPr>
          <p:nvPr/>
        </p:nvSpPr>
        <p:spPr bwMode="auto">
          <a:xfrm>
            <a:off x="336013" y="566581"/>
            <a:ext cx="957916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Homogeneity Measure</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Calculated using the </a:t>
            </a:r>
            <a:r>
              <a:rPr kumimoji="0" lang="en-US" altLang="en-US" b="1" i="0" u="none" strike="noStrike" cap="none" normalizeH="0" baseline="0" dirty="0">
                <a:ln>
                  <a:noFill/>
                </a:ln>
                <a:solidFill>
                  <a:schemeClr val="tx1"/>
                </a:solidFill>
                <a:effectLst/>
                <a:latin typeface="Arial" panose="020B0604020202020204" pitchFamily="34" charset="0"/>
              </a:rPr>
              <a:t>Gini Index</a:t>
            </a:r>
            <a:r>
              <a:rPr kumimoji="0" lang="en-US" altLang="en-US"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Gini Index</a:t>
            </a:r>
            <a:r>
              <a:rPr kumimoji="0" lang="en-US" altLang="en-US" b="0" i="0" u="none" strike="noStrike" cap="none" normalizeH="0" baseline="0" dirty="0">
                <a:ln>
                  <a:noFill/>
                </a:ln>
                <a:solidFill>
                  <a:schemeClr val="tx1"/>
                </a:solidFill>
                <a:effectLst/>
                <a:latin typeface="Arial" panose="020B0604020202020204" pitchFamily="34" charset="0"/>
              </a:rPr>
              <a:t> indicates impurity:</a:t>
            </a:r>
          </a:p>
          <a:p>
            <a:pPr lvl="2"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Gini = 1</a:t>
            </a:r>
            <a:r>
              <a:rPr kumimoji="0" lang="en-US" altLang="en-US" b="0" i="0" u="none" strike="noStrike" cap="none" normalizeH="0" baseline="0" dirty="0">
                <a:ln>
                  <a:noFill/>
                </a:ln>
                <a:solidFill>
                  <a:schemeClr val="tx1"/>
                </a:solidFill>
                <a:effectLst/>
                <a:latin typeface="Arial" panose="020B0604020202020204" pitchFamily="34" charset="0"/>
              </a:rPr>
              <a:t>: High homogeneity (pure).</a:t>
            </a:r>
          </a:p>
          <a:p>
            <a:pPr lvl="2"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Gini = 0</a:t>
            </a:r>
            <a:r>
              <a:rPr kumimoji="0" lang="en-US" altLang="en-US" b="0" i="0" u="none" strike="noStrike" cap="none" normalizeH="0" baseline="0" dirty="0">
                <a:ln>
                  <a:noFill/>
                </a:ln>
                <a:solidFill>
                  <a:schemeClr val="tx1"/>
                </a:solidFill>
                <a:effectLst/>
                <a:latin typeface="Arial" panose="020B0604020202020204" pitchFamily="34" charset="0"/>
              </a:rPr>
              <a:t>: Low homogeneity (impure).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Formula for Gini Index</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Gini Index (attribute)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(fraction of group 1) × Gini(group 1) + (fraction of group 2) × Gini(group 2)</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Dataset Split on Gender</a:t>
            </a:r>
            <a:r>
              <a:rPr kumimoji="0" lang="en-US" altLang="en-US"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Gini Index (Gender)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(Fraction Male × Gini(Male)) + (Fraction Female × Gini(Female))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0.5 × [(1/50 × 2) + (49/50 × 2)] + 0.5 × [(3/5 × 2) + (2/5 × 2)]</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0.74</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Dataset Split on Age</a:t>
            </a:r>
            <a:r>
              <a:rPr kumimoji="0" lang="en-US" altLang="en-US"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Gini Index (Age)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(Fraction Group 1 × Gini(Group 1)) + (Fraction Group 2 × Gini(Group 2))</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0.7 × [(26/70 × 2) + (44/70 × 2)] + 0.3 × [(1/6 × 2) + (5/6 × 2)]</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0.59</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Gini Index for Gender = 0.74</a:t>
            </a:r>
            <a:r>
              <a:rPr kumimoji="0" lang="en-US" altLang="en-US" b="0" i="0" u="none" strike="noStrike" cap="none" normalizeH="0" baseline="0" dirty="0">
                <a:ln>
                  <a:noFill/>
                </a:ln>
                <a:solidFill>
                  <a:schemeClr val="tx1"/>
                </a:solidFill>
                <a:effectLst/>
                <a:latin typeface="Arial" panose="020B0604020202020204" pitchFamily="34" charset="0"/>
              </a:rPr>
              <a:t>: Higher impurity (close to 1), suitable for splitting.</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Gini Index for Age = 0.59</a:t>
            </a:r>
            <a:r>
              <a:rPr kumimoji="0" lang="en-US" altLang="en-US" b="0" i="0" u="none" strike="noStrike" cap="none" normalizeH="0" baseline="0" dirty="0">
                <a:ln>
                  <a:noFill/>
                </a:ln>
                <a:solidFill>
                  <a:schemeClr val="tx1"/>
                </a:solidFill>
                <a:effectLst/>
                <a:latin typeface="Arial" panose="020B0604020202020204" pitchFamily="34" charset="0"/>
              </a:rPr>
              <a:t>: Lower impurity, less suitable for splitting.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1C4C110-7AF0-872C-D222-A6AEA7E32909}"/>
              </a:ext>
            </a:extLst>
          </p:cNvPr>
          <p:cNvSpPr txBox="1"/>
          <p:nvPr/>
        </p:nvSpPr>
        <p:spPr>
          <a:xfrm>
            <a:off x="8760246" y="3673067"/>
            <a:ext cx="3972040" cy="1200329"/>
          </a:xfrm>
          <a:prstGeom prst="rect">
            <a:avLst/>
          </a:prstGeom>
          <a:noFill/>
        </p:spPr>
        <p:txBody>
          <a:bodyPr wrap="square">
            <a:spAutoFit/>
          </a:bodyPr>
          <a:lstStyle/>
          <a:p>
            <a:r>
              <a:rPr lang="en-US" b="1" dirty="0"/>
              <a:t>Key Insight</a:t>
            </a:r>
            <a:r>
              <a:rPr lang="en-US" dirty="0"/>
              <a:t>:</a:t>
            </a:r>
          </a:p>
          <a:p>
            <a:pPr lvl="1">
              <a:buFont typeface="Arial" panose="020B0604020202020204" pitchFamily="34" charset="0"/>
              <a:buChar char="•"/>
            </a:pPr>
            <a:r>
              <a:rPr lang="en-US" dirty="0"/>
              <a:t>Choose the attribute with the </a:t>
            </a:r>
            <a:r>
              <a:rPr lang="en-US" b="1" dirty="0"/>
              <a:t>highest Gini Index</a:t>
            </a:r>
            <a:r>
              <a:rPr lang="en-US" dirty="0"/>
              <a:t> (highest homogeneity).</a:t>
            </a:r>
          </a:p>
        </p:txBody>
      </p:sp>
    </p:spTree>
    <p:extLst>
      <p:ext uri="{BB962C8B-B14F-4D97-AF65-F5344CB8AC3E}">
        <p14:creationId xmlns:p14="http://schemas.microsoft.com/office/powerpoint/2010/main" val="235125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1C5C-5109-A507-7038-2E3A34667A03}"/>
              </a:ext>
            </a:extLst>
          </p:cNvPr>
          <p:cNvSpPr>
            <a:spLocks noGrp="1"/>
          </p:cNvSpPr>
          <p:nvPr>
            <p:ph type="ctrTitle"/>
          </p:nvPr>
        </p:nvSpPr>
        <p:spPr/>
        <p:txBody>
          <a:bodyPr/>
          <a:lstStyle/>
          <a:p>
            <a:r>
              <a:rPr lang="en-IN" spc="-5"/>
              <a:t>Entropy</a:t>
            </a:r>
            <a:r>
              <a:rPr lang="en-IN" spc="-35"/>
              <a:t> </a:t>
            </a:r>
            <a:r>
              <a:rPr lang="en-IN"/>
              <a:t>and</a:t>
            </a:r>
            <a:r>
              <a:rPr lang="en-IN" spc="-15"/>
              <a:t> </a:t>
            </a:r>
            <a:r>
              <a:rPr lang="en-IN" spc="-5"/>
              <a:t>Information</a:t>
            </a:r>
            <a:r>
              <a:rPr lang="en-IN" spc="-25"/>
              <a:t> </a:t>
            </a:r>
            <a:r>
              <a:rPr lang="en-IN" spc="-5"/>
              <a:t>Gained</a:t>
            </a:r>
            <a:endParaRPr lang="en-IN"/>
          </a:p>
        </p:txBody>
      </p:sp>
      <p:sp>
        <p:nvSpPr>
          <p:cNvPr id="4" name="object 3">
            <a:extLst>
              <a:ext uri="{FF2B5EF4-FFF2-40B4-BE49-F238E27FC236}">
                <a16:creationId xmlns:a16="http://schemas.microsoft.com/office/drawing/2014/main" id="{A9B935D9-6D1A-B632-EB24-C2E1512198DD}"/>
              </a:ext>
            </a:extLst>
          </p:cNvPr>
          <p:cNvSpPr txBox="1"/>
          <p:nvPr/>
        </p:nvSpPr>
        <p:spPr>
          <a:xfrm>
            <a:off x="688340" y="1237234"/>
            <a:ext cx="9725025" cy="3317875"/>
          </a:xfrm>
          <a:prstGeom prst="rect">
            <a:avLst/>
          </a:prstGeom>
        </p:spPr>
        <p:txBody>
          <a:bodyPr vert="horz" wrap="square" lIns="0" tIns="12700" rIns="0" bIns="0" rtlCol="0">
            <a:spAutoFit/>
          </a:bodyPr>
          <a:lstStyle/>
          <a:p>
            <a:pPr marL="12700" marR="5080">
              <a:lnSpc>
                <a:spcPct val="100000"/>
              </a:lnSpc>
              <a:spcBef>
                <a:spcPts val="100"/>
              </a:spcBef>
            </a:pPr>
            <a:r>
              <a:rPr sz="1800" b="1" spc="-10" dirty="0">
                <a:latin typeface="Calibri"/>
                <a:cs typeface="Calibri"/>
              </a:rPr>
              <a:t>Entropy</a:t>
            </a:r>
            <a:r>
              <a:rPr sz="1800" b="1" spc="-30" dirty="0">
                <a:latin typeface="Calibri"/>
                <a:cs typeface="Calibri"/>
              </a:rPr>
              <a:t> </a:t>
            </a:r>
            <a:r>
              <a:rPr sz="1800" spc="-5" dirty="0">
                <a:latin typeface="Calibri"/>
                <a:cs typeface="Calibri"/>
              </a:rPr>
              <a:t>quantifies</a:t>
            </a:r>
            <a:r>
              <a:rPr sz="1800" dirty="0">
                <a:latin typeface="Calibri"/>
                <a:cs typeface="Calibri"/>
              </a:rPr>
              <a:t> the</a:t>
            </a:r>
            <a:r>
              <a:rPr sz="1800" spc="10" dirty="0">
                <a:latin typeface="Calibri"/>
                <a:cs typeface="Calibri"/>
              </a:rPr>
              <a:t> </a:t>
            </a:r>
            <a:r>
              <a:rPr sz="1800" spc="-5" dirty="0">
                <a:latin typeface="Calibri"/>
                <a:cs typeface="Calibri"/>
              </a:rPr>
              <a:t>degree</a:t>
            </a:r>
            <a:r>
              <a:rPr sz="1800" spc="10" dirty="0">
                <a:latin typeface="Calibri"/>
                <a:cs typeface="Calibri"/>
              </a:rPr>
              <a:t> </a:t>
            </a:r>
            <a:r>
              <a:rPr sz="1800" spc="-5" dirty="0">
                <a:latin typeface="Calibri"/>
                <a:cs typeface="Calibri"/>
              </a:rPr>
              <a:t>of</a:t>
            </a:r>
            <a:r>
              <a:rPr sz="1800" spc="10" dirty="0">
                <a:latin typeface="Calibri"/>
                <a:cs typeface="Calibri"/>
              </a:rPr>
              <a:t> </a:t>
            </a:r>
            <a:r>
              <a:rPr sz="1800" spc="-10" dirty="0">
                <a:latin typeface="Calibri"/>
                <a:cs typeface="Calibri"/>
              </a:rPr>
              <a:t>disorder</a:t>
            </a:r>
            <a:r>
              <a:rPr sz="180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given</a:t>
            </a:r>
            <a:r>
              <a:rPr sz="1800" spc="5" dirty="0">
                <a:latin typeface="Calibri"/>
                <a:cs typeface="Calibri"/>
              </a:rPr>
              <a:t> </a:t>
            </a:r>
            <a:r>
              <a:rPr sz="1800" spc="-10" dirty="0">
                <a:latin typeface="Calibri"/>
                <a:cs typeface="Calibri"/>
              </a:rPr>
              <a:t>data.</a:t>
            </a:r>
            <a:r>
              <a:rPr sz="1800" spc="-5" dirty="0">
                <a:latin typeface="Calibri"/>
                <a:cs typeface="Calibri"/>
              </a:rPr>
              <a:t> </a:t>
            </a:r>
            <a:r>
              <a:rPr sz="1800" spc="-10" dirty="0">
                <a:latin typeface="Calibri"/>
                <a:cs typeface="Calibri"/>
              </a:rPr>
              <a:t>Entropy</a:t>
            </a:r>
            <a:r>
              <a:rPr sz="1800" dirty="0">
                <a:latin typeface="Calibri"/>
                <a:cs typeface="Calibri"/>
              </a:rPr>
              <a:t> </a:t>
            </a:r>
            <a:r>
              <a:rPr sz="1800" spc="-10" dirty="0">
                <a:latin typeface="Calibri"/>
                <a:cs typeface="Calibri"/>
              </a:rPr>
              <a:t>ranges</a:t>
            </a:r>
            <a:r>
              <a:rPr sz="1800" dirty="0">
                <a:latin typeface="Calibri"/>
                <a:cs typeface="Calibri"/>
              </a:rPr>
              <a:t> </a:t>
            </a:r>
            <a:r>
              <a:rPr sz="1800" spc="-10" dirty="0">
                <a:latin typeface="Calibri"/>
                <a:cs typeface="Calibri"/>
              </a:rPr>
              <a:t>from</a:t>
            </a:r>
            <a:r>
              <a:rPr sz="1800" spc="-5" dirty="0">
                <a:latin typeface="Calibri"/>
                <a:cs typeface="Calibri"/>
              </a:rPr>
              <a:t> </a:t>
            </a:r>
            <a:r>
              <a:rPr sz="1800" dirty="0">
                <a:latin typeface="Calibri"/>
                <a:cs typeface="Calibri"/>
              </a:rPr>
              <a:t>0</a:t>
            </a:r>
            <a:r>
              <a:rPr sz="1800" spc="5"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1</a:t>
            </a:r>
            <a:r>
              <a:rPr sz="1800" spc="10" dirty="0">
                <a:latin typeface="Calibri"/>
                <a:cs typeface="Calibri"/>
              </a:rPr>
              <a:t> </a:t>
            </a:r>
            <a:r>
              <a:rPr sz="1800" spc="-5" dirty="0">
                <a:latin typeface="Calibri"/>
                <a:cs typeface="Calibri"/>
              </a:rPr>
              <a:t>if</a:t>
            </a:r>
            <a:r>
              <a:rPr sz="1800" dirty="0">
                <a:latin typeface="Calibri"/>
                <a:cs typeface="Calibri"/>
              </a:rPr>
              <a:t> </a:t>
            </a:r>
            <a:r>
              <a:rPr sz="1800" spc="-10" dirty="0">
                <a:latin typeface="Calibri"/>
                <a:cs typeface="Calibri"/>
              </a:rPr>
              <a:t>Entropy</a:t>
            </a:r>
            <a:r>
              <a:rPr sz="1800" dirty="0">
                <a:latin typeface="Calibri"/>
                <a:cs typeface="Calibri"/>
              </a:rPr>
              <a:t> </a:t>
            </a:r>
            <a:r>
              <a:rPr sz="1800" spc="-5" dirty="0">
                <a:latin typeface="Calibri"/>
                <a:cs typeface="Calibri"/>
              </a:rPr>
              <a:t>=0</a:t>
            </a:r>
            <a:r>
              <a:rPr sz="1800" spc="15" dirty="0">
                <a:latin typeface="Calibri"/>
                <a:cs typeface="Calibri"/>
              </a:rPr>
              <a:t> </a:t>
            </a:r>
            <a:r>
              <a:rPr sz="1800" spc="-5" dirty="0">
                <a:latin typeface="Calibri"/>
                <a:cs typeface="Calibri"/>
              </a:rPr>
              <a:t>that </a:t>
            </a:r>
            <a:r>
              <a:rPr sz="1800" spc="-390" dirty="0">
                <a:latin typeface="Calibri"/>
                <a:cs typeface="Calibri"/>
              </a:rPr>
              <a:t> </a:t>
            </a:r>
            <a:r>
              <a:rPr sz="1800" dirty="0">
                <a:latin typeface="Calibri"/>
                <a:cs typeface="Calibri"/>
              </a:rPr>
              <a:t>means</a:t>
            </a:r>
            <a:r>
              <a:rPr sz="1800" spc="-5" dirty="0">
                <a:latin typeface="Calibri"/>
                <a:cs typeface="Calibri"/>
              </a:rPr>
              <a:t> </a:t>
            </a:r>
            <a:r>
              <a:rPr sz="1800" spc="-15" dirty="0">
                <a:latin typeface="Calibri"/>
                <a:cs typeface="Calibri"/>
              </a:rPr>
              <a:t>data</a:t>
            </a:r>
            <a:r>
              <a:rPr sz="1800" spc="-5" dirty="0">
                <a:latin typeface="Calibri"/>
                <a:cs typeface="Calibri"/>
              </a:rPr>
              <a:t> </a:t>
            </a:r>
            <a:r>
              <a:rPr sz="1800" dirty="0">
                <a:latin typeface="Calibri"/>
                <a:cs typeface="Calibri"/>
              </a:rPr>
              <a:t>has</a:t>
            </a:r>
            <a:r>
              <a:rPr sz="1800" spc="-10" dirty="0">
                <a:latin typeface="Calibri"/>
                <a:cs typeface="Calibri"/>
              </a:rPr>
              <a:t> </a:t>
            </a:r>
            <a:r>
              <a:rPr sz="1800" spc="-5" dirty="0">
                <a:latin typeface="Calibri"/>
                <a:cs typeface="Calibri"/>
              </a:rPr>
              <a:t>high</a:t>
            </a:r>
            <a:r>
              <a:rPr sz="1800" spc="10" dirty="0">
                <a:latin typeface="Calibri"/>
                <a:cs typeface="Calibri"/>
              </a:rPr>
              <a:t> </a:t>
            </a:r>
            <a:r>
              <a:rPr sz="1800" spc="-5" dirty="0">
                <a:latin typeface="Calibri"/>
                <a:cs typeface="Calibri"/>
              </a:rPr>
              <a:t>Homogeneity</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10" dirty="0">
                <a:latin typeface="Calibri"/>
                <a:cs typeface="Calibri"/>
              </a:rPr>
              <a:t>Formula </a:t>
            </a:r>
            <a:r>
              <a:rPr sz="1800" spc="-15" dirty="0">
                <a:latin typeface="Calibri"/>
                <a:cs typeface="Calibri"/>
              </a:rPr>
              <a:t>for</a:t>
            </a:r>
            <a:r>
              <a:rPr sz="1800" spc="-20" dirty="0">
                <a:latin typeface="Calibri"/>
                <a:cs typeface="Calibri"/>
              </a:rPr>
              <a:t> </a:t>
            </a:r>
            <a:r>
              <a:rPr sz="1800" spc="-10" dirty="0">
                <a:latin typeface="Calibri"/>
                <a:cs typeface="Calibri"/>
              </a:rPr>
              <a:t>entropy</a:t>
            </a:r>
            <a:r>
              <a:rPr sz="1800" spc="-15" dirty="0">
                <a:latin typeface="Calibri"/>
                <a:cs typeface="Calibri"/>
              </a:rPr>
              <a:t> </a:t>
            </a:r>
            <a:r>
              <a:rPr sz="1800" dirty="0">
                <a:latin typeface="Calibri"/>
                <a:cs typeface="Calibri"/>
              </a:rPr>
              <a:t>:</a:t>
            </a:r>
          </a:p>
          <a:p>
            <a:pPr>
              <a:lnSpc>
                <a:spcPct val="100000"/>
              </a:lnSpc>
              <a:spcBef>
                <a:spcPts val="25"/>
              </a:spcBef>
            </a:pPr>
            <a:endParaRPr sz="1750" dirty="0">
              <a:latin typeface="Calibri"/>
              <a:cs typeface="Calibri"/>
            </a:endParaRPr>
          </a:p>
          <a:p>
            <a:pPr marL="694055" marR="6083300" indent="-681990" algn="just">
              <a:lnSpc>
                <a:spcPct val="100000"/>
              </a:lnSpc>
            </a:pPr>
            <a:r>
              <a:rPr sz="1800" spc="-10" dirty="0">
                <a:latin typeface="Calibri"/>
                <a:cs typeface="Calibri"/>
              </a:rPr>
              <a:t>Where </a:t>
            </a:r>
            <a:r>
              <a:rPr sz="1800" spc="-5" dirty="0">
                <a:latin typeface="Calibri"/>
                <a:cs typeface="Calibri"/>
              </a:rPr>
              <a:t>pi </a:t>
            </a:r>
            <a:r>
              <a:rPr sz="1800" dirty="0">
                <a:latin typeface="Calibri"/>
                <a:cs typeface="Calibri"/>
              </a:rPr>
              <a:t>= </a:t>
            </a:r>
            <a:r>
              <a:rPr sz="1800" spc="-10" dirty="0">
                <a:latin typeface="Calibri"/>
                <a:cs typeface="Calibri"/>
              </a:rPr>
              <a:t>Probability </a:t>
            </a:r>
            <a:r>
              <a:rPr sz="1800" spc="-5" dirty="0">
                <a:latin typeface="Calibri"/>
                <a:cs typeface="Calibri"/>
              </a:rPr>
              <a:t>of finding </a:t>
            </a:r>
            <a:r>
              <a:rPr sz="1800" dirty="0">
                <a:latin typeface="Calibri"/>
                <a:cs typeface="Calibri"/>
              </a:rPr>
              <a:t>label </a:t>
            </a:r>
            <a:r>
              <a:rPr sz="1800" dirty="0" err="1">
                <a:latin typeface="Calibri"/>
                <a:cs typeface="Calibri"/>
              </a:rPr>
              <a:t>i</a:t>
            </a:r>
            <a:r>
              <a:rPr sz="1800" dirty="0">
                <a:latin typeface="Calibri"/>
                <a:cs typeface="Calibri"/>
              </a:rPr>
              <a:t> </a:t>
            </a:r>
            <a:r>
              <a:rPr sz="1800" spc="-395" dirty="0">
                <a:latin typeface="Calibri"/>
                <a:cs typeface="Calibri"/>
              </a:rPr>
              <a:t> </a:t>
            </a:r>
            <a:r>
              <a:rPr sz="1800" dirty="0">
                <a:latin typeface="Calibri"/>
                <a:cs typeface="Calibri"/>
              </a:rPr>
              <a:t>k</a:t>
            </a:r>
            <a:r>
              <a:rPr sz="1800" spc="5" dirty="0">
                <a:latin typeface="Calibri"/>
                <a:cs typeface="Calibri"/>
              </a:rPr>
              <a:t> </a:t>
            </a:r>
            <a:r>
              <a:rPr sz="1800" dirty="0">
                <a:latin typeface="Calibri"/>
                <a:cs typeface="Calibri"/>
              </a:rPr>
              <a:t>= </a:t>
            </a:r>
            <a:r>
              <a:rPr sz="1800" spc="-5" dirty="0">
                <a:latin typeface="Calibri"/>
                <a:cs typeface="Calibri"/>
              </a:rPr>
              <a:t>Number of </a:t>
            </a:r>
            <a:r>
              <a:rPr sz="1800" spc="-15" dirty="0">
                <a:latin typeface="Calibri"/>
                <a:cs typeface="Calibri"/>
              </a:rPr>
              <a:t>different </a:t>
            </a:r>
            <a:r>
              <a:rPr sz="1800" spc="-5" dirty="0">
                <a:latin typeface="Calibri"/>
                <a:cs typeface="Calibri"/>
              </a:rPr>
              <a:t>labels </a:t>
            </a:r>
            <a:r>
              <a:rPr sz="1800" dirty="0">
                <a:latin typeface="Calibri"/>
                <a:cs typeface="Calibri"/>
              </a:rPr>
              <a:t> </a:t>
            </a:r>
            <a:r>
              <a:rPr sz="1800" spc="-5" dirty="0">
                <a:latin typeface="Calibri"/>
                <a:cs typeface="Calibri"/>
              </a:rPr>
              <a:t>ε[D]</a:t>
            </a:r>
            <a:r>
              <a:rPr sz="1800" spc="15" dirty="0">
                <a:latin typeface="Calibri"/>
                <a:cs typeface="Calibri"/>
              </a:rPr>
              <a:t> </a:t>
            </a:r>
            <a:r>
              <a:rPr sz="1800" dirty="0">
                <a:latin typeface="Calibri"/>
                <a:cs typeface="Calibri"/>
              </a:rPr>
              <a:t>= </a:t>
            </a:r>
            <a:r>
              <a:rPr sz="1800" spc="-10" dirty="0">
                <a:latin typeface="Calibri"/>
                <a:cs typeface="Calibri"/>
              </a:rPr>
              <a:t>Entropy</a:t>
            </a:r>
            <a:r>
              <a:rPr sz="1800" spc="-5" dirty="0">
                <a:latin typeface="Calibri"/>
                <a:cs typeface="Calibri"/>
              </a:rPr>
              <a:t> of</a:t>
            </a:r>
            <a:r>
              <a:rPr sz="1800" spc="-10" dirty="0">
                <a:latin typeface="Calibri"/>
                <a:cs typeface="Calibri"/>
              </a:rPr>
              <a:t> Dataset</a:t>
            </a:r>
            <a:r>
              <a:rPr sz="1800" spc="-5" dirty="0">
                <a:latin typeface="Calibri"/>
                <a:cs typeface="Calibri"/>
              </a:rPr>
              <a:t> </a:t>
            </a:r>
            <a:r>
              <a:rPr sz="1800" dirty="0">
                <a:latin typeface="Calibri"/>
                <a:cs typeface="Calibri"/>
              </a:rPr>
              <a:t>D</a:t>
            </a:r>
          </a:p>
          <a:p>
            <a:pPr marL="12700" marR="1367155">
              <a:lnSpc>
                <a:spcPct val="200000"/>
              </a:lnSpc>
            </a:pPr>
            <a:r>
              <a:rPr sz="1800" b="1" spc="-5" dirty="0">
                <a:latin typeface="Calibri"/>
                <a:cs typeface="Calibri"/>
              </a:rPr>
              <a:t>Information Gained</a:t>
            </a:r>
            <a:r>
              <a:rPr sz="1800" b="1" spc="-10" dirty="0">
                <a:latin typeface="Calibri"/>
                <a:cs typeface="Calibri"/>
              </a:rPr>
              <a:t> </a:t>
            </a:r>
            <a:r>
              <a:rPr sz="1800" spc="-5" dirty="0">
                <a:latin typeface="Calibri"/>
                <a:cs typeface="Calibri"/>
              </a:rPr>
              <a:t>Measures</a:t>
            </a:r>
            <a:r>
              <a:rPr sz="1800" spc="-30" dirty="0">
                <a:latin typeface="Calibri"/>
                <a:cs typeface="Calibri"/>
              </a:rPr>
              <a:t> </a:t>
            </a:r>
            <a:r>
              <a:rPr sz="1800" spc="-5" dirty="0">
                <a:latin typeface="Calibri"/>
                <a:cs typeface="Calibri"/>
              </a:rPr>
              <a:t>how</a:t>
            </a:r>
            <a:r>
              <a:rPr sz="1800" spc="20" dirty="0">
                <a:latin typeface="Calibri"/>
                <a:cs typeface="Calibri"/>
              </a:rPr>
              <a:t> </a:t>
            </a:r>
            <a:r>
              <a:rPr sz="1800" dirty="0">
                <a:latin typeface="Calibri"/>
                <a:cs typeface="Calibri"/>
              </a:rPr>
              <a:t>much</a:t>
            </a:r>
            <a:r>
              <a:rPr sz="1800" spc="10" dirty="0">
                <a:latin typeface="Calibri"/>
                <a:cs typeface="Calibri"/>
              </a:rPr>
              <a:t> </a:t>
            </a:r>
            <a:r>
              <a:rPr sz="1800" dirty="0">
                <a:latin typeface="Calibri"/>
                <a:cs typeface="Calibri"/>
              </a:rPr>
              <a:t>as</a:t>
            </a:r>
            <a:r>
              <a:rPr sz="1800" spc="-10" dirty="0">
                <a:latin typeface="Calibri"/>
                <a:cs typeface="Calibri"/>
              </a:rPr>
              <a:t> </a:t>
            </a:r>
            <a:r>
              <a:rPr sz="1800" dirty="0">
                <a:latin typeface="Calibri"/>
                <a:cs typeface="Calibri"/>
              </a:rPr>
              <a:t>the</a:t>
            </a:r>
            <a:r>
              <a:rPr sz="1800" spc="10" dirty="0">
                <a:latin typeface="Calibri"/>
                <a:cs typeface="Calibri"/>
              </a:rPr>
              <a:t> </a:t>
            </a:r>
            <a:r>
              <a:rPr sz="1800" spc="-10" dirty="0">
                <a:latin typeface="Calibri"/>
                <a:cs typeface="Calibri"/>
              </a:rPr>
              <a:t>entropy</a:t>
            </a:r>
            <a:r>
              <a:rPr sz="1800" dirty="0">
                <a:latin typeface="Calibri"/>
                <a:cs typeface="Calibri"/>
              </a:rPr>
              <a:t> </a:t>
            </a:r>
            <a:r>
              <a:rPr sz="1800" spc="-5" dirty="0">
                <a:latin typeface="Calibri"/>
                <a:cs typeface="Calibri"/>
              </a:rPr>
              <a:t>decreases</a:t>
            </a:r>
            <a:r>
              <a:rPr sz="1800" spc="5" dirty="0">
                <a:latin typeface="Calibri"/>
                <a:cs typeface="Calibri"/>
              </a:rPr>
              <a:t> </a:t>
            </a:r>
            <a:r>
              <a:rPr sz="1800" spc="-10" dirty="0">
                <a:latin typeface="Calibri"/>
                <a:cs typeface="Calibri"/>
              </a:rPr>
              <a:t>after</a:t>
            </a:r>
            <a:r>
              <a:rPr sz="1800" dirty="0">
                <a:latin typeface="Calibri"/>
                <a:cs typeface="Calibri"/>
              </a:rPr>
              <a:t> </a:t>
            </a:r>
            <a:r>
              <a:rPr sz="1800" spc="-10" dirty="0">
                <a:latin typeface="Calibri"/>
                <a:cs typeface="Calibri"/>
              </a:rPr>
              <a:t>splitting</a:t>
            </a:r>
            <a:r>
              <a:rPr sz="1800" spc="15" dirty="0">
                <a:latin typeface="Calibri"/>
                <a:cs typeface="Calibri"/>
              </a:rPr>
              <a:t> </a:t>
            </a:r>
            <a:r>
              <a:rPr sz="1800" dirty="0">
                <a:latin typeface="Calibri"/>
                <a:cs typeface="Calibri"/>
              </a:rPr>
              <a:t>the</a:t>
            </a:r>
            <a:r>
              <a:rPr sz="1800" spc="10" dirty="0">
                <a:latin typeface="Calibri"/>
                <a:cs typeface="Calibri"/>
              </a:rPr>
              <a:t> </a:t>
            </a:r>
            <a:r>
              <a:rPr sz="1800" spc="-15" dirty="0">
                <a:latin typeface="Calibri"/>
                <a:cs typeface="Calibri"/>
              </a:rPr>
              <a:t>data </a:t>
            </a:r>
            <a:r>
              <a:rPr sz="1800" spc="-395" dirty="0">
                <a:latin typeface="Calibri"/>
                <a:cs typeface="Calibri"/>
              </a:rPr>
              <a:t> </a:t>
            </a:r>
            <a:r>
              <a:rPr sz="1800" spc="-10" dirty="0">
                <a:latin typeface="Calibri"/>
                <a:cs typeface="Calibri"/>
              </a:rPr>
              <a:t>Formula</a:t>
            </a:r>
            <a:r>
              <a:rPr sz="1800" spc="5" dirty="0">
                <a:latin typeface="Calibri"/>
                <a:cs typeface="Calibri"/>
              </a:rPr>
              <a:t> </a:t>
            </a:r>
            <a:r>
              <a:rPr sz="1800" spc="-15" dirty="0">
                <a:latin typeface="Calibri"/>
                <a:cs typeface="Calibri"/>
              </a:rPr>
              <a:t>for</a:t>
            </a:r>
            <a:r>
              <a:rPr sz="1800" spc="-5" dirty="0">
                <a:latin typeface="Calibri"/>
                <a:cs typeface="Calibri"/>
              </a:rPr>
              <a:t> </a:t>
            </a:r>
            <a:r>
              <a:rPr sz="1800" spc="-10" dirty="0">
                <a:latin typeface="Calibri"/>
                <a:cs typeface="Calibri"/>
              </a:rPr>
              <a:t>Information</a:t>
            </a:r>
            <a:r>
              <a:rPr sz="1800" spc="-5" dirty="0">
                <a:latin typeface="Calibri"/>
                <a:cs typeface="Calibri"/>
              </a:rPr>
              <a:t> </a:t>
            </a:r>
            <a:r>
              <a:rPr sz="1800" dirty="0">
                <a:latin typeface="Calibri"/>
                <a:cs typeface="Calibri"/>
              </a:rPr>
              <a:t>Gained</a:t>
            </a:r>
          </a:p>
        </p:txBody>
      </p:sp>
      <p:pic>
        <p:nvPicPr>
          <p:cNvPr id="5" name="object 7">
            <a:extLst>
              <a:ext uri="{FF2B5EF4-FFF2-40B4-BE49-F238E27FC236}">
                <a16:creationId xmlns:a16="http://schemas.microsoft.com/office/drawing/2014/main" id="{BFD2ED9B-53E8-8183-6303-88B93658D520}"/>
              </a:ext>
            </a:extLst>
          </p:cNvPr>
          <p:cNvPicPr/>
          <p:nvPr/>
        </p:nvPicPr>
        <p:blipFill>
          <a:blip r:embed="rId2" cstate="print"/>
          <a:stretch>
            <a:fillRect/>
          </a:stretch>
        </p:blipFill>
        <p:spPr>
          <a:xfrm>
            <a:off x="2743200" y="2057400"/>
            <a:ext cx="1924812" cy="286512"/>
          </a:xfrm>
          <a:prstGeom prst="rect">
            <a:avLst/>
          </a:prstGeom>
        </p:spPr>
      </p:pic>
      <p:pic>
        <p:nvPicPr>
          <p:cNvPr id="6" name="object 8">
            <a:extLst>
              <a:ext uri="{FF2B5EF4-FFF2-40B4-BE49-F238E27FC236}">
                <a16:creationId xmlns:a16="http://schemas.microsoft.com/office/drawing/2014/main" id="{63D7E97B-2211-8C71-28BC-F8A716F8A466}"/>
              </a:ext>
            </a:extLst>
          </p:cNvPr>
          <p:cNvPicPr/>
          <p:nvPr/>
        </p:nvPicPr>
        <p:blipFill>
          <a:blip r:embed="rId3" cstate="print"/>
          <a:stretch>
            <a:fillRect/>
          </a:stretch>
        </p:blipFill>
        <p:spPr>
          <a:xfrm>
            <a:off x="3810000" y="4267200"/>
            <a:ext cx="5114544" cy="286512"/>
          </a:xfrm>
          <a:prstGeom prst="rect">
            <a:avLst/>
          </a:prstGeom>
        </p:spPr>
      </p:pic>
      <p:sp>
        <p:nvSpPr>
          <p:cNvPr id="7" name="object 4">
            <a:extLst>
              <a:ext uri="{FF2B5EF4-FFF2-40B4-BE49-F238E27FC236}">
                <a16:creationId xmlns:a16="http://schemas.microsoft.com/office/drawing/2014/main" id="{44621781-C97E-28EB-628D-8161508DC42B}"/>
              </a:ext>
            </a:extLst>
          </p:cNvPr>
          <p:cNvSpPr txBox="1"/>
          <p:nvPr/>
        </p:nvSpPr>
        <p:spPr>
          <a:xfrm>
            <a:off x="688340" y="4804029"/>
            <a:ext cx="122110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Where</a:t>
            </a:r>
            <a:r>
              <a:rPr sz="1800" spc="-20" dirty="0">
                <a:latin typeface="Calibri"/>
                <a:cs typeface="Calibri"/>
              </a:rPr>
              <a:t> </a:t>
            </a:r>
            <a:r>
              <a:rPr sz="1800" spc="-5" dirty="0">
                <a:latin typeface="Calibri"/>
                <a:cs typeface="Calibri"/>
              </a:rPr>
              <a:t>ε[D]</a:t>
            </a:r>
            <a:endParaRPr sz="1800" dirty="0">
              <a:latin typeface="Calibri"/>
              <a:cs typeface="Calibri"/>
            </a:endParaRPr>
          </a:p>
          <a:p>
            <a:pPr marL="694055">
              <a:lnSpc>
                <a:spcPct val="100000"/>
              </a:lnSpc>
            </a:pPr>
            <a:r>
              <a:rPr sz="1800" spc="-10" dirty="0">
                <a:latin typeface="Calibri"/>
                <a:cs typeface="Calibri"/>
              </a:rPr>
              <a:t>ε</a:t>
            </a:r>
            <a:r>
              <a:rPr sz="1800" spc="-5" dirty="0">
                <a:latin typeface="Calibri"/>
                <a:cs typeface="Calibri"/>
              </a:rPr>
              <a:t>[</a:t>
            </a:r>
            <a:r>
              <a:rPr sz="1800" spc="-30" dirty="0">
                <a:latin typeface="Calibri"/>
                <a:cs typeface="Calibri"/>
              </a:rPr>
              <a:t>D</a:t>
            </a:r>
            <a:r>
              <a:rPr sz="1800" dirty="0">
                <a:latin typeface="Calibri"/>
                <a:cs typeface="Calibri"/>
              </a:rPr>
              <a:t>A]</a:t>
            </a:r>
          </a:p>
        </p:txBody>
      </p:sp>
      <p:sp>
        <p:nvSpPr>
          <p:cNvPr id="8" name="object 5">
            <a:extLst>
              <a:ext uri="{FF2B5EF4-FFF2-40B4-BE49-F238E27FC236}">
                <a16:creationId xmlns:a16="http://schemas.microsoft.com/office/drawing/2014/main" id="{7CADF9FE-2359-90A5-9527-C10F374E6E48}"/>
              </a:ext>
            </a:extLst>
          </p:cNvPr>
          <p:cNvSpPr txBox="1"/>
          <p:nvPr/>
        </p:nvSpPr>
        <p:spPr>
          <a:xfrm>
            <a:off x="2121444" y="4804029"/>
            <a:ext cx="438277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r>
              <a:rPr sz="1800" spc="-20" dirty="0">
                <a:latin typeface="Calibri"/>
                <a:cs typeface="Calibri"/>
              </a:rPr>
              <a:t> </a:t>
            </a:r>
            <a:r>
              <a:rPr sz="1800" spc="-10" dirty="0">
                <a:latin typeface="Calibri"/>
                <a:cs typeface="Calibri"/>
              </a:rPr>
              <a:t>Entropy</a:t>
            </a:r>
            <a:r>
              <a:rPr sz="1800" spc="-15"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parent</a:t>
            </a:r>
            <a:r>
              <a:rPr sz="1800" spc="-15" dirty="0">
                <a:latin typeface="Calibri"/>
                <a:cs typeface="Calibri"/>
              </a:rPr>
              <a:t> </a:t>
            </a:r>
            <a:r>
              <a:rPr sz="1800" spc="-5" dirty="0">
                <a:latin typeface="Calibri"/>
                <a:cs typeface="Calibri"/>
              </a:rPr>
              <a:t>set</a:t>
            </a:r>
            <a:endParaRPr sz="1800" dirty="0">
              <a:latin typeface="Calibri"/>
              <a:cs typeface="Calibri"/>
            </a:endParaRPr>
          </a:p>
          <a:p>
            <a:pPr marL="36195">
              <a:lnSpc>
                <a:spcPct val="100000"/>
              </a:lnSpc>
            </a:pPr>
            <a:r>
              <a:rPr sz="1800" dirty="0">
                <a:latin typeface="Calibri"/>
                <a:cs typeface="Calibri"/>
              </a:rPr>
              <a:t>=</a:t>
            </a:r>
            <a:r>
              <a:rPr sz="1800" spc="409" dirty="0">
                <a:latin typeface="Calibri"/>
                <a:cs typeface="Calibri"/>
              </a:rPr>
              <a:t> </a:t>
            </a:r>
            <a:r>
              <a:rPr sz="1800" spc="-10" dirty="0">
                <a:latin typeface="Calibri"/>
                <a:cs typeface="Calibri"/>
              </a:rPr>
              <a:t>Entropy</a:t>
            </a:r>
            <a:r>
              <a:rPr sz="1800" spc="-5" dirty="0">
                <a:latin typeface="Calibri"/>
                <a:cs typeface="Calibri"/>
              </a:rPr>
              <a:t> of</a:t>
            </a:r>
            <a:r>
              <a:rPr sz="1800" spc="-10" dirty="0">
                <a:latin typeface="Calibri"/>
                <a:cs typeface="Calibri"/>
              </a:rPr>
              <a:t> Partitions</a:t>
            </a:r>
            <a:r>
              <a:rPr sz="1800" spc="5" dirty="0">
                <a:latin typeface="Calibri"/>
                <a:cs typeface="Calibri"/>
              </a:rPr>
              <a:t> </a:t>
            </a:r>
            <a:r>
              <a:rPr sz="1800" spc="-10" dirty="0">
                <a:latin typeface="Calibri"/>
                <a:cs typeface="Calibri"/>
              </a:rPr>
              <a:t>Obtained</a:t>
            </a:r>
            <a:r>
              <a:rPr sz="1800" spc="20" dirty="0">
                <a:latin typeface="Calibri"/>
                <a:cs typeface="Calibri"/>
              </a:rPr>
              <a:t> </a:t>
            </a:r>
            <a:r>
              <a:rPr sz="1800" spc="-10" dirty="0">
                <a:latin typeface="Calibri"/>
                <a:cs typeface="Calibri"/>
              </a:rPr>
              <a:t>after</a:t>
            </a:r>
            <a:r>
              <a:rPr sz="1800" spc="-5" dirty="0">
                <a:latin typeface="Calibri"/>
                <a:cs typeface="Calibri"/>
              </a:rPr>
              <a:t> </a:t>
            </a:r>
            <a:r>
              <a:rPr sz="1800" spc="-10" dirty="0">
                <a:latin typeface="Calibri"/>
                <a:cs typeface="Calibri"/>
              </a:rPr>
              <a:t>splitting</a:t>
            </a:r>
            <a:endParaRPr sz="1800" dirty="0">
              <a:latin typeface="Calibri"/>
              <a:cs typeface="Calibri"/>
            </a:endParaRPr>
          </a:p>
        </p:txBody>
      </p:sp>
      <p:sp>
        <p:nvSpPr>
          <p:cNvPr id="9" name="object 6">
            <a:extLst>
              <a:ext uri="{FF2B5EF4-FFF2-40B4-BE49-F238E27FC236}">
                <a16:creationId xmlns:a16="http://schemas.microsoft.com/office/drawing/2014/main" id="{B768E9F0-5B02-EF79-1138-0964CF856C5B}"/>
              </a:ext>
            </a:extLst>
          </p:cNvPr>
          <p:cNvSpPr txBox="1"/>
          <p:nvPr/>
        </p:nvSpPr>
        <p:spPr>
          <a:xfrm>
            <a:off x="1369822" y="5352999"/>
            <a:ext cx="7447915" cy="848360"/>
          </a:xfrm>
          <a:prstGeom prst="rect">
            <a:avLst/>
          </a:prstGeom>
        </p:spPr>
        <p:txBody>
          <a:bodyPr vert="horz" wrap="square" lIns="0" tIns="12700" rIns="0" bIns="0" rtlCol="0">
            <a:spAutoFit/>
          </a:bodyPr>
          <a:lstStyle/>
          <a:p>
            <a:pPr marL="12700" marR="5080">
              <a:lnSpc>
                <a:spcPct val="100000"/>
              </a:lnSpc>
              <a:spcBef>
                <a:spcPts val="100"/>
              </a:spcBef>
              <a:tabLst>
                <a:tab pos="762000" algn="l"/>
              </a:tabLst>
            </a:pPr>
            <a:r>
              <a:rPr sz="1800" spc="-10">
                <a:latin typeface="Calibri"/>
                <a:cs typeface="Calibri"/>
              </a:rPr>
              <a:t>ε[DA=i]</a:t>
            </a:r>
            <a:r>
              <a:rPr sz="1800" spc="25">
                <a:latin typeface="Calibri"/>
                <a:cs typeface="Calibri"/>
              </a:rPr>
              <a:t> </a:t>
            </a:r>
            <a:r>
              <a:rPr sz="1800">
                <a:latin typeface="Calibri"/>
                <a:cs typeface="Calibri"/>
              </a:rPr>
              <a:t>=</a:t>
            </a:r>
            <a:r>
              <a:rPr sz="1800" spc="10">
                <a:latin typeface="Calibri"/>
                <a:cs typeface="Calibri"/>
              </a:rPr>
              <a:t> </a:t>
            </a:r>
            <a:r>
              <a:rPr sz="1800" spc="-10">
                <a:latin typeface="Calibri"/>
                <a:cs typeface="Calibri"/>
              </a:rPr>
              <a:t>Entropy</a:t>
            </a:r>
            <a:r>
              <a:rPr sz="1800">
                <a:latin typeface="Calibri"/>
                <a:cs typeface="Calibri"/>
              </a:rPr>
              <a:t> </a:t>
            </a:r>
            <a:r>
              <a:rPr sz="1800" spc="-5">
                <a:latin typeface="Calibri"/>
                <a:cs typeface="Calibri"/>
              </a:rPr>
              <a:t>of </a:t>
            </a:r>
            <a:r>
              <a:rPr sz="1800" spc="-10">
                <a:latin typeface="Calibri"/>
                <a:cs typeface="Calibri"/>
              </a:rPr>
              <a:t>Partitions</a:t>
            </a:r>
            <a:r>
              <a:rPr sz="1800" spc="15">
                <a:latin typeface="Calibri"/>
                <a:cs typeface="Calibri"/>
              </a:rPr>
              <a:t> </a:t>
            </a:r>
            <a:r>
              <a:rPr sz="1800" spc="-5">
                <a:latin typeface="Calibri"/>
                <a:cs typeface="Calibri"/>
              </a:rPr>
              <a:t>where</a:t>
            </a:r>
            <a:r>
              <a:rPr sz="1800" spc="15">
                <a:latin typeface="Calibri"/>
                <a:cs typeface="Calibri"/>
              </a:rPr>
              <a:t> </a:t>
            </a:r>
            <a:r>
              <a:rPr sz="1800" spc="-5">
                <a:latin typeface="Calibri"/>
                <a:cs typeface="Calibri"/>
              </a:rPr>
              <a:t>value of</a:t>
            </a:r>
            <a:r>
              <a:rPr sz="1800">
                <a:latin typeface="Calibri"/>
                <a:cs typeface="Calibri"/>
              </a:rPr>
              <a:t> </a:t>
            </a:r>
            <a:r>
              <a:rPr sz="1800" spc="-10">
                <a:latin typeface="Calibri"/>
                <a:cs typeface="Calibri"/>
              </a:rPr>
              <a:t>attribute</a:t>
            </a:r>
            <a:r>
              <a:rPr sz="1800" spc="15">
                <a:latin typeface="Calibri"/>
                <a:cs typeface="Calibri"/>
              </a:rPr>
              <a:t> </a:t>
            </a:r>
            <a:r>
              <a:rPr sz="1800">
                <a:latin typeface="Calibri"/>
                <a:cs typeface="Calibri"/>
              </a:rPr>
              <a:t>A</a:t>
            </a:r>
            <a:r>
              <a:rPr sz="1800" spc="-5">
                <a:latin typeface="Calibri"/>
                <a:cs typeface="Calibri"/>
              </a:rPr>
              <a:t> </a:t>
            </a:r>
            <a:r>
              <a:rPr sz="1800" spc="-15">
                <a:latin typeface="Calibri"/>
                <a:cs typeface="Calibri"/>
              </a:rPr>
              <a:t>for</a:t>
            </a:r>
            <a:r>
              <a:rPr sz="1800" spc="-5">
                <a:latin typeface="Calibri"/>
                <a:cs typeface="Calibri"/>
              </a:rPr>
              <a:t> the</a:t>
            </a:r>
            <a:r>
              <a:rPr sz="1800" spc="15">
                <a:latin typeface="Calibri"/>
                <a:cs typeface="Calibri"/>
              </a:rPr>
              <a:t> </a:t>
            </a:r>
            <a:r>
              <a:rPr sz="1800" spc="-15">
                <a:latin typeface="Calibri"/>
                <a:cs typeface="Calibri"/>
              </a:rPr>
              <a:t>data</a:t>
            </a:r>
            <a:r>
              <a:rPr sz="1800" spc="-5">
                <a:latin typeface="Calibri"/>
                <a:cs typeface="Calibri"/>
              </a:rPr>
              <a:t> points</a:t>
            </a:r>
            <a:r>
              <a:rPr sz="1800">
                <a:latin typeface="Calibri"/>
                <a:cs typeface="Calibri"/>
              </a:rPr>
              <a:t> is</a:t>
            </a:r>
            <a:r>
              <a:rPr sz="1800" spc="35">
                <a:latin typeface="Calibri"/>
                <a:cs typeface="Calibri"/>
              </a:rPr>
              <a:t> </a:t>
            </a:r>
            <a:r>
              <a:rPr sz="1800">
                <a:latin typeface="Calibri"/>
                <a:cs typeface="Calibri"/>
              </a:rPr>
              <a:t>i </a:t>
            </a:r>
            <a:r>
              <a:rPr sz="1800" spc="-395">
                <a:latin typeface="Calibri"/>
                <a:cs typeface="Calibri"/>
              </a:rPr>
              <a:t> </a:t>
            </a:r>
            <a:r>
              <a:rPr sz="1800" spc="-10">
                <a:latin typeface="Calibri"/>
                <a:cs typeface="Calibri"/>
              </a:rPr>
              <a:t>DA=i	</a:t>
            </a:r>
            <a:r>
              <a:rPr sz="1800">
                <a:latin typeface="Calibri"/>
                <a:cs typeface="Calibri"/>
              </a:rPr>
              <a:t>=</a:t>
            </a:r>
            <a:r>
              <a:rPr sz="1800" spc="5">
                <a:latin typeface="Calibri"/>
                <a:cs typeface="Calibri"/>
              </a:rPr>
              <a:t> </a:t>
            </a:r>
            <a:r>
              <a:rPr sz="1800" spc="-5">
                <a:latin typeface="Calibri"/>
                <a:cs typeface="Calibri"/>
              </a:rPr>
              <a:t>Number</a:t>
            </a:r>
            <a:r>
              <a:rPr sz="1800">
                <a:latin typeface="Calibri"/>
                <a:cs typeface="Calibri"/>
              </a:rPr>
              <a:t> </a:t>
            </a:r>
            <a:r>
              <a:rPr sz="1800" spc="-5">
                <a:latin typeface="Calibri"/>
                <a:cs typeface="Calibri"/>
              </a:rPr>
              <a:t>of</a:t>
            </a:r>
            <a:r>
              <a:rPr sz="1800" spc="5">
                <a:latin typeface="Calibri"/>
                <a:cs typeface="Calibri"/>
              </a:rPr>
              <a:t> </a:t>
            </a:r>
            <a:r>
              <a:rPr sz="1800" spc="-5">
                <a:latin typeface="Calibri"/>
                <a:cs typeface="Calibri"/>
              </a:rPr>
              <a:t>points</a:t>
            </a:r>
            <a:r>
              <a:rPr sz="1800">
                <a:latin typeface="Calibri"/>
                <a:cs typeface="Calibri"/>
              </a:rPr>
              <a:t> </a:t>
            </a:r>
            <a:r>
              <a:rPr sz="1800" spc="-10">
                <a:latin typeface="Calibri"/>
                <a:cs typeface="Calibri"/>
              </a:rPr>
              <a:t>where</a:t>
            </a:r>
            <a:r>
              <a:rPr sz="1800" spc="15">
                <a:latin typeface="Calibri"/>
                <a:cs typeface="Calibri"/>
              </a:rPr>
              <a:t> </a:t>
            </a:r>
            <a:r>
              <a:rPr sz="1800" spc="-15">
                <a:latin typeface="Calibri"/>
                <a:cs typeface="Calibri"/>
              </a:rPr>
              <a:t>attribute</a:t>
            </a:r>
            <a:r>
              <a:rPr sz="1800" spc="15">
                <a:latin typeface="Calibri"/>
                <a:cs typeface="Calibri"/>
              </a:rPr>
              <a:t> </a:t>
            </a:r>
            <a:r>
              <a:rPr sz="1800">
                <a:latin typeface="Calibri"/>
                <a:cs typeface="Calibri"/>
              </a:rPr>
              <a:t>A is</a:t>
            </a:r>
            <a:r>
              <a:rPr sz="1800" spc="20">
                <a:latin typeface="Calibri"/>
                <a:cs typeface="Calibri"/>
              </a:rPr>
              <a:t> </a:t>
            </a:r>
            <a:r>
              <a:rPr sz="1800">
                <a:latin typeface="Calibri"/>
                <a:cs typeface="Calibri"/>
              </a:rPr>
              <a:t>i</a:t>
            </a:r>
          </a:p>
          <a:p>
            <a:pPr marL="12700">
              <a:lnSpc>
                <a:spcPct val="100000"/>
              </a:lnSpc>
              <a:tabLst>
                <a:tab pos="758190" algn="l"/>
              </a:tabLst>
            </a:pPr>
            <a:r>
              <a:rPr sz="1800">
                <a:latin typeface="Calibri"/>
                <a:cs typeface="Calibri"/>
              </a:rPr>
              <a:t>K	=</a:t>
            </a:r>
            <a:r>
              <a:rPr sz="1800" spc="5">
                <a:latin typeface="Calibri"/>
                <a:cs typeface="Calibri"/>
              </a:rPr>
              <a:t> </a:t>
            </a:r>
            <a:r>
              <a:rPr sz="1800" spc="-5">
                <a:latin typeface="Calibri"/>
                <a:cs typeface="Calibri"/>
              </a:rPr>
              <a:t>Number of</a:t>
            </a:r>
            <a:r>
              <a:rPr sz="1800">
                <a:latin typeface="Calibri"/>
                <a:cs typeface="Calibri"/>
              </a:rPr>
              <a:t> </a:t>
            </a:r>
            <a:r>
              <a:rPr sz="1800" spc="-15">
                <a:latin typeface="Calibri"/>
                <a:cs typeface="Calibri"/>
              </a:rPr>
              <a:t>different</a:t>
            </a:r>
            <a:r>
              <a:rPr sz="1800">
                <a:latin typeface="Calibri"/>
                <a:cs typeface="Calibri"/>
              </a:rPr>
              <a:t> </a:t>
            </a:r>
            <a:r>
              <a:rPr sz="1800" spc="-5">
                <a:latin typeface="Calibri"/>
                <a:cs typeface="Calibri"/>
              </a:rPr>
              <a:t>labels</a:t>
            </a:r>
            <a:endParaRPr sz="1800">
              <a:latin typeface="Calibri"/>
              <a:cs typeface="Calibri"/>
            </a:endParaRPr>
          </a:p>
        </p:txBody>
      </p:sp>
    </p:spTree>
    <p:extLst>
      <p:ext uri="{BB962C8B-B14F-4D97-AF65-F5344CB8AC3E}">
        <p14:creationId xmlns:p14="http://schemas.microsoft.com/office/powerpoint/2010/main" val="96065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BB9F-5E2C-E549-8D22-762B53856E8C}"/>
              </a:ext>
            </a:extLst>
          </p:cNvPr>
          <p:cNvSpPr>
            <a:spLocks noGrp="1"/>
          </p:cNvSpPr>
          <p:nvPr>
            <p:ph type="ctrTitle"/>
          </p:nvPr>
        </p:nvSpPr>
        <p:spPr/>
        <p:txBody>
          <a:bodyPr/>
          <a:lstStyle/>
          <a:p>
            <a:r>
              <a:rPr lang="en-IN" spc="-5"/>
              <a:t>Splitting</a:t>
            </a:r>
            <a:r>
              <a:rPr lang="en-IN" spc="-30"/>
              <a:t> </a:t>
            </a:r>
            <a:r>
              <a:rPr lang="en-IN" spc="-5"/>
              <a:t>by</a:t>
            </a:r>
            <a:r>
              <a:rPr lang="en-IN" spc="-35"/>
              <a:t> </a:t>
            </a:r>
            <a:r>
              <a:rPr lang="en-IN"/>
              <a:t>R-squared</a:t>
            </a:r>
          </a:p>
        </p:txBody>
      </p:sp>
      <p:sp>
        <p:nvSpPr>
          <p:cNvPr id="4" name="object 3">
            <a:extLst>
              <a:ext uri="{FF2B5EF4-FFF2-40B4-BE49-F238E27FC236}">
                <a16:creationId xmlns:a16="http://schemas.microsoft.com/office/drawing/2014/main" id="{00215A29-7B3F-A24C-6668-CDCE178249EB}"/>
              </a:ext>
            </a:extLst>
          </p:cNvPr>
          <p:cNvSpPr txBox="1"/>
          <p:nvPr/>
        </p:nvSpPr>
        <p:spPr>
          <a:xfrm>
            <a:off x="840739" y="1237234"/>
            <a:ext cx="9416415" cy="2220595"/>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pitchFamily="34" charset="0"/>
              <a:buChar char="•"/>
            </a:pPr>
            <a:r>
              <a:rPr sz="1800" spc="-5" dirty="0">
                <a:latin typeface="Calibri"/>
                <a:cs typeface="Calibri"/>
              </a:rPr>
              <a:t>R-squared</a:t>
            </a:r>
            <a:r>
              <a:rPr sz="1800" dirty="0">
                <a:latin typeface="Calibri"/>
                <a:cs typeface="Calibri"/>
              </a:rPr>
              <a:t> is</a:t>
            </a:r>
            <a:r>
              <a:rPr sz="1800" spc="5" dirty="0">
                <a:latin typeface="Calibri"/>
                <a:cs typeface="Calibri"/>
              </a:rPr>
              <a:t> </a:t>
            </a:r>
            <a:r>
              <a:rPr sz="1800" spc="-10" dirty="0">
                <a:latin typeface="Calibri"/>
                <a:cs typeface="Calibri"/>
              </a:rPr>
              <a:t>calculated</a:t>
            </a:r>
            <a:r>
              <a:rPr sz="1800" spc="30" dirty="0">
                <a:latin typeface="Calibri"/>
                <a:cs typeface="Calibri"/>
              </a:rPr>
              <a:t> </a:t>
            </a:r>
            <a:r>
              <a:rPr sz="1800" dirty="0">
                <a:latin typeface="Calibri"/>
                <a:cs typeface="Calibri"/>
              </a:rPr>
              <a:t>when</a:t>
            </a:r>
            <a:r>
              <a:rPr sz="1800" spc="15" dirty="0">
                <a:latin typeface="Calibri"/>
                <a:cs typeface="Calibri"/>
              </a:rPr>
              <a:t> </a:t>
            </a:r>
            <a:r>
              <a:rPr sz="1800" spc="-5" dirty="0">
                <a:latin typeface="Calibri"/>
                <a:cs typeface="Calibri"/>
              </a:rPr>
              <a:t>there</a:t>
            </a:r>
            <a:r>
              <a:rPr sz="1800" spc="20" dirty="0">
                <a:latin typeface="Calibri"/>
                <a:cs typeface="Calibri"/>
              </a:rPr>
              <a:t> </a:t>
            </a:r>
            <a:r>
              <a:rPr sz="1800" spc="-10" dirty="0">
                <a:latin typeface="Calibri"/>
                <a:cs typeface="Calibri"/>
              </a:rPr>
              <a:t>are</a:t>
            </a:r>
            <a:r>
              <a:rPr sz="1800" spc="5" dirty="0">
                <a:latin typeface="Calibri"/>
                <a:cs typeface="Calibri"/>
              </a:rPr>
              <a:t> </a:t>
            </a:r>
            <a:r>
              <a:rPr sz="1800" spc="-5" dirty="0">
                <a:latin typeface="Calibri"/>
                <a:cs typeface="Calibri"/>
              </a:rPr>
              <a:t>continuous</a:t>
            </a:r>
            <a:r>
              <a:rPr sz="1800" spc="20" dirty="0">
                <a:latin typeface="Calibri"/>
                <a:cs typeface="Calibri"/>
              </a:rPr>
              <a:t> </a:t>
            </a:r>
            <a:r>
              <a:rPr sz="1800" spc="-5" dirty="0">
                <a:latin typeface="Calibri"/>
                <a:cs typeface="Calibri"/>
              </a:rPr>
              <a:t>variables</a:t>
            </a:r>
            <a:r>
              <a:rPr sz="1800" spc="10" dirty="0">
                <a:latin typeface="Calibri"/>
                <a:cs typeface="Calibri"/>
              </a:rPr>
              <a:t> </a:t>
            </a:r>
            <a:r>
              <a:rPr sz="1800" dirty="0">
                <a:latin typeface="Calibri"/>
                <a:cs typeface="Calibri"/>
              </a:rPr>
              <a:t>in</a:t>
            </a:r>
            <a:r>
              <a:rPr sz="1800" spc="15"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data.</a:t>
            </a:r>
            <a:r>
              <a:rPr sz="1800" spc="-5" dirty="0">
                <a:latin typeface="Calibri"/>
                <a:cs typeface="Calibri"/>
              </a:rPr>
              <a:t> </a:t>
            </a:r>
            <a:endParaRPr lang="en-IN" sz="1800" spc="-5" dirty="0">
              <a:latin typeface="Calibri"/>
              <a:cs typeface="Calibri"/>
            </a:endParaRPr>
          </a:p>
          <a:p>
            <a:pPr marL="298450" marR="5080" indent="-285750">
              <a:lnSpc>
                <a:spcPct val="100000"/>
              </a:lnSpc>
              <a:spcBef>
                <a:spcPts val="100"/>
              </a:spcBef>
              <a:buFont typeface="Arial" panose="020B0604020202020204" pitchFamily="34" charset="0"/>
              <a:buChar char="•"/>
            </a:pPr>
            <a:r>
              <a:rPr sz="1800" dirty="0">
                <a:latin typeface="Calibri"/>
                <a:cs typeface="Calibri"/>
              </a:rPr>
              <a:t>It is</a:t>
            </a:r>
            <a:r>
              <a:rPr sz="1800" spc="5" dirty="0">
                <a:latin typeface="Calibri"/>
                <a:cs typeface="Calibri"/>
              </a:rPr>
              <a:t> </a:t>
            </a:r>
            <a:r>
              <a:rPr sz="1800" spc="-10" dirty="0">
                <a:latin typeface="Calibri"/>
                <a:cs typeface="Calibri"/>
              </a:rPr>
              <a:t>calculated</a:t>
            </a:r>
            <a:r>
              <a:rPr sz="1800" spc="30"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similar</a:t>
            </a:r>
            <a:r>
              <a:rPr sz="1800" spc="15" dirty="0">
                <a:latin typeface="Calibri"/>
                <a:cs typeface="Calibri"/>
              </a:rPr>
              <a:t> </a:t>
            </a:r>
            <a:r>
              <a:rPr sz="1800" spc="-20" dirty="0">
                <a:latin typeface="Calibri"/>
                <a:cs typeface="Calibri"/>
              </a:rPr>
              <a:t>way </a:t>
            </a:r>
            <a:r>
              <a:rPr sz="1800" spc="-390" dirty="0">
                <a:latin typeface="Calibri"/>
                <a:cs typeface="Calibri"/>
              </a:rPr>
              <a:t> </a:t>
            </a:r>
            <a:r>
              <a:rPr sz="1800" spc="-5" dirty="0">
                <a:latin typeface="Calibri"/>
                <a:cs typeface="Calibri"/>
              </a:rPr>
              <a:t>how</a:t>
            </a:r>
            <a:r>
              <a:rPr sz="1800" spc="5"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work </a:t>
            </a:r>
            <a:r>
              <a:rPr sz="1800" spc="-5" dirty="0">
                <a:latin typeface="Calibri"/>
                <a:cs typeface="Calibri"/>
              </a:rPr>
              <a:t>on</a:t>
            </a:r>
            <a:r>
              <a:rPr sz="1800" spc="1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Regression</a:t>
            </a:r>
            <a:r>
              <a:rPr sz="1800" spc="-5" dirty="0">
                <a:latin typeface="Calibri"/>
                <a:cs typeface="Calibri"/>
              </a:rPr>
              <a:t> </a:t>
            </a:r>
            <a:r>
              <a:rPr sz="1800" dirty="0">
                <a:latin typeface="Calibri"/>
                <a:cs typeface="Calibri"/>
              </a:rPr>
              <a:t>model.</a:t>
            </a:r>
            <a:r>
              <a:rPr sz="1800" spc="10" dirty="0">
                <a:latin typeface="Calibri"/>
                <a:cs typeface="Calibri"/>
              </a:rPr>
              <a:t> </a:t>
            </a:r>
            <a:endParaRPr lang="en-IN" sz="1800" spc="10" dirty="0">
              <a:latin typeface="Calibri"/>
              <a:cs typeface="Calibri"/>
            </a:endParaRPr>
          </a:p>
          <a:p>
            <a:pPr marL="298450" marR="5080" indent="-285750">
              <a:lnSpc>
                <a:spcPct val="100000"/>
              </a:lnSpc>
              <a:spcBef>
                <a:spcPts val="100"/>
              </a:spcBef>
              <a:buFont typeface="Arial" panose="020B0604020202020204" pitchFamily="34" charset="0"/>
              <a:buChar char="•"/>
            </a:pPr>
            <a:r>
              <a:rPr sz="1800" spc="-80" dirty="0">
                <a:latin typeface="Calibri"/>
                <a:cs typeface="Calibri"/>
              </a:rPr>
              <a:t>To</a:t>
            </a:r>
            <a:r>
              <a:rPr sz="1800" dirty="0">
                <a:latin typeface="Calibri"/>
                <a:cs typeface="Calibri"/>
              </a:rPr>
              <a:t> </a:t>
            </a:r>
            <a:r>
              <a:rPr sz="1800" spc="-5" dirty="0">
                <a:latin typeface="Calibri"/>
                <a:cs typeface="Calibri"/>
              </a:rPr>
              <a:t>Split</a:t>
            </a:r>
            <a:r>
              <a:rPr sz="1800" spc="5" dirty="0">
                <a:latin typeface="Calibri"/>
                <a:cs typeface="Calibri"/>
              </a:rPr>
              <a:t> </a:t>
            </a:r>
            <a:r>
              <a:rPr sz="1800" dirty="0">
                <a:latin typeface="Calibri"/>
                <a:cs typeface="Calibri"/>
              </a:rPr>
              <a:t>the </a:t>
            </a:r>
            <a:r>
              <a:rPr sz="1800" spc="-15" dirty="0">
                <a:latin typeface="Calibri"/>
                <a:cs typeface="Calibri"/>
              </a:rPr>
              <a:t>date</a:t>
            </a:r>
            <a:r>
              <a:rPr sz="1800" spc="15" dirty="0">
                <a:latin typeface="Calibri"/>
                <a:cs typeface="Calibri"/>
              </a:rPr>
              <a:t> </a:t>
            </a:r>
            <a:r>
              <a:rPr sz="1800" spc="-5" dirty="0">
                <a:latin typeface="Calibri"/>
                <a:cs typeface="Calibri"/>
              </a:rPr>
              <a:t>R-squared</a:t>
            </a:r>
            <a:r>
              <a:rPr sz="1800" spc="10" dirty="0">
                <a:latin typeface="Calibri"/>
                <a:cs typeface="Calibri"/>
              </a:rPr>
              <a:t> </a:t>
            </a:r>
            <a:r>
              <a:rPr sz="1800" spc="-5" dirty="0">
                <a:latin typeface="Calibri"/>
                <a:cs typeface="Calibri"/>
              </a:rPr>
              <a:t>value should</a:t>
            </a:r>
            <a:r>
              <a:rPr sz="1800" spc="10"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greater</a:t>
            </a:r>
            <a:r>
              <a:rPr sz="1800" spc="5" dirty="0">
                <a:latin typeface="Calibri"/>
                <a:cs typeface="Calibri"/>
              </a:rPr>
              <a:t> </a:t>
            </a:r>
            <a:r>
              <a:rPr sz="1800" dirty="0">
                <a:latin typeface="Calibri"/>
                <a:cs typeface="Calibri"/>
              </a:rPr>
              <a:t>than</a:t>
            </a:r>
            <a:r>
              <a:rPr sz="1800" spc="1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original</a:t>
            </a:r>
            <a:r>
              <a:rPr sz="1800" spc="15" dirty="0">
                <a:latin typeface="Calibri"/>
                <a:cs typeface="Calibri"/>
              </a:rPr>
              <a:t> </a:t>
            </a:r>
            <a:r>
              <a:rPr sz="1800" spc="-15" dirty="0">
                <a:latin typeface="Calibri"/>
                <a:cs typeface="Calibri"/>
              </a:rPr>
              <a:t>data</a:t>
            </a:r>
            <a:endParaRPr sz="1800" dirty="0">
              <a:latin typeface="Calibri"/>
              <a:cs typeface="Calibri"/>
            </a:endParaRPr>
          </a:p>
          <a:p>
            <a:pPr>
              <a:lnSpc>
                <a:spcPct val="100000"/>
              </a:lnSpc>
              <a:spcBef>
                <a:spcPts val="25"/>
              </a:spcBef>
            </a:pPr>
            <a:endParaRPr sz="1750" dirty="0">
              <a:latin typeface="Calibri"/>
              <a:cs typeface="Calibri"/>
            </a:endParaRPr>
          </a:p>
          <a:p>
            <a:pPr marL="12700">
              <a:lnSpc>
                <a:spcPct val="100000"/>
              </a:lnSpc>
            </a:pPr>
            <a:r>
              <a:rPr sz="1800" spc="-10" dirty="0">
                <a:latin typeface="Calibri"/>
                <a:cs typeface="Calibri"/>
              </a:rPr>
              <a:t>Formula</a:t>
            </a:r>
            <a:r>
              <a:rPr sz="1800" spc="5" dirty="0">
                <a:latin typeface="Calibri"/>
                <a:cs typeface="Calibri"/>
              </a:rPr>
              <a:t> </a:t>
            </a:r>
            <a:r>
              <a:rPr sz="1800" spc="-15" dirty="0">
                <a:latin typeface="Calibri"/>
                <a:cs typeface="Calibri"/>
              </a:rPr>
              <a:t>for</a:t>
            </a:r>
            <a:r>
              <a:rPr sz="1800" spc="-10" dirty="0">
                <a:latin typeface="Calibri"/>
                <a:cs typeface="Calibri"/>
              </a:rPr>
              <a:t> </a:t>
            </a:r>
            <a:r>
              <a:rPr sz="1800" spc="-5" dirty="0">
                <a:latin typeface="Calibri"/>
                <a:cs typeface="Calibri"/>
              </a:rPr>
              <a:t>R-squared:</a:t>
            </a:r>
            <a:r>
              <a:rPr sz="1800" spc="15" dirty="0">
                <a:latin typeface="Calibri"/>
                <a:cs typeface="Calibri"/>
              </a:rPr>
              <a:t> </a:t>
            </a:r>
            <a:r>
              <a:rPr sz="1800" dirty="0">
                <a:latin typeface="Calibri"/>
                <a:cs typeface="Calibri"/>
              </a:rPr>
              <a:t>1-</a:t>
            </a:r>
            <a:r>
              <a:rPr sz="1800" spc="-5" dirty="0">
                <a:latin typeface="Calibri"/>
                <a:cs typeface="Calibri"/>
              </a:rPr>
              <a:t> </a:t>
            </a:r>
            <a:r>
              <a:rPr sz="1800" spc="-10" dirty="0">
                <a:latin typeface="Calibri"/>
                <a:cs typeface="Calibri"/>
              </a:rPr>
              <a:t>(RSS/TSS)</a:t>
            </a:r>
            <a:endParaRPr sz="1800" dirty="0">
              <a:latin typeface="Calibri"/>
              <a:cs typeface="Calibri"/>
            </a:endParaRPr>
          </a:p>
          <a:p>
            <a:pPr>
              <a:lnSpc>
                <a:spcPct val="100000"/>
              </a:lnSpc>
              <a:spcBef>
                <a:spcPts val="25"/>
              </a:spcBef>
            </a:pPr>
            <a:endParaRPr sz="1750" dirty="0">
              <a:latin typeface="Calibri"/>
              <a:cs typeface="Calibri"/>
            </a:endParaRPr>
          </a:p>
          <a:p>
            <a:pPr marL="1794510" marR="4881880" indent="-681355">
              <a:lnSpc>
                <a:spcPct val="100000"/>
              </a:lnSpc>
            </a:pPr>
            <a:r>
              <a:rPr sz="1800" spc="-10" dirty="0">
                <a:latin typeface="Calibri"/>
                <a:cs typeface="Calibri"/>
              </a:rPr>
              <a:t>Where</a:t>
            </a:r>
            <a:r>
              <a:rPr sz="1800" spc="10" dirty="0">
                <a:latin typeface="Calibri"/>
                <a:cs typeface="Calibri"/>
              </a:rPr>
              <a:t> </a:t>
            </a:r>
            <a:r>
              <a:rPr sz="1800" spc="-15" dirty="0">
                <a:latin typeface="Calibri"/>
                <a:cs typeface="Calibri"/>
              </a:rPr>
              <a:t>RSS</a:t>
            </a:r>
            <a:r>
              <a:rPr sz="1800" spc="-5" dirty="0">
                <a:latin typeface="Calibri"/>
                <a:cs typeface="Calibri"/>
              </a:rPr>
              <a:t> </a:t>
            </a:r>
            <a:r>
              <a:rPr sz="1800" dirty="0">
                <a:latin typeface="Calibri"/>
                <a:cs typeface="Calibri"/>
              </a:rPr>
              <a:t>=</a:t>
            </a:r>
            <a:r>
              <a:rPr sz="1800" spc="5" dirty="0">
                <a:latin typeface="Calibri"/>
                <a:cs typeface="Calibri"/>
              </a:rPr>
              <a:t> </a:t>
            </a:r>
            <a:r>
              <a:rPr sz="1800" spc="-10" dirty="0">
                <a:latin typeface="Calibri"/>
                <a:cs typeface="Calibri"/>
              </a:rPr>
              <a:t>Residual</a:t>
            </a:r>
            <a:r>
              <a:rPr sz="1800" spc="15" dirty="0">
                <a:latin typeface="Calibri"/>
                <a:cs typeface="Calibri"/>
              </a:rPr>
              <a:t> </a:t>
            </a:r>
            <a:r>
              <a:rPr sz="1800" spc="-10" dirty="0">
                <a:latin typeface="Calibri"/>
                <a:cs typeface="Calibri"/>
              </a:rPr>
              <a:t>Standard</a:t>
            </a:r>
            <a:r>
              <a:rPr sz="1800" spc="-5" dirty="0">
                <a:latin typeface="Calibri"/>
                <a:cs typeface="Calibri"/>
              </a:rPr>
              <a:t> </a:t>
            </a:r>
            <a:r>
              <a:rPr sz="1800" spc="-15" dirty="0">
                <a:latin typeface="Calibri"/>
                <a:cs typeface="Calibri"/>
              </a:rPr>
              <a:t>Error </a:t>
            </a:r>
            <a:r>
              <a:rPr sz="1800" spc="-395" dirty="0">
                <a:latin typeface="Calibri"/>
                <a:cs typeface="Calibri"/>
              </a:rPr>
              <a:t> </a:t>
            </a:r>
            <a:r>
              <a:rPr sz="1800" spc="-10" dirty="0">
                <a:latin typeface="Calibri"/>
                <a:cs typeface="Calibri"/>
              </a:rPr>
              <a:t>TSS</a:t>
            </a:r>
            <a:r>
              <a:rPr sz="1800" spc="-15" dirty="0">
                <a:latin typeface="Calibri"/>
                <a:cs typeface="Calibri"/>
              </a:rPr>
              <a:t> </a:t>
            </a:r>
            <a:r>
              <a:rPr sz="1800" dirty="0">
                <a:latin typeface="Calibri"/>
                <a:cs typeface="Calibri"/>
              </a:rPr>
              <a:t>= </a:t>
            </a:r>
            <a:r>
              <a:rPr sz="1800" spc="-40" dirty="0">
                <a:latin typeface="Calibri"/>
                <a:cs typeface="Calibri"/>
              </a:rPr>
              <a:t>Total</a:t>
            </a:r>
            <a:r>
              <a:rPr sz="1800" spc="-5" dirty="0">
                <a:latin typeface="Calibri"/>
                <a:cs typeface="Calibri"/>
              </a:rPr>
              <a:t> </a:t>
            </a:r>
            <a:r>
              <a:rPr sz="1800" dirty="0">
                <a:latin typeface="Calibri"/>
                <a:cs typeface="Calibri"/>
              </a:rPr>
              <a:t>sum</a:t>
            </a:r>
            <a:r>
              <a:rPr sz="1800" spc="-15"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squares</a:t>
            </a:r>
            <a:endParaRPr sz="1800" dirty="0">
              <a:latin typeface="Calibri"/>
              <a:cs typeface="Calibri"/>
            </a:endParaRPr>
          </a:p>
        </p:txBody>
      </p:sp>
      <p:pic>
        <p:nvPicPr>
          <p:cNvPr id="5" name="object 4">
            <a:extLst>
              <a:ext uri="{FF2B5EF4-FFF2-40B4-BE49-F238E27FC236}">
                <a16:creationId xmlns:a16="http://schemas.microsoft.com/office/drawing/2014/main" id="{C467BD14-C37C-718F-6E66-2A4173C87983}"/>
              </a:ext>
            </a:extLst>
          </p:cNvPr>
          <p:cNvPicPr/>
          <p:nvPr/>
        </p:nvPicPr>
        <p:blipFill>
          <a:blip r:embed="rId2" cstate="print"/>
          <a:stretch>
            <a:fillRect/>
          </a:stretch>
        </p:blipFill>
        <p:spPr>
          <a:xfrm>
            <a:off x="6629400" y="2135541"/>
            <a:ext cx="4343400" cy="4191000"/>
          </a:xfrm>
          <a:prstGeom prst="rect">
            <a:avLst/>
          </a:prstGeom>
        </p:spPr>
      </p:pic>
    </p:spTree>
    <p:extLst>
      <p:ext uri="{BB962C8B-B14F-4D97-AF65-F5344CB8AC3E}">
        <p14:creationId xmlns:p14="http://schemas.microsoft.com/office/powerpoint/2010/main" val="123556612"/>
      </p:ext>
    </p:extLst>
  </p:cSld>
  <p:clrMapOvr>
    <a:masterClrMapping/>
  </p:clrMapOvr>
</p:sld>
</file>

<file path=ppt/theme/theme1.xml><?xml version="1.0" encoding="utf-8"?>
<a:theme xmlns:a="http://schemas.openxmlformats.org/drawingml/2006/main" name="Office Theme">
  <a:themeElements>
    <a:clrScheme name="EXL 2023">
      <a:dk1>
        <a:srgbClr val="000000"/>
      </a:dk1>
      <a:lt1>
        <a:srgbClr val="FFFFFF"/>
      </a:lt1>
      <a:dk2>
        <a:srgbClr val="FB4D0A"/>
      </a:dk2>
      <a:lt2>
        <a:srgbClr val="FFFFFF"/>
      </a:lt2>
      <a:accent1>
        <a:srgbClr val="2E3643"/>
      </a:accent1>
      <a:accent2>
        <a:srgbClr val="6D727B"/>
      </a:accent2>
      <a:accent3>
        <a:srgbClr val="005071"/>
      </a:accent3>
      <a:accent4>
        <a:srgbClr val="4D849B"/>
      </a:accent4>
      <a:accent5>
        <a:srgbClr val="DCF3FA"/>
      </a:accent5>
      <a:accent6>
        <a:srgbClr val="E6F6F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XL Powerpoint Template.potx" id="{06A60C2A-3E76-46D1-B108-69B0327727A9}" vid="{C5B5F011-E16B-4936-AD32-F2458AF2B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EXL Powerpoint Template</Template>
  <TotalTime>8</TotalTime>
  <Words>4242</Words>
  <Application>Microsoft Office PowerPoint</Application>
  <PresentationFormat>Widescreen</PresentationFormat>
  <Paragraphs>410</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 Unicode MS</vt:lpstr>
      <vt:lpstr>sohne</vt:lpstr>
      <vt:lpstr>source-serif-pro</vt:lpstr>
      <vt:lpstr>System Font Regular</vt:lpstr>
      <vt:lpstr>Arial</vt:lpstr>
      <vt:lpstr>Calibri</vt:lpstr>
      <vt:lpstr>Calibri Light</vt:lpstr>
      <vt:lpstr>Trebuchet MS</vt:lpstr>
      <vt:lpstr>Office Theme</vt:lpstr>
      <vt:lpstr>Tree base models</vt:lpstr>
      <vt:lpstr>Agenda </vt:lpstr>
      <vt:lpstr>What are Tree-Based Models</vt:lpstr>
      <vt:lpstr>Decision Trees </vt:lpstr>
      <vt:lpstr> Example of  Decision Tree</vt:lpstr>
      <vt:lpstr>Algorithms of Decision Tree</vt:lpstr>
      <vt:lpstr>Gini Index</vt:lpstr>
      <vt:lpstr>Entropy and Information Gained</vt:lpstr>
      <vt:lpstr>Splitting by R-squared</vt:lpstr>
      <vt:lpstr>Hyperparameters of Decision Tree</vt:lpstr>
      <vt:lpstr>Impact of Hyperparameters in Decision Trees</vt:lpstr>
      <vt:lpstr>PowerPoint Presentation</vt:lpstr>
      <vt:lpstr>Random Forest  </vt:lpstr>
      <vt:lpstr>Creating Random Forest</vt:lpstr>
      <vt:lpstr>OOB(out-of-Bag) Error</vt:lpstr>
      <vt:lpstr>Hyperparameters of Random Forest</vt:lpstr>
      <vt:lpstr>Impact of Hyperparameters in Random Forests</vt:lpstr>
      <vt:lpstr>PowerPoint Presentation</vt:lpstr>
      <vt:lpstr>Advantages of Random Forest</vt:lpstr>
      <vt:lpstr>Gradient Boosting - Basic Concept</vt:lpstr>
      <vt:lpstr> Adaboost</vt:lpstr>
      <vt:lpstr>How Does The AdaBoost Work? </vt:lpstr>
      <vt:lpstr>PowerPoint Presentation</vt:lpstr>
      <vt:lpstr>PowerPoint Presentation</vt:lpstr>
      <vt:lpstr>PowerPoint Presentation</vt:lpstr>
      <vt:lpstr>PowerPoint Presentation</vt:lpstr>
      <vt:lpstr>PowerPoint Presentation</vt:lpstr>
      <vt:lpstr>Gradient Boosting - Pros and Cons</vt:lpstr>
      <vt:lpstr>Hyperparameters of Gradientboost</vt:lpstr>
      <vt:lpstr>Impact of Hyperparameters in Gradient Boosting</vt:lpstr>
      <vt:lpstr>PowerPoint Presentation</vt:lpstr>
      <vt:lpstr>Comparison - Decision Trees, Random Forest, and Gradient Boosting</vt:lpstr>
      <vt:lpstr>Practical Recommendations</vt:lpstr>
      <vt:lpstr>Thank you</vt:lpstr>
    </vt:vector>
  </TitlesOfParts>
  <Company>EXL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image text 60pt</dc:title>
  <dc:creator>Shahrukh Siddiqui</dc:creator>
  <cp:lastModifiedBy>Sathish</cp:lastModifiedBy>
  <cp:revision>3</cp:revision>
  <dcterms:created xsi:type="dcterms:W3CDTF">2023-10-05T09:09:38Z</dcterms:created>
  <dcterms:modified xsi:type="dcterms:W3CDTF">2024-12-09T13:01:00Z</dcterms:modified>
</cp:coreProperties>
</file>