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GenAI Solution Architecture for Guided Product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Azure-Aligned Step-by-Step Explanation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Ingest Product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Azure Data Factory collects product data from databases, vendor portals, and files (PDFs, CSVs, etc.).</a:t>
            </a:r>
          </a:p>
          <a:p>
            <a:pPr>
              <a:defRPr sz="1800"/>
            </a:pPr>
            <a:r>
              <a:t>Centralizes raw data into Azure Data Lake or other storage for unified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Process and Enrich Product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Azure Synapse Analytics cleans, transforms, and normalizes product attributes.</a:t>
            </a:r>
          </a:p>
          <a:p>
            <a:pPr>
              <a:defRPr sz="1800"/>
            </a:pPr>
            <a:r>
              <a:t>Azure Cognitive Search indexes processed data for hybrid search (keyword + semantic).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Generate Embeddings for Semantic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Azure OpenAI converts product texts and queries into embeddings.</a:t>
            </a:r>
          </a:p>
          <a:p>
            <a:pPr>
              <a:defRPr sz="1800"/>
            </a:pPr>
            <a:r>
              <a:t>Azure Cognitive Search with Vector Search matches customer queries to product vectors.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Build a GenAI-Powered Chat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Azure OpenAI (GPT-4) interprets queries and provides recommendations.</a:t>
            </a:r>
          </a:p>
          <a:p>
            <a:pPr>
              <a:defRPr sz="1800"/>
            </a:pPr>
            <a:r>
              <a:t>Azure Functions &amp; API Management handle backend logic securely.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User Interface for Salespeople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Power Apps or custom web app provides a clean interface for query input and product suggestions.</a:t>
            </a:r>
          </a:p>
          <a:p>
            <a:pPr>
              <a:defRPr sz="1800"/>
            </a:pPr>
            <a:r>
              <a:t>Salespeople can interact in real-time with the assistant.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Feedback Loop and Continuous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Azure Application Insights tracks query logs and feedback.</a:t>
            </a:r>
          </a:p>
          <a:p>
            <a:pPr>
              <a:defRPr sz="1800"/>
            </a:pPr>
            <a:r>
              <a:t>Data used to fine-tune prompts, improve accuracy, and retrain embeddings.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Security, Access Control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Azure Active Directory manages user roles and permissions.</a:t>
            </a:r>
          </a:p>
          <a:p>
            <a:pPr>
              <a:defRPr sz="1800"/>
            </a:pPr>
            <a:r>
              <a:t>Azure Key Vault securely stores credentials and secrets.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