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0B9-2A7E-4361-A58C-EEEC8424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1DFD-BCAC-72D2-ABA6-057F2FFF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EF43-85D8-1C57-D868-D17D8A63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82DC-F2AA-62C1-1D47-849AD2BD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4397-724F-3DE3-EABD-017C4638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C36F-0B03-4498-5AF6-58ACC01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CABD-651F-E38C-56BB-90B27B41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E61-878B-D0C7-0BE4-6F32DD16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6B62-008C-39B4-AF76-2A7ED7D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3695-C0F2-1464-D35B-A4B486F8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1BC84-0F28-2038-DFB9-448A65C3D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3597-CCE8-47ED-D7DB-8C88B2B2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EE82-77B6-65E6-118C-9593268A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361D-3E75-5A21-1A20-B38CDD1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07AC-B3D1-B371-9811-8C2F317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B1D2-39E9-F399-A7DE-79CEA63C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5D04-BE2C-4EC5-4AB7-62D4236A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1513-7768-0C58-5D5D-20B0AC5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F167-4B1B-95B0-5BE4-8B03B8AA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B48E-30C6-BFE3-1B36-92001D5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108-68EF-6EC4-4819-AC58F48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20B7-376C-0427-7CDE-15AD987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3E1B-45EE-F116-8613-8AF1BE28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7CCE-43A0-A51B-6D4B-E09A97AE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4F6-B8A0-183F-4F3E-8161BECB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5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0361-C03C-8253-77AD-0BD78B9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321C-3981-3DC4-BF5C-003380567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DDB9-D735-CF54-4085-66FC61B43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F741-1B36-5ED8-1B64-65E90EDA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C35D-2CE0-3A6B-42E6-6AADD0B9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7906-FA2F-B265-F403-B810D821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1AB8-2198-6D46-0561-ADBD2BDB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6E92-A670-1F4D-3A1B-AA3B2A22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8678-E0EE-902D-F3E1-557E4239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70838-ACD4-0A44-672D-73D3C29E4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737F7-5D4C-3463-D05A-59AF4FD62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D934E-A775-742F-8914-73D494FA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67992-1C10-0850-4C93-494EE0B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778CF-087C-C1D8-60F2-2B286CE4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C261-083A-EE40-7B71-8FA068B2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1A121-439C-04D1-91D4-F96FB5FD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D873-4D08-A532-1651-CD325B14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9E91F-BF8C-FFFE-14AD-B318B751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BD92-77B2-B0C8-44FE-51FBE536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129BE-BB7A-5BEE-D159-6FE5BD04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AF9BD-E68A-5B10-2592-68C70F4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1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F976-0471-7039-AACA-763CB6B8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F4B4-3EC2-6CBB-BC26-AE3DE91F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5663-8E19-D0EC-8770-F1E9EDE01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0A44-2729-8421-BD34-1B1493D9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BBAA-384F-C2B9-4740-8DD92C6A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F7C1-43F8-A39D-8661-17F952C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0C49-E035-8ECD-11AB-67D96424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2103D-2BDB-D174-866C-2E1D55BA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6449-FB98-330C-94F0-A2CD508D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B3C02-DF4D-1EBC-9575-8FDBC838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162D-6F8B-A026-2FE2-C3BAC2F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3E89-4F82-6E1D-29CC-98DBAE44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52435-9367-5F1F-DF03-A91E1A62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9A82-BA4D-67AE-5338-0FCFE0B9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C852-57FD-8BF4-8E3F-903900ACC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6E3-8663-4805-9C0E-032C22B4DCF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0EA8-28C7-5F59-718B-EB4BC471F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3581-94BF-B70C-72C5-F3BBE7D81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FBD5-98A6-4B45-A791-2813D7FF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F33F-EFBE-9B7D-7134-E30EE9450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EE9A-01CF-2761-6D3F-02248FFC6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7C7A4-49EF-AC4F-C621-F307FB41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051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C7B5-98E7-9007-BFE7-423659F86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2044-5BA5-8804-5E6C-B7681621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B78CC-4C3B-6048-66BB-B3BA00F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D17C3-DE25-6685-B62E-7560ABFE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6" y="455816"/>
            <a:ext cx="7846142" cy="49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102B-4A86-EB9A-B022-87EB68E8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4" y="60323"/>
            <a:ext cx="8357419" cy="63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A2A04-9168-2B84-2A4B-D79175A6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80" y="849744"/>
            <a:ext cx="8456365" cy="50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26949-F5B3-42D4-BC66-6CE275D7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532996"/>
            <a:ext cx="8622891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1F5FB-6B24-09C6-B94E-95F59B0A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730337"/>
            <a:ext cx="9537291" cy="5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88169-2425-F344-580D-72BC6713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2" y="717755"/>
            <a:ext cx="9360308" cy="57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 pavani</dc:creator>
  <cp:lastModifiedBy>chanda pavani</cp:lastModifiedBy>
  <cp:revision>1</cp:revision>
  <dcterms:created xsi:type="dcterms:W3CDTF">2024-10-28T07:34:15Z</dcterms:created>
  <dcterms:modified xsi:type="dcterms:W3CDTF">2024-10-28T07:34:15Z</dcterms:modified>
</cp:coreProperties>
</file>