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2" r:id="rId5"/>
    <p:sldId id="260"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9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6F90522-81B1-45AF-ACE7-81D2109A7376}"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71181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25162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672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84432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821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251706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331829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2170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50639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90522-81B1-45AF-ACE7-81D2109A7376}"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375550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90522-81B1-45AF-ACE7-81D2109A7376}"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248228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90522-81B1-45AF-ACE7-81D2109A7376}"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381685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90522-81B1-45AF-ACE7-81D2109A7376}"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87070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90522-81B1-45AF-ACE7-81D2109A7376}" type="datetimeFigureOut">
              <a:rPr lang="en-IN" smtClean="0"/>
              <a:t>10-10-2024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266709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90522-81B1-45AF-ACE7-81D2109A7376}"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299034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90522-81B1-45AF-ACE7-81D2109A7376}"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183DC-B722-40E6-8ED8-045498C12031}" type="slidenum">
              <a:rPr lang="en-IN" smtClean="0"/>
              <a:t>‹#›</a:t>
            </a:fld>
            <a:endParaRPr lang="en-IN"/>
          </a:p>
        </p:txBody>
      </p:sp>
    </p:spTree>
    <p:extLst>
      <p:ext uri="{BB962C8B-B14F-4D97-AF65-F5344CB8AC3E}">
        <p14:creationId xmlns:p14="http://schemas.microsoft.com/office/powerpoint/2010/main" val="119116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F90522-81B1-45AF-ACE7-81D2109A7376}" type="datetimeFigureOut">
              <a:rPr lang="en-IN" smtClean="0"/>
              <a:t>10-10-2024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20183DC-B722-40E6-8ED8-045498C12031}" type="slidenum">
              <a:rPr lang="en-IN" smtClean="0"/>
              <a:t>‹#›</a:t>
            </a:fld>
            <a:endParaRPr lang="en-IN"/>
          </a:p>
        </p:txBody>
      </p:sp>
    </p:spTree>
    <p:extLst>
      <p:ext uri="{BB962C8B-B14F-4D97-AF65-F5344CB8AC3E}">
        <p14:creationId xmlns:p14="http://schemas.microsoft.com/office/powerpoint/2010/main" val="3059395647"/>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C8F7-6D49-1D0E-2F53-9185F7D1A2F5}"/>
              </a:ext>
            </a:extLst>
          </p:cNvPr>
          <p:cNvSpPr>
            <a:spLocks noGrp="1"/>
          </p:cNvSpPr>
          <p:nvPr>
            <p:ph type="ctrTitle"/>
          </p:nvPr>
        </p:nvSpPr>
        <p:spPr>
          <a:xfrm>
            <a:off x="1055370" y="-555789"/>
            <a:ext cx="10081260" cy="1835949"/>
          </a:xfrm>
        </p:spPr>
        <p:txBody>
          <a:bodyPr>
            <a:normAutofit/>
          </a:bodyPr>
          <a:lstStyle/>
          <a:p>
            <a:r>
              <a:rPr lang="en-IN" dirty="0"/>
              <a:t>POWER OF Algorithm Activity</a:t>
            </a:r>
          </a:p>
        </p:txBody>
      </p:sp>
      <p:sp>
        <p:nvSpPr>
          <p:cNvPr id="3" name="Subtitle 2">
            <a:extLst>
              <a:ext uri="{FF2B5EF4-FFF2-40B4-BE49-F238E27FC236}">
                <a16:creationId xmlns:a16="http://schemas.microsoft.com/office/drawing/2014/main" id="{AC538101-17DA-3102-AB7B-33538CE70C0F}"/>
              </a:ext>
            </a:extLst>
          </p:cNvPr>
          <p:cNvSpPr>
            <a:spLocks noGrp="1"/>
          </p:cNvSpPr>
          <p:nvPr>
            <p:ph type="subTitle" idx="1"/>
          </p:nvPr>
        </p:nvSpPr>
        <p:spPr>
          <a:xfrm>
            <a:off x="1524000" y="1379220"/>
            <a:ext cx="9144000" cy="3878580"/>
          </a:xfrm>
        </p:spPr>
        <p:txBody>
          <a:bodyPr>
            <a:normAutofit/>
          </a:bodyPr>
          <a:lstStyle/>
          <a:p>
            <a:r>
              <a:rPr lang="en-IN" sz="3200" dirty="0"/>
              <a:t>Topic: Minimum Spanning Tree for Prim’s Algorithm.</a:t>
            </a:r>
          </a:p>
          <a:p>
            <a:pPr marL="457200" indent="-457200">
              <a:buFont typeface="Arial" panose="020B0604020202020204" pitchFamily="34" charset="0"/>
              <a:buChar char="•"/>
            </a:pPr>
            <a:r>
              <a:rPr lang="en-IN" sz="3200" dirty="0"/>
              <a:t>Members: </a:t>
            </a:r>
            <a:r>
              <a:rPr lang="en-IN" sz="3200" dirty="0" err="1"/>
              <a:t>Sumant</a:t>
            </a:r>
            <a:r>
              <a:rPr lang="en-IN" sz="3200" dirty="0"/>
              <a:t> Reddy.</a:t>
            </a:r>
          </a:p>
          <a:p>
            <a:pPr marL="457200" indent="-457200">
              <a:buFont typeface="Arial" panose="020B0604020202020204" pitchFamily="34" charset="0"/>
              <a:buChar char="•"/>
            </a:pPr>
            <a:r>
              <a:rPr lang="en-IN" sz="3200" dirty="0"/>
              <a:t>                  Satish Yadav.</a:t>
            </a:r>
          </a:p>
        </p:txBody>
      </p:sp>
    </p:spTree>
    <p:extLst>
      <p:ext uri="{BB962C8B-B14F-4D97-AF65-F5344CB8AC3E}">
        <p14:creationId xmlns:p14="http://schemas.microsoft.com/office/powerpoint/2010/main" val="150096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6CCE52-C896-5720-3FD5-8C8162DED4C0}"/>
              </a:ext>
            </a:extLst>
          </p:cNvPr>
          <p:cNvSpPr>
            <a:spLocks noGrp="1"/>
          </p:cNvSpPr>
          <p:nvPr>
            <p:ph type="ctrTitle"/>
          </p:nvPr>
        </p:nvSpPr>
        <p:spPr>
          <a:xfrm>
            <a:off x="684212" y="685800"/>
            <a:ext cx="10204768" cy="1485900"/>
          </a:xfrm>
        </p:spPr>
        <p:txBody>
          <a:bodyPr>
            <a:normAutofit/>
          </a:bodyPr>
          <a:lstStyle/>
          <a:p>
            <a:r>
              <a:rPr lang="en-IN" sz="3200" dirty="0"/>
              <a:t>SPANNING TREE AND MINIMUM spanning </a:t>
            </a:r>
            <a:r>
              <a:rPr lang="en-IN" sz="3200" dirty="0" err="1"/>
              <a:t>tREE</a:t>
            </a:r>
            <a:r>
              <a:rPr lang="en-IN" dirty="0"/>
              <a:t>.</a:t>
            </a:r>
          </a:p>
        </p:txBody>
      </p:sp>
      <p:sp>
        <p:nvSpPr>
          <p:cNvPr id="6" name="Subtitle 5">
            <a:extLst>
              <a:ext uri="{FF2B5EF4-FFF2-40B4-BE49-F238E27FC236}">
                <a16:creationId xmlns:a16="http://schemas.microsoft.com/office/drawing/2014/main" id="{286AAE92-56EE-845B-C6B7-730E78D831A5}"/>
              </a:ext>
            </a:extLst>
          </p:cNvPr>
          <p:cNvSpPr>
            <a:spLocks noGrp="1"/>
          </p:cNvSpPr>
          <p:nvPr>
            <p:ph type="subTitle" idx="1"/>
          </p:nvPr>
        </p:nvSpPr>
        <p:spPr>
          <a:xfrm>
            <a:off x="684212" y="2225041"/>
            <a:ext cx="6400800" cy="3566160"/>
          </a:xfrm>
        </p:spPr>
        <p:txBody>
          <a:bodyPr>
            <a:normAutofit fontScale="25000" lnSpcReduction="20000"/>
          </a:bodyPr>
          <a:lstStyle/>
          <a:p>
            <a:r>
              <a:rPr lang="en-IN" sz="11200" b="1" dirty="0"/>
              <a:t>Spanning tree</a:t>
            </a:r>
          </a:p>
          <a:p>
            <a:r>
              <a:rPr lang="en-IN" sz="8000" dirty="0"/>
              <a:t>A spanning tree is a sub-graph of an undirected connected graph, which includes all the vertices of the graph with a minimum possible number of edges.</a:t>
            </a:r>
          </a:p>
          <a:p>
            <a:endParaRPr lang="en-IN" b="1" dirty="0"/>
          </a:p>
          <a:p>
            <a:r>
              <a:rPr lang="en-IN" sz="11200" b="1" dirty="0"/>
              <a:t>Minimum spanning tree</a:t>
            </a:r>
          </a:p>
          <a:p>
            <a:r>
              <a:rPr lang="en-IN" sz="8000" dirty="0"/>
              <a:t>A minimum spanning tree (MST) is defined as a spanning tree that has the minimum weight among all the possible spanning trees.</a:t>
            </a:r>
          </a:p>
          <a:p>
            <a:endParaRPr lang="en-IN" b="1" dirty="0"/>
          </a:p>
          <a:p>
            <a:endParaRPr lang="en-IN" b="1" dirty="0"/>
          </a:p>
          <a:p>
            <a:endParaRPr lang="en-IN" b="1" dirty="0"/>
          </a:p>
          <a:p>
            <a:endParaRPr lang="en-IN" b="1" dirty="0"/>
          </a:p>
          <a:p>
            <a:r>
              <a:rPr lang="en-IN" b="1" dirty="0"/>
              <a:t> </a:t>
            </a:r>
          </a:p>
          <a:p>
            <a:endParaRPr lang="en-IN" b="1" dirty="0"/>
          </a:p>
          <a:p>
            <a:endParaRPr lang="en-IN" b="1" dirty="0"/>
          </a:p>
          <a:p>
            <a:endParaRPr lang="en-IN" b="1" dirty="0"/>
          </a:p>
          <a:p>
            <a:endParaRPr lang="en-IN" sz="1800" b="1" dirty="0"/>
          </a:p>
          <a:p>
            <a:endParaRPr lang="en-IN" sz="1400" b="1" dirty="0"/>
          </a:p>
          <a:p>
            <a:endParaRPr lang="en-IN" dirty="0"/>
          </a:p>
          <a:p>
            <a:endParaRPr lang="en-IN" b="1" dirty="0"/>
          </a:p>
          <a:p>
            <a:r>
              <a:rPr lang="en-IN" dirty="0"/>
              <a:t>                                  </a:t>
            </a:r>
          </a:p>
        </p:txBody>
      </p:sp>
    </p:spTree>
    <p:extLst>
      <p:ext uri="{BB962C8B-B14F-4D97-AF65-F5344CB8AC3E}">
        <p14:creationId xmlns:p14="http://schemas.microsoft.com/office/powerpoint/2010/main" val="9526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17C89-73D1-9D8D-707C-61718BCF8B30}"/>
              </a:ext>
            </a:extLst>
          </p:cNvPr>
          <p:cNvSpPr>
            <a:spLocks noGrp="1"/>
          </p:cNvSpPr>
          <p:nvPr>
            <p:ph type="title"/>
          </p:nvPr>
        </p:nvSpPr>
        <p:spPr>
          <a:xfrm>
            <a:off x="684212" y="1"/>
            <a:ext cx="8534400" cy="822960"/>
          </a:xfrm>
        </p:spPr>
        <p:txBody>
          <a:bodyPr/>
          <a:lstStyle/>
          <a:p>
            <a:endParaRPr lang="en-IN" dirty="0"/>
          </a:p>
        </p:txBody>
      </p:sp>
      <p:sp>
        <p:nvSpPr>
          <p:cNvPr id="5" name="Text Placeholder 4">
            <a:extLst>
              <a:ext uri="{FF2B5EF4-FFF2-40B4-BE49-F238E27FC236}">
                <a16:creationId xmlns:a16="http://schemas.microsoft.com/office/drawing/2014/main" id="{C83C2811-5329-1C89-1658-51DF34B05FF4}"/>
              </a:ext>
            </a:extLst>
          </p:cNvPr>
          <p:cNvSpPr>
            <a:spLocks noGrp="1"/>
          </p:cNvSpPr>
          <p:nvPr>
            <p:ph type="body" idx="1"/>
          </p:nvPr>
        </p:nvSpPr>
        <p:spPr>
          <a:xfrm>
            <a:off x="972080" y="1039174"/>
            <a:ext cx="4649787" cy="682945"/>
          </a:xfrm>
        </p:spPr>
        <p:txBody>
          <a:bodyPr/>
          <a:lstStyle/>
          <a:p>
            <a:r>
              <a:rPr lang="en-IN" dirty="0"/>
              <a:t>Spanning tree</a:t>
            </a:r>
          </a:p>
        </p:txBody>
      </p:sp>
      <p:sp>
        <p:nvSpPr>
          <p:cNvPr id="7" name="Text Placeholder 6">
            <a:extLst>
              <a:ext uri="{FF2B5EF4-FFF2-40B4-BE49-F238E27FC236}">
                <a16:creationId xmlns:a16="http://schemas.microsoft.com/office/drawing/2014/main" id="{6C11D336-15D2-5BE7-B9AB-D356AF16C1AE}"/>
              </a:ext>
            </a:extLst>
          </p:cNvPr>
          <p:cNvSpPr>
            <a:spLocks noGrp="1"/>
          </p:cNvSpPr>
          <p:nvPr>
            <p:ph type="body" sz="quarter" idx="3"/>
          </p:nvPr>
        </p:nvSpPr>
        <p:spPr>
          <a:xfrm>
            <a:off x="6079066" y="1039176"/>
            <a:ext cx="4665134" cy="682944"/>
          </a:xfrm>
        </p:spPr>
        <p:txBody>
          <a:bodyPr/>
          <a:lstStyle/>
          <a:p>
            <a:r>
              <a:rPr lang="en-IN" dirty="0"/>
              <a:t>Minimum spanning tree.</a:t>
            </a:r>
          </a:p>
        </p:txBody>
      </p:sp>
      <p:pic>
        <p:nvPicPr>
          <p:cNvPr id="14" name="Content Placeholder 13">
            <a:extLst>
              <a:ext uri="{FF2B5EF4-FFF2-40B4-BE49-F238E27FC236}">
                <a16:creationId xmlns:a16="http://schemas.microsoft.com/office/drawing/2014/main" id="{12EFAE34-A25E-A339-786A-B59605822C8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47039" y="1947860"/>
            <a:ext cx="4929188" cy="3050859"/>
          </a:xfrm>
        </p:spPr>
      </p:pic>
      <p:pic>
        <p:nvPicPr>
          <p:cNvPr id="12" name="Content Placeholder 11">
            <a:extLst>
              <a:ext uri="{FF2B5EF4-FFF2-40B4-BE49-F238E27FC236}">
                <a16:creationId xmlns:a16="http://schemas.microsoft.com/office/drawing/2014/main" id="{1F7027A8-B18E-A20B-30DB-F9DB60B860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289409" y="1947860"/>
            <a:ext cx="5331930" cy="305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AE98-3422-7B35-833D-AF587CEF9D3B}"/>
              </a:ext>
            </a:extLst>
          </p:cNvPr>
          <p:cNvSpPr>
            <a:spLocks noGrp="1"/>
          </p:cNvSpPr>
          <p:nvPr>
            <p:ph type="ctrTitle"/>
          </p:nvPr>
        </p:nvSpPr>
        <p:spPr>
          <a:xfrm>
            <a:off x="684212" y="685799"/>
            <a:ext cx="8001000" cy="1095867"/>
          </a:xfrm>
        </p:spPr>
        <p:txBody>
          <a:bodyPr/>
          <a:lstStyle/>
          <a:p>
            <a:r>
              <a:rPr lang="en-IN" dirty="0"/>
              <a:t>Prim’s algorithm.</a:t>
            </a:r>
          </a:p>
        </p:txBody>
      </p:sp>
      <p:sp>
        <p:nvSpPr>
          <p:cNvPr id="3" name="Subtitle 2">
            <a:extLst>
              <a:ext uri="{FF2B5EF4-FFF2-40B4-BE49-F238E27FC236}">
                <a16:creationId xmlns:a16="http://schemas.microsoft.com/office/drawing/2014/main" id="{F84487BB-6FC3-56C9-2B4D-D58D46AF3945}"/>
              </a:ext>
            </a:extLst>
          </p:cNvPr>
          <p:cNvSpPr>
            <a:spLocks noGrp="1"/>
          </p:cNvSpPr>
          <p:nvPr>
            <p:ph type="subTitle" idx="1"/>
          </p:nvPr>
        </p:nvSpPr>
        <p:spPr>
          <a:xfrm>
            <a:off x="684212" y="1866507"/>
            <a:ext cx="8440934" cy="3924693"/>
          </a:xfrm>
        </p:spPr>
        <p:txBody>
          <a:bodyPr>
            <a:normAutofit/>
          </a:bodyPr>
          <a:lstStyle/>
          <a:p>
            <a:r>
              <a:rPr lang="en-IN" sz="2800" dirty="0"/>
              <a:t>Prim’s Algorithm is a greedy algorithm that is used to find the minimum spanning tree from a graph. Prim’s algorithm finds the subset of edges that includes every vertex of the graph such that the sum of the weights of the edges can be minimized.</a:t>
            </a:r>
          </a:p>
        </p:txBody>
      </p:sp>
    </p:spTree>
    <p:extLst>
      <p:ext uri="{BB962C8B-B14F-4D97-AF65-F5344CB8AC3E}">
        <p14:creationId xmlns:p14="http://schemas.microsoft.com/office/powerpoint/2010/main" val="129957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53AE7E-4269-C107-D8EF-CDDB06574CF9}"/>
              </a:ext>
            </a:extLst>
          </p:cNvPr>
          <p:cNvSpPr>
            <a:spLocks noGrp="1"/>
          </p:cNvSpPr>
          <p:nvPr>
            <p:ph type="ctrTitle"/>
          </p:nvPr>
        </p:nvSpPr>
        <p:spPr>
          <a:xfrm>
            <a:off x="684211" y="685799"/>
            <a:ext cx="9704127" cy="1077013"/>
          </a:xfrm>
        </p:spPr>
        <p:txBody>
          <a:bodyPr>
            <a:normAutofit fontScale="90000"/>
          </a:bodyPr>
          <a:lstStyle/>
          <a:p>
            <a:r>
              <a:rPr lang="en-IN" dirty="0"/>
              <a:t>Working of Prim’s </a:t>
            </a:r>
            <a:r>
              <a:rPr lang="en-IN" dirty="0" err="1"/>
              <a:t>AlgoritHM</a:t>
            </a:r>
            <a:r>
              <a:rPr lang="en-IN" dirty="0"/>
              <a:t>.</a:t>
            </a:r>
          </a:p>
        </p:txBody>
      </p:sp>
      <p:sp>
        <p:nvSpPr>
          <p:cNvPr id="5" name="Subtitle 4">
            <a:extLst>
              <a:ext uri="{FF2B5EF4-FFF2-40B4-BE49-F238E27FC236}">
                <a16:creationId xmlns:a16="http://schemas.microsoft.com/office/drawing/2014/main" id="{88576BED-727C-2570-16B8-250D1491CA15}"/>
              </a:ext>
            </a:extLst>
          </p:cNvPr>
          <p:cNvSpPr>
            <a:spLocks noGrp="1"/>
          </p:cNvSpPr>
          <p:nvPr>
            <p:ph type="subTitle" idx="1"/>
          </p:nvPr>
        </p:nvSpPr>
        <p:spPr>
          <a:xfrm>
            <a:off x="684211" y="1923069"/>
            <a:ext cx="8167557" cy="3172120"/>
          </a:xfrm>
        </p:spPr>
        <p:txBody>
          <a:bodyPr>
            <a:normAutofit/>
          </a:bodyPr>
          <a:lstStyle/>
          <a:p>
            <a:r>
              <a:rPr lang="en-IN" sz="2800" dirty="0"/>
              <a:t>Prim’s Algorithm starts with the single node and explores all the adjacent nodes with all the connecting edges at every step. The edges with the minimal weights causing no cycles in the graph got selected.</a:t>
            </a:r>
          </a:p>
        </p:txBody>
      </p:sp>
    </p:spTree>
    <p:extLst>
      <p:ext uri="{BB962C8B-B14F-4D97-AF65-F5344CB8AC3E}">
        <p14:creationId xmlns:p14="http://schemas.microsoft.com/office/powerpoint/2010/main" val="283792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C2513-3971-1F88-25BC-464921A494A4}"/>
              </a:ext>
            </a:extLst>
          </p:cNvPr>
          <p:cNvSpPr>
            <a:spLocks noGrp="1"/>
          </p:cNvSpPr>
          <p:nvPr>
            <p:ph type="ctrTitle"/>
          </p:nvPr>
        </p:nvSpPr>
        <p:spPr>
          <a:xfrm>
            <a:off x="354273" y="646129"/>
            <a:ext cx="10514831" cy="841342"/>
          </a:xfrm>
        </p:spPr>
        <p:txBody>
          <a:bodyPr>
            <a:normAutofit fontScale="90000"/>
          </a:bodyPr>
          <a:lstStyle/>
          <a:p>
            <a:r>
              <a:rPr lang="en-IN" dirty="0"/>
              <a:t>Applications of Prim’s Algorithm. </a:t>
            </a:r>
          </a:p>
        </p:txBody>
      </p:sp>
      <p:sp>
        <p:nvSpPr>
          <p:cNvPr id="5" name="Subtitle 4">
            <a:extLst>
              <a:ext uri="{FF2B5EF4-FFF2-40B4-BE49-F238E27FC236}">
                <a16:creationId xmlns:a16="http://schemas.microsoft.com/office/drawing/2014/main" id="{23462F2F-CC6E-23C8-D3B9-575CF761DA46}"/>
              </a:ext>
            </a:extLst>
          </p:cNvPr>
          <p:cNvSpPr>
            <a:spLocks noGrp="1"/>
          </p:cNvSpPr>
          <p:nvPr>
            <p:ph type="subTitle" idx="1"/>
          </p:nvPr>
        </p:nvSpPr>
        <p:spPr>
          <a:xfrm>
            <a:off x="495675" y="1487471"/>
            <a:ext cx="7469973" cy="4103802"/>
          </a:xfrm>
        </p:spPr>
        <p:txBody>
          <a:bodyPr>
            <a:normAutofit/>
          </a:bodyPr>
          <a:lstStyle/>
          <a:p>
            <a:pPr marL="342900" indent="-342900">
              <a:buFont typeface="Arial" panose="020B0604020202020204" pitchFamily="34" charset="0"/>
              <a:buChar char="•"/>
            </a:pPr>
            <a:r>
              <a:rPr lang="en-IN" sz="2800" dirty="0"/>
              <a:t>Prim’s Algorithm can be used in network designing.</a:t>
            </a:r>
          </a:p>
          <a:p>
            <a:pPr marL="342900" indent="-342900">
              <a:buFont typeface="Arial" panose="020B0604020202020204" pitchFamily="34" charset="0"/>
              <a:buChar char="•"/>
            </a:pPr>
            <a:r>
              <a:rPr lang="en-IN" sz="2800" dirty="0"/>
              <a:t>It can be used to make network cycles.</a:t>
            </a:r>
          </a:p>
          <a:p>
            <a:pPr marL="342900" indent="-342900">
              <a:buFont typeface="Arial" panose="020B0604020202020204" pitchFamily="34" charset="0"/>
              <a:buChar char="•"/>
            </a:pPr>
            <a:r>
              <a:rPr lang="en-IN" sz="2800" dirty="0"/>
              <a:t>It can be used to lay down electrical wiring cables.</a:t>
            </a:r>
          </a:p>
        </p:txBody>
      </p:sp>
    </p:spTree>
    <p:extLst>
      <p:ext uri="{BB962C8B-B14F-4D97-AF65-F5344CB8AC3E}">
        <p14:creationId xmlns:p14="http://schemas.microsoft.com/office/powerpoint/2010/main" val="9577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49B6-340E-2292-F88F-A7E29FA28650}"/>
              </a:ext>
            </a:extLst>
          </p:cNvPr>
          <p:cNvSpPr>
            <a:spLocks noGrp="1"/>
          </p:cNvSpPr>
          <p:nvPr>
            <p:ph type="ctrTitle"/>
          </p:nvPr>
        </p:nvSpPr>
        <p:spPr/>
        <p:txBody>
          <a:bodyPr/>
          <a:lstStyle/>
          <a:p>
            <a:r>
              <a:rPr lang="en-IN" dirty="0"/>
              <a:t>.</a:t>
            </a:r>
          </a:p>
        </p:txBody>
      </p:sp>
      <p:sp>
        <p:nvSpPr>
          <p:cNvPr id="3" name="Content Placeholder 2">
            <a:extLst>
              <a:ext uri="{FF2B5EF4-FFF2-40B4-BE49-F238E27FC236}">
                <a16:creationId xmlns:a16="http://schemas.microsoft.com/office/drawing/2014/main" id="{E7C9A702-203C-F5C3-4403-F450D22D5F4A}"/>
              </a:ext>
            </a:extLst>
          </p:cNvPr>
          <p:cNvSpPr>
            <a:spLocks noGrp="1"/>
          </p:cNvSpPr>
          <p:nvPr>
            <p:ph type="subTitle" idx="1"/>
          </p:nvPr>
        </p:nvSpPr>
        <p:spPr>
          <a:xfrm>
            <a:off x="2230207" y="2564091"/>
            <a:ext cx="8752019" cy="1376313"/>
          </a:xfrm>
        </p:spPr>
        <p:txBody>
          <a:bodyPr>
            <a:normAutofit fontScale="92500" lnSpcReduction="10000"/>
          </a:bodyPr>
          <a:lstStyle/>
          <a:p>
            <a:r>
              <a:rPr lang="en-IN" sz="9600" dirty="0"/>
              <a:t>THANK YOU.</a:t>
            </a:r>
          </a:p>
        </p:txBody>
      </p:sp>
    </p:spTree>
    <p:extLst>
      <p:ext uri="{BB962C8B-B14F-4D97-AF65-F5344CB8AC3E}">
        <p14:creationId xmlns:p14="http://schemas.microsoft.com/office/powerpoint/2010/main" val="14326341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TotalTime>
  <Words>225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Slice</vt:lpstr>
      <vt:lpstr>POWER OF Algorithm Activity</vt:lpstr>
      <vt:lpstr>SPANNING TREE AND MINIMUM spanning tREE.</vt:lpstr>
      <vt:lpstr>PowerPoint Presentation</vt:lpstr>
      <vt:lpstr>Prim’s algorithm.</vt:lpstr>
      <vt:lpstr>Working of Prim’s AlgoritHM.</vt:lpstr>
      <vt:lpstr>Applications of Prim’s Algorithm.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Sonam</dc:creator>
  <cp:lastModifiedBy>Satish Yadav</cp:lastModifiedBy>
  <cp:revision>2</cp:revision>
  <dcterms:created xsi:type="dcterms:W3CDTF">2024-10-09T18:48:57Z</dcterms:created>
  <dcterms:modified xsi:type="dcterms:W3CDTF">2024-10-09T20:09:50Z</dcterms:modified>
</cp:coreProperties>
</file>