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76" r:id="rId4"/>
    <p:sldId id="275" r:id="rId5"/>
    <p:sldId id="278" r:id="rId6"/>
    <p:sldId id="274" r:id="rId7"/>
    <p:sldId id="273" r:id="rId8"/>
    <p:sldId id="272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32BFE-7B1F-4375-A515-9C39A67862F7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0F733-39FD-4658-A036-1F2443BBD9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7281-4DF4-42C3-AFB2-B7B3B72F78C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E989-F72B-49AD-95C4-4B45950A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7281-4DF4-42C3-AFB2-B7B3B72F78C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E989-F72B-49AD-95C4-4B45950A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7281-4DF4-42C3-AFB2-B7B3B72F78C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E989-F72B-49AD-95C4-4B45950A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7281-4DF4-42C3-AFB2-B7B3B72F78C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E989-F72B-49AD-95C4-4B45950A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7281-4DF4-42C3-AFB2-B7B3B72F78C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E989-F72B-49AD-95C4-4B45950A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7281-4DF4-42C3-AFB2-B7B3B72F78C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E989-F72B-49AD-95C4-4B45950A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7281-4DF4-42C3-AFB2-B7B3B72F78C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E989-F72B-49AD-95C4-4B45950A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7281-4DF4-42C3-AFB2-B7B3B72F78C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E989-F72B-49AD-95C4-4B45950A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7281-4DF4-42C3-AFB2-B7B3B72F78C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E989-F72B-49AD-95C4-4B45950A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7281-4DF4-42C3-AFB2-B7B3B72F78C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E989-F72B-49AD-95C4-4B45950A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7281-4DF4-42C3-AFB2-B7B3B72F78C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E989-F72B-49AD-95C4-4B45950A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7281-4DF4-42C3-AFB2-B7B3B72F78C4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E989-F72B-49AD-95C4-4B45950A1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getbootstrap.com/docs/3.3/customiz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etbootstrap.com/docs/4.1/getting-started/downloa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axmi\Desktop\web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514600"/>
            <a:ext cx="3000375" cy="26574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438400" y="1524000"/>
            <a:ext cx="4839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BOOTSTRAP</a:t>
            </a:r>
            <a:endParaRPr lang="en-US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5908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Bootstrap :</a:t>
            </a:r>
          </a:p>
          <a:p>
            <a:r>
              <a:rPr lang="en-US" dirty="0" smtClean="0"/>
              <a:t>It is a free, open-source and is the most popular HTML, CSS and JavaScript framework developed by twitter for creating responsive  web applications.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8800"/>
            <a:ext cx="32171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Advantages 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Supports responsive design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Saves lot of development time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Customizable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Support</a:t>
            </a:r>
            <a:endParaRPr lang="en-US" dirty="0"/>
          </a:p>
        </p:txBody>
      </p:sp>
      <p:pic>
        <p:nvPicPr>
          <p:cNvPr id="2051" name="Picture 3" descr="C:\Users\Laxmi\Desktop\homedevic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810000"/>
            <a:ext cx="6705600" cy="27047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562600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>
              <a:hlinkClick r:id="rId2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381000"/>
            <a:ext cx="280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Setting up Bootstrap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1143000"/>
            <a:ext cx="2665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https://getbootstrap.com/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676400"/>
            <a:ext cx="75911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Download Button:</a:t>
            </a:r>
          </a:p>
          <a:p>
            <a:r>
              <a:rPr lang="en-US" dirty="0" smtClean="0">
                <a:hlinkClick r:id="rId4"/>
              </a:rPr>
              <a:t>https://getbootstrap.com/docs/4.1/getting-started/download/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You’ll able to see three 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Compiled </a:t>
            </a:r>
            <a:r>
              <a:rPr lang="en-US" dirty="0"/>
              <a:t>CSS and </a:t>
            </a:r>
            <a:r>
              <a:rPr lang="en-US" dirty="0" smtClean="0"/>
              <a:t>JS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Source Code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CDN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r>
              <a:rPr lang="en-US" dirty="0" smtClean="0"/>
              <a:t>Click on Compiled CSS and JS Download it you’ll able to download three folders</a:t>
            </a:r>
          </a:p>
          <a:p>
            <a:endParaRPr lang="en-US" dirty="0"/>
          </a:p>
          <a:p>
            <a:r>
              <a:rPr lang="en-US" dirty="0" smtClean="0"/>
              <a:t>Inside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Bootstrap.css   (Development phase &amp; easy to debug)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Bootstrap.min.css</a:t>
            </a:r>
            <a:r>
              <a:rPr lang="en-US" dirty="0" smtClean="0"/>
              <a:t>  (Production Server due to less size)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4267200"/>
            <a:ext cx="14192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38200" y="55626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you are in development environment you can use offline. When you are up for production CDN is better.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3039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Bootstrap Grid System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7987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Bootstrap  Grid System is used for creating page layouts through a series of  rows </a:t>
            </a:r>
          </a:p>
          <a:p>
            <a:r>
              <a:rPr lang="en-US" dirty="0" smtClean="0"/>
              <a:t>    and columns 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902142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44958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/>
              <a:t>F</a:t>
            </a:r>
            <a:r>
              <a:rPr lang="en-US" dirty="0" smtClean="0"/>
              <a:t>irst create a container that acts as a wrapper for your rows and columns using the </a:t>
            </a:r>
            <a:r>
              <a:rPr lang="en-US" dirty="0" smtClean="0">
                <a:solidFill>
                  <a:schemeClr val="tx2"/>
                </a:solidFill>
              </a:rPr>
              <a:t>.container </a:t>
            </a:r>
            <a:r>
              <a:rPr lang="en-US" dirty="0" smtClean="0"/>
              <a:t>class, after that create rows inside the container using the </a:t>
            </a:r>
            <a:r>
              <a:rPr lang="en-US" dirty="0" smtClean="0">
                <a:solidFill>
                  <a:schemeClr val="tx2"/>
                </a:solidFill>
              </a:rPr>
              <a:t>.row </a:t>
            </a:r>
            <a:r>
              <a:rPr lang="en-US" dirty="0" smtClean="0"/>
              <a:t>class, and to create columns inside any row you can use the class .</a:t>
            </a:r>
            <a:r>
              <a:rPr lang="en-US" dirty="0" err="1" smtClean="0"/>
              <a:t>col-xs</a:t>
            </a:r>
            <a:r>
              <a:rPr lang="en-US" dirty="0" smtClean="0"/>
              <a:t>-*, .</a:t>
            </a:r>
            <a:r>
              <a:rPr lang="en-US" dirty="0" err="1" smtClean="0"/>
              <a:t>col-sm</a:t>
            </a:r>
            <a:r>
              <a:rPr lang="en-US" dirty="0" smtClean="0"/>
              <a:t>-*, .</a:t>
            </a:r>
            <a:r>
              <a:rPr lang="en-US" dirty="0" err="1" smtClean="0"/>
              <a:t>col-md</a:t>
            </a:r>
            <a:r>
              <a:rPr lang="en-US" dirty="0" smtClean="0"/>
              <a:t>-* and .</a:t>
            </a:r>
            <a:r>
              <a:rPr lang="en-US" dirty="0" err="1" smtClean="0"/>
              <a:t>col-lg</a:t>
            </a:r>
            <a:r>
              <a:rPr lang="en-US" dirty="0" smtClean="0"/>
              <a:t>-*.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axmi\Desktop\Up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606465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042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Bootstrap Grid Classes</a:t>
            </a: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6146" name="Picture 2" descr="bootstrap 3 column clas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95400"/>
            <a:ext cx="4467225" cy="1447801"/>
          </a:xfrm>
          <a:prstGeom prst="rect">
            <a:avLst/>
          </a:prstGeom>
          <a:noFill/>
        </p:spPr>
      </p:pic>
      <p:pic>
        <p:nvPicPr>
          <p:cNvPr id="6148" name="Picture 4" descr="bootstrap 3 grid classes 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00400"/>
            <a:ext cx="4886325" cy="2628900"/>
          </a:xfrm>
          <a:prstGeom prst="rect">
            <a:avLst/>
          </a:prstGeom>
          <a:noFill/>
        </p:spPr>
      </p:pic>
      <p:pic>
        <p:nvPicPr>
          <p:cNvPr id="5" name="Picture 2" descr="bootstrap 3 column classes examp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3200400"/>
            <a:ext cx="3048000" cy="2588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495800"/>
            <a:ext cx="53625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838200" y="457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&lt;div class="container"&gt;</a:t>
            </a:r>
          </a:p>
          <a:p>
            <a:r>
              <a:rPr lang="en-US" dirty="0" smtClean="0"/>
              <a:t>    &lt;div class="row"&gt;</a:t>
            </a:r>
          </a:p>
          <a:p>
            <a:r>
              <a:rPr lang="en-US" dirty="0" smtClean="0"/>
              <a:t>        &lt;div class="col-md-3 col-lg-9"&gt;</a:t>
            </a:r>
          </a:p>
          <a:p>
            <a:r>
              <a:rPr lang="en-US" dirty="0" smtClean="0"/>
              <a:t>            &lt;div class="</a:t>
            </a:r>
            <a:r>
              <a:rPr lang="en-US" dirty="0" err="1" smtClean="0"/>
              <a:t>customDiv</a:t>
            </a:r>
            <a:r>
              <a:rPr lang="en-US" dirty="0" smtClean="0"/>
              <a:t>"&gt;Column 1&lt;/div&gt;</a:t>
            </a:r>
          </a:p>
          <a:p>
            <a:r>
              <a:rPr lang="en-US" dirty="0" smtClean="0"/>
              <a:t>        &lt;/div&gt;</a:t>
            </a:r>
          </a:p>
          <a:p>
            <a:r>
              <a:rPr lang="en-US" dirty="0" smtClean="0"/>
              <a:t>        &lt;div class="col-md-3 col-lg-3"&gt;</a:t>
            </a:r>
          </a:p>
          <a:p>
            <a:r>
              <a:rPr lang="en-US" dirty="0" smtClean="0"/>
              <a:t>            &lt;div class="</a:t>
            </a:r>
            <a:r>
              <a:rPr lang="en-US" dirty="0" err="1" smtClean="0"/>
              <a:t>customDiv</a:t>
            </a:r>
            <a:r>
              <a:rPr lang="en-US" dirty="0" smtClean="0"/>
              <a:t>"&gt;Column 2&lt;/div&gt;</a:t>
            </a:r>
          </a:p>
          <a:p>
            <a:r>
              <a:rPr lang="en-US" dirty="0" smtClean="0"/>
              <a:t>        &lt;/div&gt;</a:t>
            </a:r>
          </a:p>
          <a:p>
            <a:r>
              <a:rPr lang="en-US" dirty="0" smtClean="0"/>
              <a:t>        &lt;div class="col-md-3 col-lg-9"&gt;</a:t>
            </a:r>
          </a:p>
          <a:p>
            <a:r>
              <a:rPr lang="en-US" dirty="0" smtClean="0"/>
              <a:t>            &lt;div class="</a:t>
            </a:r>
            <a:r>
              <a:rPr lang="en-US" dirty="0" err="1" smtClean="0"/>
              <a:t>customDiv</a:t>
            </a:r>
            <a:r>
              <a:rPr lang="en-US" dirty="0" smtClean="0"/>
              <a:t>"&gt;Column 3&lt;/div&gt;</a:t>
            </a:r>
          </a:p>
          <a:p>
            <a:r>
              <a:rPr lang="en-US" dirty="0" smtClean="0"/>
              <a:t>        &lt;/div&gt;</a:t>
            </a:r>
          </a:p>
          <a:p>
            <a:r>
              <a:rPr lang="en-US" dirty="0" smtClean="0"/>
              <a:t>        &lt;div class="col-md-3 col-lg-3"&gt;</a:t>
            </a:r>
          </a:p>
          <a:p>
            <a:r>
              <a:rPr lang="en-US" dirty="0" smtClean="0"/>
              <a:t>            &lt;div class="</a:t>
            </a:r>
            <a:r>
              <a:rPr lang="en-US" dirty="0" err="1" smtClean="0"/>
              <a:t>customDiv</a:t>
            </a:r>
            <a:r>
              <a:rPr lang="en-US" dirty="0" smtClean="0"/>
              <a:t>"&gt;Column 4&lt;/div&gt;</a:t>
            </a:r>
          </a:p>
          <a:p>
            <a:r>
              <a:rPr lang="en-US" dirty="0" smtClean="0"/>
              <a:t>        &lt;/div&gt;</a:t>
            </a:r>
          </a:p>
          <a:p>
            <a:r>
              <a:rPr lang="en-US" dirty="0" smtClean="0"/>
              <a:t>    &lt;/div&gt;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2296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Bootstrap Offset</a:t>
            </a: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8194" name="Picture 2" descr="Bootstrap grid column offs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00400"/>
            <a:ext cx="3581400" cy="1952626"/>
          </a:xfrm>
          <a:prstGeom prst="rect">
            <a:avLst/>
          </a:prstGeom>
          <a:noFill/>
        </p:spPr>
      </p:pic>
      <p:pic>
        <p:nvPicPr>
          <p:cNvPr id="8196" name="Picture 4" descr="bootstrap grid layout offs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143000"/>
            <a:ext cx="4351991" cy="1371600"/>
          </a:xfrm>
          <a:prstGeom prst="rect">
            <a:avLst/>
          </a:prstGeom>
          <a:noFill/>
        </p:spPr>
      </p:pic>
      <p:pic>
        <p:nvPicPr>
          <p:cNvPr id="8198" name="Picture 6" descr="bootstrap offset column examp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200400"/>
            <a:ext cx="3810000" cy="194310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19200" y="53340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For Suppose we </a:t>
            </a:r>
            <a:r>
              <a:rPr lang="en-US" dirty="0"/>
              <a:t>want the 2 columns in the first row to be centered. To center the columns, we need to push the first column to the right by 3 columns.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ootstrap grid offset examp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57200"/>
            <a:ext cx="4343400" cy="2333626"/>
          </a:xfrm>
          <a:prstGeom prst="rect">
            <a:avLst/>
          </a:prstGeom>
          <a:noFill/>
        </p:spPr>
      </p:pic>
      <p:pic>
        <p:nvPicPr>
          <p:cNvPr id="1026" name="Picture 2" descr="C:\Users\Laxmi\Desktop\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048000"/>
            <a:ext cx="5794534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361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116</cp:revision>
  <dcterms:created xsi:type="dcterms:W3CDTF">2018-05-27T04:02:46Z</dcterms:created>
  <dcterms:modified xsi:type="dcterms:W3CDTF">2018-09-14T01:40:05Z</dcterms:modified>
</cp:coreProperties>
</file>