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323624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HADOOP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490079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Hadoop is an open-source framework designed for distributed storage and processing of large sets of data using a cluster of commodity hardware. It is part of the Apache Software Foundation and is based on the Google File System (GFS) and the MapReduce programming model.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33668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CE2A97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04491" y="5638205"/>
            <a:ext cx="185499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5516999"/>
            <a:ext cx="241958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Pranavi Reddy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94672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Hadoop Distributed File System (HDFS)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Distributed Storage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HDFS divides large files into smaller blocks and distributes these blocks across multiple nodes in a Hadoop cluster.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Fault Tolerance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HDFS achieves fault tolerance by replicating each data block multiple times across different nodes.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HDFS is designed to scale horizontally, allowing clusters to expand easily by adding more nodes.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7027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MapReduce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37303" y="3945612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9802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Programming Model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46067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MapReduce is a programming model and processing engine for distributed computing.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591901" y="3945612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39802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Parallel Processing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446067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allows developers to write parallel processing applications that can process large datasets across a Hadoop cluster.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0709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YARN (Yet Another Resource Negotiator)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3229094"/>
            <a:ext cx="44410" cy="3493294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363039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34026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73394" y="3444359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3451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Resource Management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931682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YARN enables multiple data processing engines to share resources in a Hadoop cluster.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548812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52604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39700" y="5302091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53089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Flexibility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578941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separates the resource management and job scheduling/monitoring functions, allowing for more flexibility.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98657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Hadoop Ecosystem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01419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67783" y="5243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Rich Tools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7783" y="572440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Hadoop has a rich ecosystem of tools and frameworks built around it to extend its functionality.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501419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656076" y="5243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Components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656076" y="572440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Components include Apache Hive, Apache HBase, Apache Spark, Apache Pig, and more.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05620"/>
            <a:ext cx="74149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Scalability and Fault Tolerance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133249"/>
            <a:ext cx="5277207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Horizontal Scaling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835604"/>
            <a:ext cx="483286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Hadoop is designed to scale horizontally, allowing for handling increasing amounts of data and workload.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133249"/>
            <a:ext cx="5277207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537371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Fault Tolerance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7537371" y="4835604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provides fault tolerance by replicating data across nodes, ensuring data availability.</a:t>
            </a:r>
            <a:endParaRPr lang="en-US" sz="1750" dirty="0"/>
          </a:p>
        </p:txBody>
      </p:sp>
      <p:pic>
        <p:nvPicPr>
          <p:cNvPr id="13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4444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Big Data Processing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94246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1K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204448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Large Datasets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918829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Hadoop is particularly well-suited for processing and analyzing large datasets, often referred to as "Big Data."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494246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8648343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Organizational Use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4918829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allows organizations to store and process data that exceeds the capabilities of traditional databases and tools.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876"/>
            <a:ext cx="89790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Open Source and Community-driven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Open Source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24519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Hadoop is open-source, making it freely available for use, modification, and distribution.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357759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Community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4724519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Apache Hadoop project is maintained by a diverse community of developers and organizations.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2024-02-29T10:37:22Z</dcterms:created>
  <dcterms:modified xsi:type="dcterms:W3CDTF">2024-02-29T10:37:22Z</dcterms:modified>
</cp:coreProperties>
</file>