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83" r:id="rId9"/>
    <p:sldId id="279" r:id="rId10"/>
    <p:sldId id="263" r:id="rId11"/>
    <p:sldId id="264" r:id="rId12"/>
    <p:sldId id="280" r:id="rId13"/>
    <p:sldId id="281"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8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E3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83CAE4-01C7-4E02-880D-E0F110708B7B}" v="20" dt="2023-09-26T04:34:26.5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ddy rani ragala" userId="922413704d61df4c" providerId="LiveId" clId="{3283CAE4-01C7-4E02-880D-E0F110708B7B}"/>
    <pc:docChg chg="custSel addSld modSld">
      <pc:chgData name="reddy rani ragala" userId="922413704d61df4c" providerId="LiveId" clId="{3283CAE4-01C7-4E02-880D-E0F110708B7B}" dt="2023-09-26T04:36:39.426" v="5703" actId="14100"/>
      <pc:docMkLst>
        <pc:docMk/>
      </pc:docMkLst>
      <pc:sldChg chg="modSp mod">
        <pc:chgData name="reddy rani ragala" userId="922413704d61df4c" providerId="LiveId" clId="{3283CAE4-01C7-4E02-880D-E0F110708B7B}" dt="2023-09-24T18:53:08.722" v="5695" actId="207"/>
        <pc:sldMkLst>
          <pc:docMk/>
          <pc:sldMk cId="2127423191" sldId="256"/>
        </pc:sldMkLst>
        <pc:spChg chg="mod">
          <ac:chgData name="reddy rani ragala" userId="922413704d61df4c" providerId="LiveId" clId="{3283CAE4-01C7-4E02-880D-E0F110708B7B}" dt="2023-09-24T18:53:08.722" v="5695" actId="207"/>
          <ac:spMkLst>
            <pc:docMk/>
            <pc:sldMk cId="2127423191" sldId="256"/>
            <ac:spMk id="2" creationId="{237B1E61-AE93-A0BB-47DD-2A5341792261}"/>
          </ac:spMkLst>
        </pc:spChg>
        <pc:spChg chg="mod">
          <ac:chgData name="reddy rani ragala" userId="922413704d61df4c" providerId="LiveId" clId="{3283CAE4-01C7-4E02-880D-E0F110708B7B}" dt="2023-09-24T18:53:01.113" v="5694" actId="207"/>
          <ac:spMkLst>
            <pc:docMk/>
            <pc:sldMk cId="2127423191" sldId="256"/>
            <ac:spMk id="3" creationId="{A937BB0F-BA32-B3A5-4D33-94792B47FE8D}"/>
          </ac:spMkLst>
        </pc:spChg>
      </pc:sldChg>
      <pc:sldChg chg="addSp delSp modSp mod">
        <pc:chgData name="reddy rani ragala" userId="922413704d61df4c" providerId="LiveId" clId="{3283CAE4-01C7-4E02-880D-E0F110708B7B}" dt="2023-09-26T04:36:39.426" v="5703" actId="14100"/>
        <pc:sldMkLst>
          <pc:docMk/>
          <pc:sldMk cId="649689472" sldId="257"/>
        </pc:sldMkLst>
        <pc:spChg chg="del mod">
          <ac:chgData name="reddy rani ragala" userId="922413704d61df4c" providerId="LiveId" clId="{3283CAE4-01C7-4E02-880D-E0F110708B7B}" dt="2023-09-24T10:58:23.276" v="49" actId="478"/>
          <ac:spMkLst>
            <pc:docMk/>
            <pc:sldMk cId="649689472" sldId="257"/>
            <ac:spMk id="2" creationId="{0F25D795-6FB8-1A5F-8681-C5362F80AFB7}"/>
          </ac:spMkLst>
        </pc:spChg>
        <pc:spChg chg="mod">
          <ac:chgData name="reddy rani ragala" userId="922413704d61df4c" providerId="LiveId" clId="{3283CAE4-01C7-4E02-880D-E0F110708B7B}" dt="2023-09-26T04:36:22.498" v="5702" actId="20577"/>
          <ac:spMkLst>
            <pc:docMk/>
            <pc:sldMk cId="649689472" sldId="257"/>
            <ac:spMk id="3" creationId="{A539F310-9939-620A-DA4D-CEA971ABAA81}"/>
          </ac:spMkLst>
        </pc:spChg>
        <pc:spChg chg="add del mod">
          <ac:chgData name="reddy rani ragala" userId="922413704d61df4c" providerId="LiveId" clId="{3283CAE4-01C7-4E02-880D-E0F110708B7B}" dt="2023-09-24T10:58:27.075" v="51" actId="478"/>
          <ac:spMkLst>
            <pc:docMk/>
            <pc:sldMk cId="649689472" sldId="257"/>
            <ac:spMk id="5" creationId="{B75C8CC1-2F3D-6AF8-0392-6C29A5F4E8CD}"/>
          </ac:spMkLst>
        </pc:spChg>
        <pc:picChg chg="add mod">
          <ac:chgData name="reddy rani ragala" userId="922413704d61df4c" providerId="LiveId" clId="{3283CAE4-01C7-4E02-880D-E0F110708B7B}" dt="2023-09-26T04:36:39.426" v="5703" actId="14100"/>
          <ac:picMkLst>
            <pc:docMk/>
            <pc:sldMk cId="649689472" sldId="257"/>
            <ac:picMk id="4" creationId="{BB542216-7214-1E2F-7471-4572AA990ED3}"/>
          </ac:picMkLst>
        </pc:picChg>
      </pc:sldChg>
      <pc:sldChg chg="modSp new mod">
        <pc:chgData name="reddy rani ragala" userId="922413704d61df4c" providerId="LiveId" clId="{3283CAE4-01C7-4E02-880D-E0F110708B7B}" dt="2023-09-24T18:48:34.840" v="5677" actId="20577"/>
        <pc:sldMkLst>
          <pc:docMk/>
          <pc:sldMk cId="866990150" sldId="258"/>
        </pc:sldMkLst>
        <pc:spChg chg="mod">
          <ac:chgData name="reddy rani ragala" userId="922413704d61df4c" providerId="LiveId" clId="{3283CAE4-01C7-4E02-880D-E0F110708B7B}" dt="2023-09-24T18:38:40.539" v="5076" actId="20577"/>
          <ac:spMkLst>
            <pc:docMk/>
            <pc:sldMk cId="866990150" sldId="258"/>
            <ac:spMk id="2" creationId="{E3168D75-9692-B397-F1F3-063153F29A94}"/>
          </ac:spMkLst>
        </pc:spChg>
        <pc:spChg chg="mod">
          <ac:chgData name="reddy rani ragala" userId="922413704d61df4c" providerId="LiveId" clId="{3283CAE4-01C7-4E02-880D-E0F110708B7B}" dt="2023-09-24T18:48:34.840" v="5677" actId="20577"/>
          <ac:spMkLst>
            <pc:docMk/>
            <pc:sldMk cId="866990150" sldId="258"/>
            <ac:spMk id="3" creationId="{217BD75C-E5E8-49BE-BA7E-6467709726B3}"/>
          </ac:spMkLst>
        </pc:spChg>
      </pc:sldChg>
      <pc:sldChg chg="modSp new mod">
        <pc:chgData name="reddy rani ragala" userId="922413704d61df4c" providerId="LiveId" clId="{3283CAE4-01C7-4E02-880D-E0F110708B7B}" dt="2023-09-24T18:39:07.643" v="5085" actId="123"/>
        <pc:sldMkLst>
          <pc:docMk/>
          <pc:sldMk cId="1650973063" sldId="259"/>
        </pc:sldMkLst>
        <pc:spChg chg="mod">
          <ac:chgData name="reddy rani ragala" userId="922413704d61df4c" providerId="LiveId" clId="{3283CAE4-01C7-4E02-880D-E0F110708B7B}" dt="2023-09-24T18:39:02.515" v="5084" actId="14100"/>
          <ac:spMkLst>
            <pc:docMk/>
            <pc:sldMk cId="1650973063" sldId="259"/>
            <ac:spMk id="2" creationId="{E061F33C-1A83-204C-444D-AF917C738283}"/>
          </ac:spMkLst>
        </pc:spChg>
        <pc:spChg chg="mod">
          <ac:chgData name="reddy rani ragala" userId="922413704d61df4c" providerId="LiveId" clId="{3283CAE4-01C7-4E02-880D-E0F110708B7B}" dt="2023-09-24T18:39:07.643" v="5085" actId="123"/>
          <ac:spMkLst>
            <pc:docMk/>
            <pc:sldMk cId="1650973063" sldId="259"/>
            <ac:spMk id="3" creationId="{78E60B8D-3CCC-E81D-F625-C8F557A05FEB}"/>
          </ac:spMkLst>
        </pc:spChg>
      </pc:sldChg>
      <pc:sldChg chg="modSp new mod">
        <pc:chgData name="reddy rani ragala" userId="922413704d61df4c" providerId="LiveId" clId="{3283CAE4-01C7-4E02-880D-E0F110708B7B}" dt="2023-09-24T18:39:32.846" v="5088" actId="207"/>
        <pc:sldMkLst>
          <pc:docMk/>
          <pc:sldMk cId="2235518297" sldId="260"/>
        </pc:sldMkLst>
        <pc:spChg chg="mod">
          <ac:chgData name="reddy rani ragala" userId="922413704d61df4c" providerId="LiveId" clId="{3283CAE4-01C7-4E02-880D-E0F110708B7B}" dt="2023-09-24T18:39:32.846" v="5088" actId="207"/>
          <ac:spMkLst>
            <pc:docMk/>
            <pc:sldMk cId="2235518297" sldId="260"/>
            <ac:spMk id="2" creationId="{465F459B-6C38-EBAE-E11B-D622AE10798D}"/>
          </ac:spMkLst>
        </pc:spChg>
        <pc:spChg chg="mod">
          <ac:chgData name="reddy rani ragala" userId="922413704d61df4c" providerId="LiveId" clId="{3283CAE4-01C7-4E02-880D-E0F110708B7B}" dt="2023-09-24T12:53:30.912" v="1919" actId="123"/>
          <ac:spMkLst>
            <pc:docMk/>
            <pc:sldMk cId="2235518297" sldId="260"/>
            <ac:spMk id="3" creationId="{AF66740C-49B8-8B57-9038-CBF3A8567CF8}"/>
          </ac:spMkLst>
        </pc:spChg>
      </pc:sldChg>
      <pc:sldChg chg="modSp new mod">
        <pc:chgData name="reddy rani ragala" userId="922413704d61df4c" providerId="LiveId" clId="{3283CAE4-01C7-4E02-880D-E0F110708B7B}" dt="2023-09-24T18:40:00.377" v="5091" actId="207"/>
        <pc:sldMkLst>
          <pc:docMk/>
          <pc:sldMk cId="240544796" sldId="261"/>
        </pc:sldMkLst>
        <pc:spChg chg="mod">
          <ac:chgData name="reddy rani ragala" userId="922413704d61df4c" providerId="LiveId" clId="{3283CAE4-01C7-4E02-880D-E0F110708B7B}" dt="2023-09-24T18:40:00.377" v="5091" actId="207"/>
          <ac:spMkLst>
            <pc:docMk/>
            <pc:sldMk cId="240544796" sldId="261"/>
            <ac:spMk id="2" creationId="{F57FA96A-F2A4-4538-1FCF-E490D6FD90FC}"/>
          </ac:spMkLst>
        </pc:spChg>
        <pc:spChg chg="mod">
          <ac:chgData name="reddy rani ragala" userId="922413704d61df4c" providerId="LiveId" clId="{3283CAE4-01C7-4E02-880D-E0F110708B7B}" dt="2023-09-24T16:05:14.659" v="3773" actId="123"/>
          <ac:spMkLst>
            <pc:docMk/>
            <pc:sldMk cId="240544796" sldId="261"/>
            <ac:spMk id="3" creationId="{CD6F6EBE-009A-BC63-CE4A-972764B9DD9C}"/>
          </ac:spMkLst>
        </pc:spChg>
      </pc:sldChg>
      <pc:sldChg chg="modSp new mod">
        <pc:chgData name="reddy rani ragala" userId="922413704d61df4c" providerId="LiveId" clId="{3283CAE4-01C7-4E02-880D-E0F110708B7B}" dt="2023-09-24T18:40:52.346" v="5098" actId="123"/>
        <pc:sldMkLst>
          <pc:docMk/>
          <pc:sldMk cId="2013819944" sldId="262"/>
        </pc:sldMkLst>
        <pc:spChg chg="mod">
          <ac:chgData name="reddy rani ragala" userId="922413704d61df4c" providerId="LiveId" clId="{3283CAE4-01C7-4E02-880D-E0F110708B7B}" dt="2023-09-24T18:40:41.315" v="5097" actId="207"/>
          <ac:spMkLst>
            <pc:docMk/>
            <pc:sldMk cId="2013819944" sldId="262"/>
            <ac:spMk id="2" creationId="{31CDD5BE-3622-AC70-CB3D-05418D6EB2E9}"/>
          </ac:spMkLst>
        </pc:spChg>
        <pc:spChg chg="mod">
          <ac:chgData name="reddy rani ragala" userId="922413704d61df4c" providerId="LiveId" clId="{3283CAE4-01C7-4E02-880D-E0F110708B7B}" dt="2023-09-24T18:40:52.346" v="5098" actId="123"/>
          <ac:spMkLst>
            <pc:docMk/>
            <pc:sldMk cId="2013819944" sldId="262"/>
            <ac:spMk id="3" creationId="{B48F3F73-5CDF-95DD-7FD4-66537F6A9072}"/>
          </ac:spMkLst>
        </pc:spChg>
      </pc:sldChg>
      <pc:sldChg chg="delSp modSp new mod">
        <pc:chgData name="reddy rani ragala" userId="922413704d61df4c" providerId="LiveId" clId="{3283CAE4-01C7-4E02-880D-E0F110708B7B}" dt="2023-09-24T18:49:30.077" v="5680" actId="207"/>
        <pc:sldMkLst>
          <pc:docMk/>
          <pc:sldMk cId="4036719754" sldId="263"/>
        </pc:sldMkLst>
        <pc:spChg chg="del mod">
          <ac:chgData name="reddy rani ragala" userId="922413704d61df4c" providerId="LiveId" clId="{3283CAE4-01C7-4E02-880D-E0F110708B7B}" dt="2023-09-24T16:32:25.961" v="4178" actId="478"/>
          <ac:spMkLst>
            <pc:docMk/>
            <pc:sldMk cId="4036719754" sldId="263"/>
            <ac:spMk id="2" creationId="{CECEF15C-CBD6-B537-6727-6415E47670DF}"/>
          </ac:spMkLst>
        </pc:spChg>
        <pc:spChg chg="mod">
          <ac:chgData name="reddy rani ragala" userId="922413704d61df4c" providerId="LiveId" clId="{3283CAE4-01C7-4E02-880D-E0F110708B7B}" dt="2023-09-24T18:49:30.077" v="5680" actId="207"/>
          <ac:spMkLst>
            <pc:docMk/>
            <pc:sldMk cId="4036719754" sldId="263"/>
            <ac:spMk id="3" creationId="{7378D5A1-4368-EB48-CBF4-E591422A7E6B}"/>
          </ac:spMkLst>
        </pc:spChg>
      </pc:sldChg>
      <pc:sldChg chg="addSp delSp modSp new mod">
        <pc:chgData name="reddy rani ragala" userId="922413704d61df4c" providerId="LiveId" clId="{3283CAE4-01C7-4E02-880D-E0F110708B7B}" dt="2023-09-24T17:57:28.330" v="4434" actId="14100"/>
        <pc:sldMkLst>
          <pc:docMk/>
          <pc:sldMk cId="1015965850" sldId="264"/>
        </pc:sldMkLst>
        <pc:spChg chg="del">
          <ac:chgData name="reddy rani ragala" userId="922413704d61df4c" providerId="LiveId" clId="{3283CAE4-01C7-4E02-880D-E0F110708B7B}" dt="2023-09-24T16:05:27.555" v="3775" actId="478"/>
          <ac:spMkLst>
            <pc:docMk/>
            <pc:sldMk cId="1015965850" sldId="264"/>
            <ac:spMk id="2" creationId="{301BB99B-840D-C2BF-6041-8147D46D4824}"/>
          </ac:spMkLst>
        </pc:spChg>
        <pc:spChg chg="del mod">
          <ac:chgData name="reddy rani ragala" userId="922413704d61df4c" providerId="LiveId" clId="{3283CAE4-01C7-4E02-880D-E0F110708B7B}" dt="2023-09-24T17:57:00.164" v="4426" actId="931"/>
          <ac:spMkLst>
            <pc:docMk/>
            <pc:sldMk cId="1015965850" sldId="264"/>
            <ac:spMk id="3" creationId="{372C5C45-266D-6207-EE57-28D9FA8DE85F}"/>
          </ac:spMkLst>
        </pc:spChg>
        <pc:picChg chg="add mod">
          <ac:chgData name="reddy rani ragala" userId="922413704d61df4c" providerId="LiveId" clId="{3283CAE4-01C7-4E02-880D-E0F110708B7B}" dt="2023-09-24T17:57:28.330" v="4434" actId="14100"/>
          <ac:picMkLst>
            <pc:docMk/>
            <pc:sldMk cId="1015965850" sldId="264"/>
            <ac:picMk id="5" creationId="{7BD2436C-4947-244A-0942-C7C274831AFC}"/>
          </ac:picMkLst>
        </pc:picChg>
      </pc:sldChg>
      <pc:sldChg chg="delSp modSp new mod">
        <pc:chgData name="reddy rani ragala" userId="922413704d61df4c" providerId="LiveId" clId="{3283CAE4-01C7-4E02-880D-E0F110708B7B}" dt="2023-09-24T18:49:43.373" v="5681" actId="207"/>
        <pc:sldMkLst>
          <pc:docMk/>
          <pc:sldMk cId="3976522069" sldId="265"/>
        </pc:sldMkLst>
        <pc:spChg chg="del">
          <ac:chgData name="reddy rani ragala" userId="922413704d61df4c" providerId="LiveId" clId="{3283CAE4-01C7-4E02-880D-E0F110708B7B}" dt="2023-09-24T16:05:48.517" v="3781" actId="478"/>
          <ac:spMkLst>
            <pc:docMk/>
            <pc:sldMk cId="3976522069" sldId="265"/>
            <ac:spMk id="2" creationId="{49DF7329-9BC9-73E2-B7C8-8EAB41E9F6D0}"/>
          </ac:spMkLst>
        </pc:spChg>
        <pc:spChg chg="mod">
          <ac:chgData name="reddy rani ragala" userId="922413704d61df4c" providerId="LiveId" clId="{3283CAE4-01C7-4E02-880D-E0F110708B7B}" dt="2023-09-24T18:49:43.373" v="5681" actId="207"/>
          <ac:spMkLst>
            <pc:docMk/>
            <pc:sldMk cId="3976522069" sldId="265"/>
            <ac:spMk id="3" creationId="{DDCE7D55-7C3A-5F60-7B6C-8B2482C3D01A}"/>
          </ac:spMkLst>
        </pc:spChg>
      </pc:sldChg>
      <pc:sldChg chg="addSp delSp modSp new mod">
        <pc:chgData name="reddy rani ragala" userId="922413704d61df4c" providerId="LiveId" clId="{3283CAE4-01C7-4E02-880D-E0F110708B7B}" dt="2023-09-24T18:01:26.289" v="4473" actId="14100"/>
        <pc:sldMkLst>
          <pc:docMk/>
          <pc:sldMk cId="4129662433" sldId="266"/>
        </pc:sldMkLst>
        <pc:spChg chg="del mod">
          <ac:chgData name="reddy rani ragala" userId="922413704d61df4c" providerId="LiveId" clId="{3283CAE4-01C7-4E02-880D-E0F110708B7B}" dt="2023-09-24T16:11:46.852" v="3931" actId="478"/>
          <ac:spMkLst>
            <pc:docMk/>
            <pc:sldMk cId="4129662433" sldId="266"/>
            <ac:spMk id="2" creationId="{FBBE0D54-7DB1-D93F-0AFC-F5E3A7A2DC5A}"/>
          </ac:spMkLst>
        </pc:spChg>
        <pc:spChg chg="del mod">
          <ac:chgData name="reddy rani ragala" userId="922413704d61df4c" providerId="LiveId" clId="{3283CAE4-01C7-4E02-880D-E0F110708B7B}" dt="2023-09-24T18:00:53.909" v="4463" actId="931"/>
          <ac:spMkLst>
            <pc:docMk/>
            <pc:sldMk cId="4129662433" sldId="266"/>
            <ac:spMk id="3" creationId="{62B00693-FFE5-61B2-D454-BB0B5D4D895E}"/>
          </ac:spMkLst>
        </pc:spChg>
        <pc:picChg chg="add mod">
          <ac:chgData name="reddy rani ragala" userId="922413704d61df4c" providerId="LiveId" clId="{3283CAE4-01C7-4E02-880D-E0F110708B7B}" dt="2023-09-24T18:01:26.289" v="4473" actId="14100"/>
          <ac:picMkLst>
            <pc:docMk/>
            <pc:sldMk cId="4129662433" sldId="266"/>
            <ac:picMk id="5" creationId="{A1DA9663-7CE9-08A5-6A1F-63254BEE9515}"/>
          </ac:picMkLst>
        </pc:picChg>
      </pc:sldChg>
      <pc:sldChg chg="addSp delSp modSp new mod">
        <pc:chgData name="reddy rani ragala" userId="922413704d61df4c" providerId="LiveId" clId="{3283CAE4-01C7-4E02-880D-E0F110708B7B}" dt="2023-09-24T18:01:49.928" v="4478" actId="14100"/>
        <pc:sldMkLst>
          <pc:docMk/>
          <pc:sldMk cId="253757037" sldId="267"/>
        </pc:sldMkLst>
        <pc:spChg chg="del">
          <ac:chgData name="reddy rani ragala" userId="922413704d61df4c" providerId="LiveId" clId="{3283CAE4-01C7-4E02-880D-E0F110708B7B}" dt="2023-09-24T16:12:16.352" v="3937" actId="478"/>
          <ac:spMkLst>
            <pc:docMk/>
            <pc:sldMk cId="253757037" sldId="267"/>
            <ac:spMk id="2" creationId="{434DC478-5248-E259-D199-BA665F3AD228}"/>
          </ac:spMkLst>
        </pc:spChg>
        <pc:spChg chg="del mod">
          <ac:chgData name="reddy rani ragala" userId="922413704d61df4c" providerId="LiveId" clId="{3283CAE4-01C7-4E02-880D-E0F110708B7B}" dt="2023-09-24T18:01:36.324" v="4474" actId="931"/>
          <ac:spMkLst>
            <pc:docMk/>
            <pc:sldMk cId="253757037" sldId="267"/>
            <ac:spMk id="3" creationId="{A51FEDD4-5422-8908-DA58-2AD949498594}"/>
          </ac:spMkLst>
        </pc:spChg>
        <pc:picChg chg="add mod">
          <ac:chgData name="reddy rani ragala" userId="922413704d61df4c" providerId="LiveId" clId="{3283CAE4-01C7-4E02-880D-E0F110708B7B}" dt="2023-09-24T18:01:49.928" v="4478" actId="14100"/>
          <ac:picMkLst>
            <pc:docMk/>
            <pc:sldMk cId="253757037" sldId="267"/>
            <ac:picMk id="5" creationId="{DD6D1685-89BF-7BD6-E5B3-343A55B246BB}"/>
          </ac:picMkLst>
        </pc:picChg>
      </pc:sldChg>
      <pc:sldChg chg="delSp modSp new mod">
        <pc:chgData name="reddy rani ragala" userId="922413704d61df4c" providerId="LiveId" clId="{3283CAE4-01C7-4E02-880D-E0F110708B7B}" dt="2023-09-24T18:49:58.361" v="5682" actId="207"/>
        <pc:sldMkLst>
          <pc:docMk/>
          <pc:sldMk cId="1563982064" sldId="268"/>
        </pc:sldMkLst>
        <pc:spChg chg="del">
          <ac:chgData name="reddy rani ragala" userId="922413704d61df4c" providerId="LiveId" clId="{3283CAE4-01C7-4E02-880D-E0F110708B7B}" dt="2023-09-24T16:18:20.319" v="3945" actId="478"/>
          <ac:spMkLst>
            <pc:docMk/>
            <pc:sldMk cId="1563982064" sldId="268"/>
            <ac:spMk id="2" creationId="{9B9EAD30-2673-EF4F-62F9-4BC378B862B5}"/>
          </ac:spMkLst>
        </pc:spChg>
        <pc:spChg chg="mod">
          <ac:chgData name="reddy rani ragala" userId="922413704d61df4c" providerId="LiveId" clId="{3283CAE4-01C7-4E02-880D-E0F110708B7B}" dt="2023-09-24T18:49:58.361" v="5682" actId="207"/>
          <ac:spMkLst>
            <pc:docMk/>
            <pc:sldMk cId="1563982064" sldId="268"/>
            <ac:spMk id="3" creationId="{23F94B9E-B97B-11B3-5053-5A67F26399F0}"/>
          </ac:spMkLst>
        </pc:spChg>
      </pc:sldChg>
      <pc:sldChg chg="addSp delSp modSp new mod">
        <pc:chgData name="reddy rani ragala" userId="922413704d61df4c" providerId="LiveId" clId="{3283CAE4-01C7-4E02-880D-E0F110708B7B}" dt="2023-09-24T18:03:21.261" v="4486" actId="14100"/>
        <pc:sldMkLst>
          <pc:docMk/>
          <pc:sldMk cId="1361214760" sldId="269"/>
        </pc:sldMkLst>
        <pc:spChg chg="del">
          <ac:chgData name="reddy rani ragala" userId="922413704d61df4c" providerId="LiveId" clId="{3283CAE4-01C7-4E02-880D-E0F110708B7B}" dt="2023-09-24T16:37:09.193" v="4421" actId="478"/>
          <ac:spMkLst>
            <pc:docMk/>
            <pc:sldMk cId="1361214760" sldId="269"/>
            <ac:spMk id="2" creationId="{5BE70656-8AD0-6E33-C1ED-FDC14793AC98}"/>
          </ac:spMkLst>
        </pc:spChg>
        <pc:spChg chg="del mod">
          <ac:chgData name="reddy rani ragala" userId="922413704d61df4c" providerId="LiveId" clId="{3283CAE4-01C7-4E02-880D-E0F110708B7B}" dt="2023-09-24T18:03:01.298" v="4479" actId="931"/>
          <ac:spMkLst>
            <pc:docMk/>
            <pc:sldMk cId="1361214760" sldId="269"/>
            <ac:spMk id="3" creationId="{7FFE148A-C0DA-1E52-BD78-A19BE4A9F427}"/>
          </ac:spMkLst>
        </pc:spChg>
        <pc:picChg chg="add mod">
          <ac:chgData name="reddy rani ragala" userId="922413704d61df4c" providerId="LiveId" clId="{3283CAE4-01C7-4E02-880D-E0F110708B7B}" dt="2023-09-24T18:03:21.261" v="4486" actId="14100"/>
          <ac:picMkLst>
            <pc:docMk/>
            <pc:sldMk cId="1361214760" sldId="269"/>
            <ac:picMk id="5" creationId="{00EF4FB3-76B4-2B5A-1072-914C2003845C}"/>
          </ac:picMkLst>
        </pc:picChg>
      </pc:sldChg>
      <pc:sldChg chg="addSp delSp modSp new mod">
        <pc:chgData name="reddy rani ragala" userId="922413704d61df4c" providerId="LiveId" clId="{3283CAE4-01C7-4E02-880D-E0F110708B7B}" dt="2023-09-24T18:04:28.178" v="4497" actId="14100"/>
        <pc:sldMkLst>
          <pc:docMk/>
          <pc:sldMk cId="2502194388" sldId="270"/>
        </pc:sldMkLst>
        <pc:spChg chg="del">
          <ac:chgData name="reddy rani ragala" userId="922413704d61df4c" providerId="LiveId" clId="{3283CAE4-01C7-4E02-880D-E0F110708B7B}" dt="2023-09-24T18:03:27.271" v="4487" actId="478"/>
          <ac:spMkLst>
            <pc:docMk/>
            <pc:sldMk cId="2502194388" sldId="270"/>
            <ac:spMk id="2" creationId="{7B4BA74D-19C2-6ACB-F2CC-C0FB32AD16BA}"/>
          </ac:spMkLst>
        </pc:spChg>
        <pc:spChg chg="del mod">
          <ac:chgData name="reddy rani ragala" userId="922413704d61df4c" providerId="LiveId" clId="{3283CAE4-01C7-4E02-880D-E0F110708B7B}" dt="2023-09-24T18:04:04.219" v="4492" actId="931"/>
          <ac:spMkLst>
            <pc:docMk/>
            <pc:sldMk cId="2502194388" sldId="270"/>
            <ac:spMk id="3" creationId="{E46A15C7-2611-48D7-C288-E9FFAD156C03}"/>
          </ac:spMkLst>
        </pc:spChg>
        <pc:picChg chg="add mod">
          <ac:chgData name="reddy rani ragala" userId="922413704d61df4c" providerId="LiveId" clId="{3283CAE4-01C7-4E02-880D-E0F110708B7B}" dt="2023-09-24T18:04:28.178" v="4497" actId="14100"/>
          <ac:picMkLst>
            <pc:docMk/>
            <pc:sldMk cId="2502194388" sldId="270"/>
            <ac:picMk id="5" creationId="{2DBA93C7-5599-19AA-8E8B-1744469C4C01}"/>
          </ac:picMkLst>
        </pc:picChg>
      </pc:sldChg>
      <pc:sldChg chg="delSp modSp new mod">
        <pc:chgData name="reddy rani ragala" userId="922413704d61df4c" providerId="LiveId" clId="{3283CAE4-01C7-4E02-880D-E0F110708B7B}" dt="2023-09-24T18:50:11.494" v="5683" actId="207"/>
        <pc:sldMkLst>
          <pc:docMk/>
          <pc:sldMk cId="3098335558" sldId="271"/>
        </pc:sldMkLst>
        <pc:spChg chg="del">
          <ac:chgData name="reddy rani ragala" userId="922413704d61df4c" providerId="LiveId" clId="{3283CAE4-01C7-4E02-880D-E0F110708B7B}" dt="2023-09-24T16:21:02.705" v="3997" actId="478"/>
          <ac:spMkLst>
            <pc:docMk/>
            <pc:sldMk cId="3098335558" sldId="271"/>
            <ac:spMk id="2" creationId="{F724DD4A-00E3-FFC0-931A-737544E3E012}"/>
          </ac:spMkLst>
        </pc:spChg>
        <pc:spChg chg="mod">
          <ac:chgData name="reddy rani ragala" userId="922413704d61df4c" providerId="LiveId" clId="{3283CAE4-01C7-4E02-880D-E0F110708B7B}" dt="2023-09-24T18:50:11.494" v="5683" actId="207"/>
          <ac:spMkLst>
            <pc:docMk/>
            <pc:sldMk cId="3098335558" sldId="271"/>
            <ac:spMk id="3" creationId="{7B86D151-E6FD-12B1-60A3-1B13BC7FD437}"/>
          </ac:spMkLst>
        </pc:spChg>
      </pc:sldChg>
      <pc:sldChg chg="addSp delSp modSp new mod">
        <pc:chgData name="reddy rani ragala" userId="922413704d61df4c" providerId="LiveId" clId="{3283CAE4-01C7-4E02-880D-E0F110708B7B}" dt="2023-09-24T18:05:27.395" v="4510" actId="14100"/>
        <pc:sldMkLst>
          <pc:docMk/>
          <pc:sldMk cId="3254484448" sldId="272"/>
        </pc:sldMkLst>
        <pc:spChg chg="del">
          <ac:chgData name="reddy rani ragala" userId="922413704d61df4c" providerId="LiveId" clId="{3283CAE4-01C7-4E02-880D-E0F110708B7B}" dt="2023-09-24T18:04:40.360" v="4498" actId="478"/>
          <ac:spMkLst>
            <pc:docMk/>
            <pc:sldMk cId="3254484448" sldId="272"/>
            <ac:spMk id="2" creationId="{492EDC4C-06F6-B6BC-1159-C99C79D5266E}"/>
          </ac:spMkLst>
        </pc:spChg>
        <pc:spChg chg="del mod">
          <ac:chgData name="reddy rani ragala" userId="922413704d61df4c" providerId="LiveId" clId="{3283CAE4-01C7-4E02-880D-E0F110708B7B}" dt="2023-09-24T18:05:07.825" v="4504" actId="931"/>
          <ac:spMkLst>
            <pc:docMk/>
            <pc:sldMk cId="3254484448" sldId="272"/>
            <ac:spMk id="3" creationId="{B951B6B8-278E-130E-C615-311C9FB6D459}"/>
          </ac:spMkLst>
        </pc:spChg>
        <pc:picChg chg="add mod">
          <ac:chgData name="reddy rani ragala" userId="922413704d61df4c" providerId="LiveId" clId="{3283CAE4-01C7-4E02-880D-E0F110708B7B}" dt="2023-09-24T18:05:27.395" v="4510" actId="14100"/>
          <ac:picMkLst>
            <pc:docMk/>
            <pc:sldMk cId="3254484448" sldId="272"/>
            <ac:picMk id="5" creationId="{BFA9EED2-8DC8-8B01-7B64-B1A045C28D82}"/>
          </ac:picMkLst>
        </pc:picChg>
      </pc:sldChg>
      <pc:sldChg chg="addSp delSp modSp new mod">
        <pc:chgData name="reddy rani ragala" userId="922413704d61df4c" providerId="LiveId" clId="{3283CAE4-01C7-4E02-880D-E0F110708B7B}" dt="2023-09-24T18:07:06.115" v="4523" actId="14100"/>
        <pc:sldMkLst>
          <pc:docMk/>
          <pc:sldMk cId="1411140627" sldId="273"/>
        </pc:sldMkLst>
        <pc:spChg chg="del">
          <ac:chgData name="reddy rani ragala" userId="922413704d61df4c" providerId="LiveId" clId="{3283CAE4-01C7-4E02-880D-E0F110708B7B}" dt="2023-09-24T18:05:33.837" v="4511" actId="478"/>
          <ac:spMkLst>
            <pc:docMk/>
            <pc:sldMk cId="1411140627" sldId="273"/>
            <ac:spMk id="2" creationId="{56127FC2-14A1-377E-4615-DDFEA91CE420}"/>
          </ac:spMkLst>
        </pc:spChg>
        <pc:spChg chg="del mod">
          <ac:chgData name="reddy rani ragala" userId="922413704d61df4c" providerId="LiveId" clId="{3283CAE4-01C7-4E02-880D-E0F110708B7B}" dt="2023-09-24T18:05:58.060" v="4516" actId="931"/>
          <ac:spMkLst>
            <pc:docMk/>
            <pc:sldMk cId="1411140627" sldId="273"/>
            <ac:spMk id="3" creationId="{615BA14A-9A01-D50C-F943-CB308C61E4B6}"/>
          </ac:spMkLst>
        </pc:spChg>
        <pc:picChg chg="add mod">
          <ac:chgData name="reddy rani ragala" userId="922413704d61df4c" providerId="LiveId" clId="{3283CAE4-01C7-4E02-880D-E0F110708B7B}" dt="2023-09-24T18:07:06.115" v="4523" actId="14100"/>
          <ac:picMkLst>
            <pc:docMk/>
            <pc:sldMk cId="1411140627" sldId="273"/>
            <ac:picMk id="5" creationId="{BC69018A-2F2B-3E7D-178E-4F81C8F7FA4A}"/>
          </ac:picMkLst>
        </pc:picChg>
      </pc:sldChg>
      <pc:sldChg chg="addSp delSp modSp new mod">
        <pc:chgData name="reddy rani ragala" userId="922413704d61df4c" providerId="LiveId" clId="{3283CAE4-01C7-4E02-880D-E0F110708B7B}" dt="2023-09-24T18:50:30.890" v="5685" actId="20577"/>
        <pc:sldMkLst>
          <pc:docMk/>
          <pc:sldMk cId="1703859745" sldId="274"/>
        </pc:sldMkLst>
        <pc:spChg chg="del">
          <ac:chgData name="reddy rani ragala" userId="922413704d61df4c" providerId="LiveId" clId="{3283CAE4-01C7-4E02-880D-E0F110708B7B}" dt="2023-09-24T16:22:47.993" v="4044" actId="478"/>
          <ac:spMkLst>
            <pc:docMk/>
            <pc:sldMk cId="1703859745" sldId="274"/>
            <ac:spMk id="2" creationId="{D7CF7B37-90EE-0FB0-81AB-6E9088725B5A}"/>
          </ac:spMkLst>
        </pc:spChg>
        <pc:spChg chg="mod">
          <ac:chgData name="reddy rani ragala" userId="922413704d61df4c" providerId="LiveId" clId="{3283CAE4-01C7-4E02-880D-E0F110708B7B}" dt="2023-09-24T18:50:30.890" v="5685" actId="20577"/>
          <ac:spMkLst>
            <pc:docMk/>
            <pc:sldMk cId="1703859745" sldId="274"/>
            <ac:spMk id="3" creationId="{102C74F4-AA5F-8846-0894-AB25BC9CAEB8}"/>
          </ac:spMkLst>
        </pc:spChg>
        <pc:spChg chg="add del mod">
          <ac:chgData name="reddy rani ragala" userId="922413704d61df4c" providerId="LiveId" clId="{3283CAE4-01C7-4E02-880D-E0F110708B7B}" dt="2023-09-24T16:24:18.286" v="4083" actId="478"/>
          <ac:spMkLst>
            <pc:docMk/>
            <pc:sldMk cId="1703859745" sldId="274"/>
            <ac:spMk id="4" creationId="{E6ECA597-159C-CEAC-CFB9-F4C39C45ECDB}"/>
          </ac:spMkLst>
        </pc:spChg>
        <pc:spChg chg="add del mod">
          <ac:chgData name="reddy rani ragala" userId="922413704d61df4c" providerId="LiveId" clId="{3283CAE4-01C7-4E02-880D-E0F110708B7B}" dt="2023-09-24T16:24:58.613" v="4121" actId="478"/>
          <ac:spMkLst>
            <pc:docMk/>
            <pc:sldMk cId="1703859745" sldId="274"/>
            <ac:spMk id="5" creationId="{17E825A4-56B6-98EF-89A9-85A62F074595}"/>
          </ac:spMkLst>
        </pc:spChg>
      </pc:sldChg>
      <pc:sldChg chg="addSp delSp modSp new mod">
        <pc:chgData name="reddy rani ragala" userId="922413704d61df4c" providerId="LiveId" clId="{3283CAE4-01C7-4E02-880D-E0F110708B7B}" dt="2023-09-24T18:07:32.742" v="4530" actId="14100"/>
        <pc:sldMkLst>
          <pc:docMk/>
          <pc:sldMk cId="1278422731" sldId="275"/>
        </pc:sldMkLst>
        <pc:spChg chg="del">
          <ac:chgData name="reddy rani ragala" userId="922413704d61df4c" providerId="LiveId" clId="{3283CAE4-01C7-4E02-880D-E0F110708B7B}" dt="2023-09-24T16:25:29.770" v="4128" actId="478"/>
          <ac:spMkLst>
            <pc:docMk/>
            <pc:sldMk cId="1278422731" sldId="275"/>
            <ac:spMk id="2" creationId="{76A3CFBA-5C14-DFB8-2C50-F42DE4816285}"/>
          </ac:spMkLst>
        </pc:spChg>
        <pc:spChg chg="del mod">
          <ac:chgData name="reddy rani ragala" userId="922413704d61df4c" providerId="LiveId" clId="{3283CAE4-01C7-4E02-880D-E0F110708B7B}" dt="2023-09-24T18:07:15.926" v="4524" actId="931"/>
          <ac:spMkLst>
            <pc:docMk/>
            <pc:sldMk cId="1278422731" sldId="275"/>
            <ac:spMk id="3" creationId="{50CEC899-2817-599C-43C6-43FA19626CC2}"/>
          </ac:spMkLst>
        </pc:spChg>
        <pc:picChg chg="add mod">
          <ac:chgData name="reddy rani ragala" userId="922413704d61df4c" providerId="LiveId" clId="{3283CAE4-01C7-4E02-880D-E0F110708B7B}" dt="2023-09-24T18:07:32.742" v="4530" actId="14100"/>
          <ac:picMkLst>
            <pc:docMk/>
            <pc:sldMk cId="1278422731" sldId="275"/>
            <ac:picMk id="5" creationId="{72E93DEA-4BCB-2288-1575-3BAEDAA19014}"/>
          </ac:picMkLst>
        </pc:picChg>
      </pc:sldChg>
      <pc:sldChg chg="addSp delSp modSp new mod">
        <pc:chgData name="reddy rani ragala" userId="922413704d61df4c" providerId="LiveId" clId="{3283CAE4-01C7-4E02-880D-E0F110708B7B}" dt="2023-09-24T18:07:57.809" v="4537" actId="14100"/>
        <pc:sldMkLst>
          <pc:docMk/>
          <pc:sldMk cId="3917333329" sldId="276"/>
        </pc:sldMkLst>
        <pc:spChg chg="del">
          <ac:chgData name="reddy rani ragala" userId="922413704d61df4c" providerId="LiveId" clId="{3283CAE4-01C7-4E02-880D-E0F110708B7B}" dt="2023-09-24T16:25:56.119" v="4134" actId="478"/>
          <ac:spMkLst>
            <pc:docMk/>
            <pc:sldMk cId="3917333329" sldId="276"/>
            <ac:spMk id="2" creationId="{D49D1510-356B-7330-D00A-E4CED17EE115}"/>
          </ac:spMkLst>
        </pc:spChg>
        <pc:spChg chg="del mod">
          <ac:chgData name="reddy rani ragala" userId="922413704d61df4c" providerId="LiveId" clId="{3283CAE4-01C7-4E02-880D-E0F110708B7B}" dt="2023-09-24T18:07:40.789" v="4531" actId="931"/>
          <ac:spMkLst>
            <pc:docMk/>
            <pc:sldMk cId="3917333329" sldId="276"/>
            <ac:spMk id="3" creationId="{32A59C0D-D8FC-3408-6F68-EBB1FC054E3B}"/>
          </ac:spMkLst>
        </pc:spChg>
        <pc:picChg chg="add mod">
          <ac:chgData name="reddy rani ragala" userId="922413704d61df4c" providerId="LiveId" clId="{3283CAE4-01C7-4E02-880D-E0F110708B7B}" dt="2023-09-24T18:07:57.809" v="4537" actId="14100"/>
          <ac:picMkLst>
            <pc:docMk/>
            <pc:sldMk cId="3917333329" sldId="276"/>
            <ac:picMk id="5" creationId="{926D6804-26B5-D80C-E89E-C4277B7D106A}"/>
          </ac:picMkLst>
        </pc:picChg>
      </pc:sldChg>
      <pc:sldChg chg="addSp modSp new mod">
        <pc:chgData name="reddy rani ragala" userId="922413704d61df4c" providerId="LiveId" clId="{3283CAE4-01C7-4E02-880D-E0F110708B7B}" dt="2023-09-24T18:50:49.282" v="5688" actId="207"/>
        <pc:sldMkLst>
          <pc:docMk/>
          <pc:sldMk cId="1462488624" sldId="277"/>
        </pc:sldMkLst>
        <pc:spChg chg="mod">
          <ac:chgData name="reddy rani ragala" userId="922413704d61df4c" providerId="LiveId" clId="{3283CAE4-01C7-4E02-880D-E0F110708B7B}" dt="2023-09-24T18:50:49.282" v="5688" actId="207"/>
          <ac:spMkLst>
            <pc:docMk/>
            <pc:sldMk cId="1462488624" sldId="277"/>
            <ac:spMk id="2" creationId="{618A0116-85E4-554B-36E0-9B2B79639458}"/>
          </ac:spMkLst>
        </pc:spChg>
        <pc:spChg chg="mod">
          <ac:chgData name="reddy rani ragala" userId="922413704d61df4c" providerId="LiveId" clId="{3283CAE4-01C7-4E02-880D-E0F110708B7B}" dt="2023-09-24T18:21:09.991" v="4725" actId="14100"/>
          <ac:spMkLst>
            <pc:docMk/>
            <pc:sldMk cId="1462488624" sldId="277"/>
            <ac:spMk id="3" creationId="{44F8AAF8-7CD3-49EB-8509-30A5673107ED}"/>
          </ac:spMkLst>
        </pc:spChg>
        <pc:picChg chg="add mod">
          <ac:chgData name="reddy rani ragala" userId="922413704d61df4c" providerId="LiveId" clId="{3283CAE4-01C7-4E02-880D-E0F110708B7B}" dt="2023-09-24T18:21:47.411" v="4732" actId="14100"/>
          <ac:picMkLst>
            <pc:docMk/>
            <pc:sldMk cId="1462488624" sldId="277"/>
            <ac:picMk id="5" creationId="{9A77C263-4BBA-D766-965F-7388D80A1E73}"/>
          </ac:picMkLst>
        </pc:picChg>
      </pc:sldChg>
      <pc:sldChg chg="modSp new mod">
        <pc:chgData name="reddy rani ragala" userId="922413704d61df4c" providerId="LiveId" clId="{3283CAE4-01C7-4E02-880D-E0F110708B7B}" dt="2023-09-24T18:50:58.667" v="5689" actId="20577"/>
        <pc:sldMkLst>
          <pc:docMk/>
          <pc:sldMk cId="4213751570" sldId="278"/>
        </pc:sldMkLst>
        <pc:spChg chg="mod">
          <ac:chgData name="reddy rani ragala" userId="922413704d61df4c" providerId="LiveId" clId="{3283CAE4-01C7-4E02-880D-E0F110708B7B}" dt="2023-09-24T16:31:04.370" v="4171" actId="20577"/>
          <ac:spMkLst>
            <pc:docMk/>
            <pc:sldMk cId="4213751570" sldId="278"/>
            <ac:spMk id="2" creationId="{B929B482-5AB3-2F41-1E66-76D746B54ACE}"/>
          </ac:spMkLst>
        </pc:spChg>
        <pc:spChg chg="mod">
          <ac:chgData name="reddy rani ragala" userId="922413704d61df4c" providerId="LiveId" clId="{3283CAE4-01C7-4E02-880D-E0F110708B7B}" dt="2023-09-24T18:50:58.667" v="5689" actId="20577"/>
          <ac:spMkLst>
            <pc:docMk/>
            <pc:sldMk cId="4213751570" sldId="278"/>
            <ac:spMk id="3" creationId="{E3C46B51-A04F-EE27-8A6D-AFA522BA9B65}"/>
          </ac:spMkLst>
        </pc:spChg>
      </pc:sldChg>
      <pc:sldChg chg="modSp new mod">
        <pc:chgData name="reddy rani ragala" userId="922413704d61df4c" providerId="LiveId" clId="{3283CAE4-01C7-4E02-880D-E0F110708B7B}" dt="2023-09-24T18:49:16.715" v="5679" actId="207"/>
        <pc:sldMkLst>
          <pc:docMk/>
          <pc:sldMk cId="345659953" sldId="279"/>
        </pc:sldMkLst>
        <pc:spChg chg="mod">
          <ac:chgData name="reddy rani ragala" userId="922413704d61df4c" providerId="LiveId" clId="{3283CAE4-01C7-4E02-880D-E0F110708B7B}" dt="2023-09-24T18:49:04.978" v="5678" actId="207"/>
          <ac:spMkLst>
            <pc:docMk/>
            <pc:sldMk cId="345659953" sldId="279"/>
            <ac:spMk id="2" creationId="{F8C995A5-C2BA-CBE0-66ED-EA747C772763}"/>
          </ac:spMkLst>
        </pc:spChg>
        <pc:spChg chg="mod">
          <ac:chgData name="reddy rani ragala" userId="922413704d61df4c" providerId="LiveId" clId="{3283CAE4-01C7-4E02-880D-E0F110708B7B}" dt="2023-09-24T18:49:16.715" v="5679" actId="207"/>
          <ac:spMkLst>
            <pc:docMk/>
            <pc:sldMk cId="345659953" sldId="279"/>
            <ac:spMk id="3" creationId="{2B9ADE54-9D62-2DCD-9D85-B830F6FA8E32}"/>
          </ac:spMkLst>
        </pc:spChg>
      </pc:sldChg>
      <pc:sldChg chg="addSp delSp modSp new mod">
        <pc:chgData name="reddy rani ragala" userId="922413704d61df4c" providerId="LiveId" clId="{3283CAE4-01C7-4E02-880D-E0F110708B7B}" dt="2023-09-24T17:58:53.149" v="4449" actId="1076"/>
        <pc:sldMkLst>
          <pc:docMk/>
          <pc:sldMk cId="1984277244" sldId="280"/>
        </pc:sldMkLst>
        <pc:spChg chg="del">
          <ac:chgData name="reddy rani ragala" userId="922413704d61df4c" providerId="LiveId" clId="{3283CAE4-01C7-4E02-880D-E0F110708B7B}" dt="2023-09-24T17:57:50.506" v="4436" actId="478"/>
          <ac:spMkLst>
            <pc:docMk/>
            <pc:sldMk cId="1984277244" sldId="280"/>
            <ac:spMk id="2" creationId="{3F25CBE0-AE23-C898-DBA4-C62F95E35402}"/>
          </ac:spMkLst>
        </pc:spChg>
        <pc:spChg chg="del mod">
          <ac:chgData name="reddy rani ragala" userId="922413704d61df4c" providerId="LiveId" clId="{3283CAE4-01C7-4E02-880D-E0F110708B7B}" dt="2023-09-24T17:58:29.399" v="4441" actId="931"/>
          <ac:spMkLst>
            <pc:docMk/>
            <pc:sldMk cId="1984277244" sldId="280"/>
            <ac:spMk id="3" creationId="{E04BC25E-185F-7BEA-AE91-58CE58B812EC}"/>
          </ac:spMkLst>
        </pc:spChg>
        <pc:picChg chg="add mod">
          <ac:chgData name="reddy rani ragala" userId="922413704d61df4c" providerId="LiveId" clId="{3283CAE4-01C7-4E02-880D-E0F110708B7B}" dt="2023-09-24T17:58:53.149" v="4449" actId="1076"/>
          <ac:picMkLst>
            <pc:docMk/>
            <pc:sldMk cId="1984277244" sldId="280"/>
            <ac:picMk id="5" creationId="{CAFF7A7D-89AF-F895-B137-44FD058A8494}"/>
          </ac:picMkLst>
        </pc:picChg>
      </pc:sldChg>
      <pc:sldChg chg="addSp delSp modSp new mod">
        <pc:chgData name="reddy rani ragala" userId="922413704d61df4c" providerId="LiveId" clId="{3283CAE4-01C7-4E02-880D-E0F110708B7B}" dt="2023-09-24T17:59:53.207" v="4462" actId="14100"/>
        <pc:sldMkLst>
          <pc:docMk/>
          <pc:sldMk cId="1221982890" sldId="281"/>
        </pc:sldMkLst>
        <pc:spChg chg="del">
          <ac:chgData name="reddy rani ragala" userId="922413704d61df4c" providerId="LiveId" clId="{3283CAE4-01C7-4E02-880D-E0F110708B7B}" dt="2023-09-24T17:59:08.188" v="4451" actId="478"/>
          <ac:spMkLst>
            <pc:docMk/>
            <pc:sldMk cId="1221982890" sldId="281"/>
            <ac:spMk id="2" creationId="{CBEF6839-A76C-D4EA-E1EC-00FEBD8EA878}"/>
          </ac:spMkLst>
        </pc:spChg>
        <pc:spChg chg="del mod">
          <ac:chgData name="reddy rani ragala" userId="922413704d61df4c" providerId="LiveId" clId="{3283CAE4-01C7-4E02-880D-E0F110708B7B}" dt="2023-09-24T17:59:35.865" v="4457" actId="931"/>
          <ac:spMkLst>
            <pc:docMk/>
            <pc:sldMk cId="1221982890" sldId="281"/>
            <ac:spMk id="3" creationId="{D6183F1E-888B-0CB0-C967-D8AA5AA6D2C9}"/>
          </ac:spMkLst>
        </pc:spChg>
        <pc:picChg chg="add mod">
          <ac:chgData name="reddy rani ragala" userId="922413704d61df4c" providerId="LiveId" clId="{3283CAE4-01C7-4E02-880D-E0F110708B7B}" dt="2023-09-24T17:59:53.207" v="4462" actId="14100"/>
          <ac:picMkLst>
            <pc:docMk/>
            <pc:sldMk cId="1221982890" sldId="281"/>
            <ac:picMk id="5" creationId="{1E5E5DFC-EB16-19A4-2B47-5F6798083CF7}"/>
          </ac:picMkLst>
        </pc:picChg>
      </pc:sldChg>
      <pc:sldChg chg="addSp delSp modSp new mod">
        <pc:chgData name="reddy rani ragala" userId="922413704d61df4c" providerId="LiveId" clId="{3283CAE4-01C7-4E02-880D-E0F110708B7B}" dt="2023-09-24T18:32:35.949" v="4817" actId="14100"/>
        <pc:sldMkLst>
          <pc:docMk/>
          <pc:sldMk cId="1365118363" sldId="282"/>
        </pc:sldMkLst>
        <pc:spChg chg="del">
          <ac:chgData name="reddy rani ragala" userId="922413704d61df4c" providerId="LiveId" clId="{3283CAE4-01C7-4E02-880D-E0F110708B7B}" dt="2023-09-24T18:30:35.904" v="4796" actId="478"/>
          <ac:spMkLst>
            <pc:docMk/>
            <pc:sldMk cId="1365118363" sldId="282"/>
            <ac:spMk id="2" creationId="{B7BDFBBE-19DD-6DFB-3D0F-4A17F523C125}"/>
          </ac:spMkLst>
        </pc:spChg>
        <pc:spChg chg="del mod">
          <ac:chgData name="reddy rani ragala" userId="922413704d61df4c" providerId="LiveId" clId="{3283CAE4-01C7-4E02-880D-E0F110708B7B}" dt="2023-09-24T18:31:43.972" v="4801" actId="931"/>
          <ac:spMkLst>
            <pc:docMk/>
            <pc:sldMk cId="1365118363" sldId="282"/>
            <ac:spMk id="3" creationId="{A0C5CA19-28AA-0854-A69D-F52B38336B94}"/>
          </ac:spMkLst>
        </pc:spChg>
        <pc:picChg chg="add mod">
          <ac:chgData name="reddy rani ragala" userId="922413704d61df4c" providerId="LiveId" clId="{3283CAE4-01C7-4E02-880D-E0F110708B7B}" dt="2023-09-24T18:32:35.949" v="4817" actId="14100"/>
          <ac:picMkLst>
            <pc:docMk/>
            <pc:sldMk cId="1365118363" sldId="282"/>
            <ac:picMk id="5" creationId="{0D8E3CB1-D344-1510-C35E-E5DB4FAB596C}"/>
          </ac:picMkLst>
        </pc:picChg>
      </pc:sldChg>
      <pc:sldChg chg="modSp new mod">
        <pc:chgData name="reddy rani ragala" userId="922413704d61df4c" providerId="LiveId" clId="{3283CAE4-01C7-4E02-880D-E0F110708B7B}" dt="2023-09-24T18:48:12.136" v="5672" actId="20577"/>
        <pc:sldMkLst>
          <pc:docMk/>
          <pc:sldMk cId="2868856580" sldId="283"/>
        </pc:sldMkLst>
        <pc:spChg chg="mod">
          <ac:chgData name="reddy rani ragala" userId="922413704d61df4c" providerId="LiveId" clId="{3283CAE4-01C7-4E02-880D-E0F110708B7B}" dt="2023-09-24T18:43:26.798" v="5160" actId="20577"/>
          <ac:spMkLst>
            <pc:docMk/>
            <pc:sldMk cId="2868856580" sldId="283"/>
            <ac:spMk id="2" creationId="{75CAEE80-FECD-BA93-8BD4-14EDE85409D0}"/>
          </ac:spMkLst>
        </pc:spChg>
        <pc:spChg chg="mod">
          <ac:chgData name="reddy rani ragala" userId="922413704d61df4c" providerId="LiveId" clId="{3283CAE4-01C7-4E02-880D-E0F110708B7B}" dt="2023-09-24T18:48:12.136" v="5672" actId="20577"/>
          <ac:spMkLst>
            <pc:docMk/>
            <pc:sldMk cId="2868856580" sldId="283"/>
            <ac:spMk id="3" creationId="{DEA64FB7-6BDF-1FE5-B0ED-E11620CD5D9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22CB5B-90E6-4B60-9369-E7850C4B72FC}" type="datetimeFigureOut">
              <a:rPr lang="en-IN" smtClean="0"/>
              <a:t>26-09-2023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BBF9A5-DB79-4E7D-81F8-6FA64A9D4DF0}" type="slidenum">
              <a:rPr lang="en-IN" smtClean="0"/>
              <a:t>‹#›</a:t>
            </a:fld>
            <a:endParaRPr lang="en-IN"/>
          </a:p>
        </p:txBody>
      </p:sp>
    </p:spTree>
    <p:extLst>
      <p:ext uri="{BB962C8B-B14F-4D97-AF65-F5344CB8AC3E}">
        <p14:creationId xmlns:p14="http://schemas.microsoft.com/office/powerpoint/2010/main" val="3573715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22CB5B-90E6-4B60-9369-E7850C4B72FC}" type="datetimeFigureOut">
              <a:rPr lang="en-IN" smtClean="0"/>
              <a:t>26-09-2023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BBF9A5-DB79-4E7D-81F8-6FA64A9D4DF0}" type="slidenum">
              <a:rPr lang="en-IN" smtClean="0"/>
              <a:t>‹#›</a:t>
            </a:fld>
            <a:endParaRPr lang="en-IN"/>
          </a:p>
        </p:txBody>
      </p:sp>
    </p:spTree>
    <p:extLst>
      <p:ext uri="{BB962C8B-B14F-4D97-AF65-F5344CB8AC3E}">
        <p14:creationId xmlns:p14="http://schemas.microsoft.com/office/powerpoint/2010/main" val="2921855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22CB5B-90E6-4B60-9369-E7850C4B72FC}" type="datetimeFigureOut">
              <a:rPr lang="en-IN" smtClean="0"/>
              <a:t>26-09-2023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BBF9A5-DB79-4E7D-81F8-6FA64A9D4DF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08322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22CB5B-90E6-4B60-9369-E7850C4B72FC}" type="datetimeFigureOut">
              <a:rPr lang="en-IN" smtClean="0"/>
              <a:t>26-09-2023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BBF9A5-DB79-4E7D-81F8-6FA64A9D4DF0}" type="slidenum">
              <a:rPr lang="en-IN" smtClean="0"/>
              <a:t>‹#›</a:t>
            </a:fld>
            <a:endParaRPr lang="en-IN"/>
          </a:p>
        </p:txBody>
      </p:sp>
    </p:spTree>
    <p:extLst>
      <p:ext uri="{BB962C8B-B14F-4D97-AF65-F5344CB8AC3E}">
        <p14:creationId xmlns:p14="http://schemas.microsoft.com/office/powerpoint/2010/main" val="348272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22CB5B-90E6-4B60-9369-E7850C4B72FC}" type="datetimeFigureOut">
              <a:rPr lang="en-IN" smtClean="0"/>
              <a:t>26-09-2023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BBF9A5-DB79-4E7D-81F8-6FA64A9D4DF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48261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22CB5B-90E6-4B60-9369-E7850C4B72FC}" type="datetimeFigureOut">
              <a:rPr lang="en-IN" smtClean="0"/>
              <a:t>26-09-2023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BBF9A5-DB79-4E7D-81F8-6FA64A9D4DF0}" type="slidenum">
              <a:rPr lang="en-IN" smtClean="0"/>
              <a:t>‹#›</a:t>
            </a:fld>
            <a:endParaRPr lang="en-IN"/>
          </a:p>
        </p:txBody>
      </p:sp>
    </p:spTree>
    <p:extLst>
      <p:ext uri="{BB962C8B-B14F-4D97-AF65-F5344CB8AC3E}">
        <p14:creationId xmlns:p14="http://schemas.microsoft.com/office/powerpoint/2010/main" val="9001073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22CB5B-90E6-4B60-9369-E7850C4B72FC}" type="datetimeFigureOut">
              <a:rPr lang="en-IN" smtClean="0"/>
              <a:t>26-09-2023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BBF9A5-DB79-4E7D-81F8-6FA64A9D4DF0}" type="slidenum">
              <a:rPr lang="en-IN" smtClean="0"/>
              <a:t>‹#›</a:t>
            </a:fld>
            <a:endParaRPr lang="en-IN"/>
          </a:p>
        </p:txBody>
      </p:sp>
    </p:spTree>
    <p:extLst>
      <p:ext uri="{BB962C8B-B14F-4D97-AF65-F5344CB8AC3E}">
        <p14:creationId xmlns:p14="http://schemas.microsoft.com/office/powerpoint/2010/main" val="3991413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22CB5B-90E6-4B60-9369-E7850C4B72FC}" type="datetimeFigureOut">
              <a:rPr lang="en-IN" smtClean="0"/>
              <a:t>26-09-2023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BBF9A5-DB79-4E7D-81F8-6FA64A9D4DF0}" type="slidenum">
              <a:rPr lang="en-IN" smtClean="0"/>
              <a:t>‹#›</a:t>
            </a:fld>
            <a:endParaRPr lang="en-IN"/>
          </a:p>
        </p:txBody>
      </p:sp>
    </p:spTree>
    <p:extLst>
      <p:ext uri="{BB962C8B-B14F-4D97-AF65-F5344CB8AC3E}">
        <p14:creationId xmlns:p14="http://schemas.microsoft.com/office/powerpoint/2010/main" val="4112742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22CB5B-90E6-4B60-9369-E7850C4B72FC}" type="datetimeFigureOut">
              <a:rPr lang="en-IN" smtClean="0"/>
              <a:t>26-09-2023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BBF9A5-DB79-4E7D-81F8-6FA64A9D4DF0}" type="slidenum">
              <a:rPr lang="en-IN" smtClean="0"/>
              <a:t>‹#›</a:t>
            </a:fld>
            <a:endParaRPr lang="en-IN"/>
          </a:p>
        </p:txBody>
      </p:sp>
    </p:spTree>
    <p:extLst>
      <p:ext uri="{BB962C8B-B14F-4D97-AF65-F5344CB8AC3E}">
        <p14:creationId xmlns:p14="http://schemas.microsoft.com/office/powerpoint/2010/main" val="537013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22CB5B-90E6-4B60-9369-E7850C4B72FC}" type="datetimeFigureOut">
              <a:rPr lang="en-IN" smtClean="0"/>
              <a:t>26-09-2023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BBF9A5-DB79-4E7D-81F8-6FA64A9D4DF0}" type="slidenum">
              <a:rPr lang="en-IN" smtClean="0"/>
              <a:t>‹#›</a:t>
            </a:fld>
            <a:endParaRPr lang="en-IN"/>
          </a:p>
        </p:txBody>
      </p:sp>
    </p:spTree>
    <p:extLst>
      <p:ext uri="{BB962C8B-B14F-4D97-AF65-F5344CB8AC3E}">
        <p14:creationId xmlns:p14="http://schemas.microsoft.com/office/powerpoint/2010/main" val="3630550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22CB5B-90E6-4B60-9369-E7850C4B72FC}" type="datetimeFigureOut">
              <a:rPr lang="en-IN" smtClean="0"/>
              <a:t>26-09-2023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BBF9A5-DB79-4E7D-81F8-6FA64A9D4DF0}" type="slidenum">
              <a:rPr lang="en-IN" smtClean="0"/>
              <a:t>‹#›</a:t>
            </a:fld>
            <a:endParaRPr lang="en-IN"/>
          </a:p>
        </p:txBody>
      </p:sp>
    </p:spTree>
    <p:extLst>
      <p:ext uri="{BB962C8B-B14F-4D97-AF65-F5344CB8AC3E}">
        <p14:creationId xmlns:p14="http://schemas.microsoft.com/office/powerpoint/2010/main" val="3707544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22CB5B-90E6-4B60-9369-E7850C4B72FC}" type="datetimeFigureOut">
              <a:rPr lang="en-IN" smtClean="0"/>
              <a:t>26-09-2023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ABBF9A5-DB79-4E7D-81F8-6FA64A9D4DF0}" type="slidenum">
              <a:rPr lang="en-IN" smtClean="0"/>
              <a:t>‹#›</a:t>
            </a:fld>
            <a:endParaRPr lang="en-IN"/>
          </a:p>
        </p:txBody>
      </p:sp>
    </p:spTree>
    <p:extLst>
      <p:ext uri="{BB962C8B-B14F-4D97-AF65-F5344CB8AC3E}">
        <p14:creationId xmlns:p14="http://schemas.microsoft.com/office/powerpoint/2010/main" val="758563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22CB5B-90E6-4B60-9369-E7850C4B72FC}" type="datetimeFigureOut">
              <a:rPr lang="en-IN" smtClean="0"/>
              <a:t>26-09-2023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ABBF9A5-DB79-4E7D-81F8-6FA64A9D4DF0}" type="slidenum">
              <a:rPr lang="en-IN" smtClean="0"/>
              <a:t>‹#›</a:t>
            </a:fld>
            <a:endParaRPr lang="en-IN"/>
          </a:p>
        </p:txBody>
      </p:sp>
    </p:spTree>
    <p:extLst>
      <p:ext uri="{BB962C8B-B14F-4D97-AF65-F5344CB8AC3E}">
        <p14:creationId xmlns:p14="http://schemas.microsoft.com/office/powerpoint/2010/main" val="346372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22CB5B-90E6-4B60-9369-E7850C4B72FC}" type="datetimeFigureOut">
              <a:rPr lang="en-IN" smtClean="0"/>
              <a:t>26-09-2023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ABBF9A5-DB79-4E7D-81F8-6FA64A9D4DF0}" type="slidenum">
              <a:rPr lang="en-IN" smtClean="0"/>
              <a:t>‹#›</a:t>
            </a:fld>
            <a:endParaRPr lang="en-IN"/>
          </a:p>
        </p:txBody>
      </p:sp>
    </p:spTree>
    <p:extLst>
      <p:ext uri="{BB962C8B-B14F-4D97-AF65-F5344CB8AC3E}">
        <p14:creationId xmlns:p14="http://schemas.microsoft.com/office/powerpoint/2010/main" val="2541430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22CB5B-90E6-4B60-9369-E7850C4B72FC}" type="datetimeFigureOut">
              <a:rPr lang="en-IN" smtClean="0"/>
              <a:t>26-09-2023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BBF9A5-DB79-4E7D-81F8-6FA64A9D4DF0}" type="slidenum">
              <a:rPr lang="en-IN" smtClean="0"/>
              <a:t>‹#›</a:t>
            </a:fld>
            <a:endParaRPr lang="en-IN"/>
          </a:p>
        </p:txBody>
      </p:sp>
    </p:spTree>
    <p:extLst>
      <p:ext uri="{BB962C8B-B14F-4D97-AF65-F5344CB8AC3E}">
        <p14:creationId xmlns:p14="http://schemas.microsoft.com/office/powerpoint/2010/main" val="73314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BBF9A5-DB79-4E7D-81F8-6FA64A9D4DF0}" type="slidenum">
              <a:rPr lang="en-IN" smtClean="0"/>
              <a:t>‹#›</a:t>
            </a:fld>
            <a:endParaRPr lang="en-IN"/>
          </a:p>
        </p:txBody>
      </p:sp>
      <p:sp>
        <p:nvSpPr>
          <p:cNvPr id="5" name="Date Placeholder 4"/>
          <p:cNvSpPr>
            <a:spLocks noGrp="1"/>
          </p:cNvSpPr>
          <p:nvPr>
            <p:ph type="dt" sz="half" idx="10"/>
          </p:nvPr>
        </p:nvSpPr>
        <p:spPr/>
        <p:txBody>
          <a:bodyPr/>
          <a:lstStyle/>
          <a:p>
            <a:fld id="{FA22CB5B-90E6-4B60-9369-E7850C4B72FC}" type="datetimeFigureOut">
              <a:rPr lang="en-IN" smtClean="0"/>
              <a:t>26-09-2023</a:t>
            </a:fld>
            <a:endParaRPr lang="en-IN"/>
          </a:p>
        </p:txBody>
      </p:sp>
    </p:spTree>
    <p:extLst>
      <p:ext uri="{BB962C8B-B14F-4D97-AF65-F5344CB8AC3E}">
        <p14:creationId xmlns:p14="http://schemas.microsoft.com/office/powerpoint/2010/main" val="4216225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A22CB5B-90E6-4B60-9369-E7850C4B72FC}" type="datetimeFigureOut">
              <a:rPr lang="en-IN" smtClean="0"/>
              <a:t>26-09-2023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ABBF9A5-DB79-4E7D-81F8-6FA64A9D4DF0}" type="slidenum">
              <a:rPr lang="en-IN" smtClean="0"/>
              <a:t>‹#›</a:t>
            </a:fld>
            <a:endParaRPr lang="en-IN"/>
          </a:p>
        </p:txBody>
      </p:sp>
    </p:spTree>
    <p:extLst>
      <p:ext uri="{BB962C8B-B14F-4D97-AF65-F5344CB8AC3E}">
        <p14:creationId xmlns:p14="http://schemas.microsoft.com/office/powerpoint/2010/main" val="2396895360"/>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B1E61-AE93-A0BB-47DD-2A5341792261}"/>
              </a:ext>
            </a:extLst>
          </p:cNvPr>
          <p:cNvSpPr>
            <a:spLocks noGrp="1"/>
          </p:cNvSpPr>
          <p:nvPr>
            <p:ph type="ctrTitle"/>
          </p:nvPr>
        </p:nvSpPr>
        <p:spPr/>
        <p:txBody>
          <a:bodyPr/>
          <a:lstStyle/>
          <a:p>
            <a:r>
              <a:rPr lang="en-IN" dirty="0" err="1">
                <a:solidFill>
                  <a:srgbClr val="002060"/>
                </a:solidFill>
              </a:rPr>
              <a:t>Sentimenatal</a:t>
            </a:r>
            <a:r>
              <a:rPr lang="en-IN" dirty="0">
                <a:solidFill>
                  <a:srgbClr val="002060"/>
                </a:solidFill>
              </a:rPr>
              <a:t> Analysis On  </a:t>
            </a:r>
            <a:r>
              <a:rPr lang="en-IN" dirty="0" err="1">
                <a:solidFill>
                  <a:srgbClr val="002060"/>
                </a:solidFill>
              </a:rPr>
              <a:t>Restaurant_Reviews</a:t>
            </a:r>
            <a:r>
              <a:rPr lang="en-IN" dirty="0">
                <a:solidFill>
                  <a:srgbClr val="002060"/>
                </a:solidFill>
              </a:rPr>
              <a:t> </a:t>
            </a:r>
          </a:p>
        </p:txBody>
      </p:sp>
      <p:sp>
        <p:nvSpPr>
          <p:cNvPr id="3" name="Subtitle 2">
            <a:extLst>
              <a:ext uri="{FF2B5EF4-FFF2-40B4-BE49-F238E27FC236}">
                <a16:creationId xmlns:a16="http://schemas.microsoft.com/office/drawing/2014/main" id="{A937BB0F-BA32-B3A5-4D33-94792B47FE8D}"/>
              </a:ext>
            </a:extLst>
          </p:cNvPr>
          <p:cNvSpPr>
            <a:spLocks noGrp="1"/>
          </p:cNvSpPr>
          <p:nvPr>
            <p:ph type="subTitle" idx="1"/>
          </p:nvPr>
        </p:nvSpPr>
        <p:spPr/>
        <p:txBody>
          <a:bodyPr>
            <a:normAutofit/>
          </a:bodyPr>
          <a:lstStyle/>
          <a:p>
            <a:r>
              <a:rPr lang="en-IN" sz="2800" dirty="0">
                <a:solidFill>
                  <a:srgbClr val="0070C0"/>
                </a:solidFill>
                <a:latin typeface="Bahnschrift SemiBold SemiConden" panose="020B0502040204020203" pitchFamily="34" charset="0"/>
              </a:rPr>
              <a:t>Using Machine Learning</a:t>
            </a:r>
          </a:p>
        </p:txBody>
      </p:sp>
    </p:spTree>
    <p:extLst>
      <p:ext uri="{BB962C8B-B14F-4D97-AF65-F5344CB8AC3E}">
        <p14:creationId xmlns:p14="http://schemas.microsoft.com/office/powerpoint/2010/main" val="2127423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78D5A1-4368-EB48-CBF4-E591422A7E6B}"/>
              </a:ext>
            </a:extLst>
          </p:cNvPr>
          <p:cNvSpPr>
            <a:spLocks noGrp="1"/>
          </p:cNvSpPr>
          <p:nvPr>
            <p:ph idx="1"/>
          </p:nvPr>
        </p:nvSpPr>
        <p:spPr>
          <a:xfrm>
            <a:off x="-1" y="1"/>
            <a:ext cx="12191999" cy="6858000"/>
          </a:xfrm>
        </p:spPr>
        <p:txBody>
          <a:bodyPr>
            <a:normAutofit/>
          </a:bodyPr>
          <a:lstStyle/>
          <a:p>
            <a:pPr algn="just"/>
            <a:r>
              <a:rPr lang="en-IN" sz="2800" dirty="0"/>
              <a:t>I have used five machine learning algorithms to test the accuracy of the data.</a:t>
            </a:r>
          </a:p>
          <a:p>
            <a:pPr algn="just"/>
            <a:r>
              <a:rPr lang="en-IN" sz="4000" dirty="0">
                <a:solidFill>
                  <a:schemeClr val="accent2">
                    <a:lumMod val="75000"/>
                  </a:schemeClr>
                </a:solidFill>
              </a:rPr>
              <a:t>1.Support Vector Machine:</a:t>
            </a:r>
          </a:p>
          <a:p>
            <a:pPr lvl="1" algn="just">
              <a:buFont typeface="Wingdings" panose="05000000000000000000" pitchFamily="2" charset="2"/>
              <a:buChar char="Ø"/>
            </a:pPr>
            <a:r>
              <a:rPr lang="en-US" sz="3200" b="0" i="0" dirty="0">
                <a:solidFill>
                  <a:srgbClr val="374151"/>
                </a:solidFill>
                <a:effectLst/>
                <a:latin typeface="Söhne"/>
              </a:rPr>
              <a:t>A Support Vector Machine (SVM) is a powerful machine learning algorithm used for both classification and regression tasks. It works by finding the optimal hyperplane that maximizes the margin between different classes in the feature space, making it particularly effective in high-dimensional spaces and for datasets with complex decision boundaries.</a:t>
            </a:r>
            <a:endParaRPr lang="en-IN" sz="2600" dirty="0"/>
          </a:p>
        </p:txBody>
      </p:sp>
    </p:spTree>
    <p:extLst>
      <p:ext uri="{BB962C8B-B14F-4D97-AF65-F5344CB8AC3E}">
        <p14:creationId xmlns:p14="http://schemas.microsoft.com/office/powerpoint/2010/main" val="4036719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BD2436C-4947-244A-0942-C7C274831A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Tree>
    <p:extLst>
      <p:ext uri="{BB962C8B-B14F-4D97-AF65-F5344CB8AC3E}">
        <p14:creationId xmlns:p14="http://schemas.microsoft.com/office/powerpoint/2010/main" val="1015965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AFF7A7D-89AF-F895-B137-44FD058A84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523" y="0"/>
            <a:ext cx="8098334" cy="6284412"/>
          </a:xfrm>
        </p:spPr>
      </p:pic>
    </p:spTree>
    <p:extLst>
      <p:ext uri="{BB962C8B-B14F-4D97-AF65-F5344CB8AC3E}">
        <p14:creationId xmlns:p14="http://schemas.microsoft.com/office/powerpoint/2010/main" val="1984277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E5E5DFC-EB16-19A4-2B47-5F6798083C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3184" y="149290"/>
            <a:ext cx="8444204" cy="6643395"/>
          </a:xfrm>
        </p:spPr>
      </p:pic>
    </p:spTree>
    <p:extLst>
      <p:ext uri="{BB962C8B-B14F-4D97-AF65-F5344CB8AC3E}">
        <p14:creationId xmlns:p14="http://schemas.microsoft.com/office/powerpoint/2010/main" val="1221982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CE7D55-7C3A-5F60-7B6C-8B2482C3D01A}"/>
              </a:ext>
            </a:extLst>
          </p:cNvPr>
          <p:cNvSpPr>
            <a:spLocks noGrp="1"/>
          </p:cNvSpPr>
          <p:nvPr>
            <p:ph idx="1"/>
          </p:nvPr>
        </p:nvSpPr>
        <p:spPr>
          <a:xfrm>
            <a:off x="0" y="0"/>
            <a:ext cx="12192000" cy="6857999"/>
          </a:xfrm>
        </p:spPr>
        <p:txBody>
          <a:bodyPr>
            <a:normAutofit/>
          </a:bodyPr>
          <a:lstStyle/>
          <a:p>
            <a:r>
              <a:rPr lang="en-IN" sz="4000" dirty="0">
                <a:solidFill>
                  <a:schemeClr val="accent3">
                    <a:lumMod val="50000"/>
                  </a:schemeClr>
                </a:solidFill>
              </a:rPr>
              <a:t>2.Logistic Regression:</a:t>
            </a:r>
          </a:p>
          <a:p>
            <a:pPr lvl="1" algn="just">
              <a:buFont typeface="Wingdings" panose="05000000000000000000" pitchFamily="2" charset="2"/>
              <a:buChar char="Ø"/>
            </a:pPr>
            <a:r>
              <a:rPr lang="en-US" sz="3200" b="0" i="0" dirty="0">
                <a:solidFill>
                  <a:srgbClr val="374151"/>
                </a:solidFill>
                <a:effectLst/>
                <a:latin typeface="Söhne"/>
              </a:rPr>
              <a:t>Logistic Regression is a statistical model used for binary classification tasks. Despite its name, it's used for classification, not regression. It estimates the probability of a binary outcome based on input features, and applies a logistic function to map the output between 0 and 1, making it suitable for problems like spam detection or medical diagnosis.</a:t>
            </a:r>
          </a:p>
          <a:p>
            <a:pPr lvl="1" algn="just">
              <a:buFont typeface="Wingdings" panose="05000000000000000000" pitchFamily="2" charset="2"/>
              <a:buChar char="Ø"/>
            </a:pPr>
            <a:r>
              <a:rPr lang="en-US" sz="3200" dirty="0">
                <a:solidFill>
                  <a:srgbClr val="374151"/>
                </a:solidFill>
                <a:latin typeface="Söhne"/>
              </a:rPr>
              <a:t>I have provided the result in the  figure by plotting using the matplotlib</a:t>
            </a:r>
            <a:endParaRPr lang="en-IN" sz="3200" dirty="0"/>
          </a:p>
        </p:txBody>
      </p:sp>
    </p:spTree>
    <p:extLst>
      <p:ext uri="{BB962C8B-B14F-4D97-AF65-F5344CB8AC3E}">
        <p14:creationId xmlns:p14="http://schemas.microsoft.com/office/powerpoint/2010/main" val="3976522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1DA9663-7CE9-08A5-6A1F-63254BEE95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5829" y="0"/>
            <a:ext cx="8047035" cy="6694715"/>
          </a:xfrm>
        </p:spPr>
      </p:pic>
    </p:spTree>
    <p:extLst>
      <p:ext uri="{BB962C8B-B14F-4D97-AF65-F5344CB8AC3E}">
        <p14:creationId xmlns:p14="http://schemas.microsoft.com/office/powerpoint/2010/main" val="4129662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D6D1685-89BF-7BD6-E5B3-343A55B246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45" y="65315"/>
            <a:ext cx="8349921" cy="6792686"/>
          </a:xfrm>
        </p:spPr>
      </p:pic>
    </p:spTree>
    <p:extLst>
      <p:ext uri="{BB962C8B-B14F-4D97-AF65-F5344CB8AC3E}">
        <p14:creationId xmlns:p14="http://schemas.microsoft.com/office/powerpoint/2010/main" val="253757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F94B9E-B97B-11B3-5053-5A67F26399F0}"/>
              </a:ext>
            </a:extLst>
          </p:cNvPr>
          <p:cNvSpPr>
            <a:spLocks noGrp="1"/>
          </p:cNvSpPr>
          <p:nvPr>
            <p:ph idx="1"/>
          </p:nvPr>
        </p:nvSpPr>
        <p:spPr>
          <a:xfrm>
            <a:off x="0" y="0"/>
            <a:ext cx="12192000" cy="6857999"/>
          </a:xfrm>
        </p:spPr>
        <p:txBody>
          <a:bodyPr>
            <a:normAutofit/>
          </a:bodyPr>
          <a:lstStyle/>
          <a:p>
            <a:r>
              <a:rPr lang="en-IN" sz="4000" dirty="0">
                <a:solidFill>
                  <a:schemeClr val="accent5">
                    <a:lumMod val="75000"/>
                  </a:schemeClr>
                </a:solidFill>
              </a:rPr>
              <a:t>3.Random Forest Classifier:</a:t>
            </a:r>
          </a:p>
          <a:p>
            <a:pPr lvl="1">
              <a:buFont typeface="Wingdings" panose="05000000000000000000" pitchFamily="2" charset="2"/>
              <a:buChar char="Ø"/>
            </a:pPr>
            <a:r>
              <a:rPr lang="en-US" sz="3600" b="0" i="0" dirty="0">
                <a:solidFill>
                  <a:srgbClr val="374151"/>
                </a:solidFill>
                <a:effectLst/>
                <a:latin typeface="Söhne"/>
              </a:rPr>
              <a:t>The Random Forest Classifier is an ensemble learning method that builds multiple decision trees during training and combines their predictions to improve accuracy and reduce overfitting. Each tree is constructed using a subset of the training data and a random selection of features, resulting in a robust and versatile model that excels in both classification and regression tasks.</a:t>
            </a:r>
            <a:endParaRPr lang="en-IN" sz="3600" dirty="0"/>
          </a:p>
          <a:p>
            <a:endParaRPr lang="en-IN" sz="2400" dirty="0"/>
          </a:p>
        </p:txBody>
      </p:sp>
    </p:spTree>
    <p:extLst>
      <p:ext uri="{BB962C8B-B14F-4D97-AF65-F5344CB8AC3E}">
        <p14:creationId xmlns:p14="http://schemas.microsoft.com/office/powerpoint/2010/main" val="1563982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0EF4FB3-76B4-2B5A-1072-914C200384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3224" y="111968"/>
            <a:ext cx="8126964" cy="6596742"/>
          </a:xfrm>
        </p:spPr>
      </p:pic>
    </p:spTree>
    <p:extLst>
      <p:ext uri="{BB962C8B-B14F-4D97-AF65-F5344CB8AC3E}">
        <p14:creationId xmlns:p14="http://schemas.microsoft.com/office/powerpoint/2010/main" val="1361214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DBA93C7-5599-19AA-8E8B-1744469C4C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3184" y="0"/>
            <a:ext cx="8360227" cy="6858000"/>
          </a:xfrm>
        </p:spPr>
      </p:pic>
    </p:spTree>
    <p:extLst>
      <p:ext uri="{BB962C8B-B14F-4D97-AF65-F5344CB8AC3E}">
        <p14:creationId xmlns:p14="http://schemas.microsoft.com/office/powerpoint/2010/main" val="2502194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39F310-9939-620A-DA4D-CEA971ABAA81}"/>
              </a:ext>
            </a:extLst>
          </p:cNvPr>
          <p:cNvSpPr>
            <a:spLocks noGrp="1"/>
          </p:cNvSpPr>
          <p:nvPr>
            <p:ph idx="1"/>
          </p:nvPr>
        </p:nvSpPr>
        <p:spPr>
          <a:xfrm>
            <a:off x="0" y="0"/>
            <a:ext cx="12192000" cy="6858000"/>
          </a:xfrm>
        </p:spPr>
        <p:txBody>
          <a:bodyPr/>
          <a:lstStyle/>
          <a:p>
            <a:pPr marL="0" indent="0">
              <a:buNone/>
            </a:pPr>
            <a:r>
              <a:rPr lang="en-IN" sz="4000" dirty="0">
                <a:solidFill>
                  <a:schemeClr val="accent4"/>
                </a:solidFill>
              </a:rPr>
              <a:t>1.Student Details:</a:t>
            </a:r>
          </a:p>
          <a:p>
            <a:pPr marL="0" indent="0">
              <a:buNone/>
            </a:pPr>
            <a:r>
              <a:rPr lang="en-IN" sz="3200" dirty="0">
                <a:solidFill>
                  <a:srgbClr val="0070C0"/>
                </a:solidFill>
              </a:rPr>
              <a:t>1.Name: </a:t>
            </a:r>
            <a:r>
              <a:rPr lang="en-IN" sz="3200" dirty="0">
                <a:solidFill>
                  <a:schemeClr val="tx1"/>
                </a:solidFill>
              </a:rPr>
              <a:t>R.REDDY RANI</a:t>
            </a:r>
            <a:endParaRPr lang="en-IN" sz="3200" dirty="0">
              <a:solidFill>
                <a:srgbClr val="0070C0"/>
              </a:solidFill>
            </a:endParaRPr>
          </a:p>
          <a:p>
            <a:pPr marL="0" indent="0">
              <a:buNone/>
            </a:pPr>
            <a:r>
              <a:rPr lang="en-IN" sz="3200" dirty="0">
                <a:solidFill>
                  <a:srgbClr val="0070C0"/>
                </a:solidFill>
              </a:rPr>
              <a:t>2.SkillsBuild Email ID: </a:t>
            </a:r>
            <a:r>
              <a:rPr lang="en-IN" sz="3200" dirty="0">
                <a:solidFill>
                  <a:schemeClr val="tx1"/>
                </a:solidFill>
              </a:rPr>
              <a:t>reddyraniragala@gmail.com</a:t>
            </a:r>
            <a:endParaRPr lang="en-IN" sz="3200" dirty="0">
              <a:solidFill>
                <a:srgbClr val="0070C0"/>
              </a:solidFill>
            </a:endParaRPr>
          </a:p>
          <a:p>
            <a:pPr marL="0" indent="0">
              <a:buNone/>
            </a:pPr>
            <a:r>
              <a:rPr lang="en-IN" sz="3200" dirty="0">
                <a:solidFill>
                  <a:srgbClr val="0070C0"/>
                </a:solidFill>
              </a:rPr>
              <a:t>3.College Name: </a:t>
            </a:r>
            <a:r>
              <a:rPr lang="en-IN" sz="3200" dirty="0">
                <a:solidFill>
                  <a:schemeClr val="tx1"/>
                </a:solidFill>
              </a:rPr>
              <a:t>Rajiv Gandhi University Of Knowledge 										   Technologies , RK Valley(KADAPA)</a:t>
            </a:r>
            <a:endParaRPr lang="en-IN" sz="3200" dirty="0">
              <a:solidFill>
                <a:srgbClr val="0070C0"/>
              </a:solidFill>
            </a:endParaRPr>
          </a:p>
          <a:p>
            <a:pPr marL="0" indent="0">
              <a:buNone/>
            </a:pPr>
            <a:r>
              <a:rPr lang="en-IN" sz="3200" dirty="0">
                <a:solidFill>
                  <a:srgbClr val="0070C0"/>
                </a:solidFill>
              </a:rPr>
              <a:t>4.College State: </a:t>
            </a:r>
            <a:r>
              <a:rPr lang="en-IN" sz="3200" dirty="0">
                <a:solidFill>
                  <a:schemeClr val="tx1"/>
                </a:solidFill>
              </a:rPr>
              <a:t>Andhra Pradesh</a:t>
            </a:r>
            <a:endParaRPr lang="en-IN" sz="3200" dirty="0">
              <a:solidFill>
                <a:srgbClr val="0070C0"/>
              </a:solidFill>
            </a:endParaRPr>
          </a:p>
          <a:p>
            <a:pPr marL="0" indent="0">
              <a:buNone/>
            </a:pPr>
            <a:r>
              <a:rPr lang="en-IN" sz="3200" dirty="0">
                <a:solidFill>
                  <a:srgbClr val="0070C0"/>
                </a:solidFill>
              </a:rPr>
              <a:t>5.Internship Domain:</a:t>
            </a:r>
            <a:r>
              <a:rPr lang="en-IN" sz="3200" dirty="0">
                <a:solidFill>
                  <a:schemeClr val="tx1"/>
                </a:solidFill>
              </a:rPr>
              <a:t> </a:t>
            </a:r>
            <a:r>
              <a:rPr lang="en-IN" sz="3200" dirty="0" err="1">
                <a:solidFill>
                  <a:schemeClr val="tx1"/>
                </a:solidFill>
              </a:rPr>
              <a:t>Artifical</a:t>
            </a:r>
            <a:r>
              <a:rPr lang="en-IN" sz="3200" dirty="0">
                <a:solidFill>
                  <a:schemeClr val="tx1"/>
                </a:solidFill>
              </a:rPr>
              <a:t> Intelligence</a:t>
            </a:r>
            <a:endParaRPr lang="en-IN" sz="3200" dirty="0">
              <a:solidFill>
                <a:srgbClr val="0070C0"/>
              </a:solidFill>
            </a:endParaRPr>
          </a:p>
          <a:p>
            <a:pPr marL="0" indent="0">
              <a:buNone/>
            </a:pPr>
            <a:r>
              <a:rPr lang="en-IN" sz="3200" dirty="0">
                <a:solidFill>
                  <a:srgbClr val="0070C0"/>
                </a:solidFill>
              </a:rPr>
              <a:t>6.Internship Start date: </a:t>
            </a:r>
            <a:r>
              <a:rPr lang="en-IN" sz="3200" dirty="0">
                <a:solidFill>
                  <a:schemeClr val="tx1"/>
                </a:solidFill>
              </a:rPr>
              <a:t>18</a:t>
            </a:r>
            <a:r>
              <a:rPr lang="en-IN" sz="3200" baseline="30000" dirty="0">
                <a:solidFill>
                  <a:schemeClr val="tx1"/>
                </a:solidFill>
              </a:rPr>
              <a:t>th</a:t>
            </a:r>
            <a:r>
              <a:rPr lang="en-IN" sz="3200" dirty="0">
                <a:solidFill>
                  <a:schemeClr val="tx1"/>
                </a:solidFill>
              </a:rPr>
              <a:t> August,2023</a:t>
            </a:r>
            <a:endParaRPr lang="en-IN" sz="3200" dirty="0">
              <a:solidFill>
                <a:srgbClr val="0070C0"/>
              </a:solidFill>
            </a:endParaRPr>
          </a:p>
          <a:p>
            <a:pPr marL="0" indent="0">
              <a:buNone/>
            </a:pPr>
            <a:r>
              <a:rPr lang="en-IN" sz="3200" dirty="0">
                <a:solidFill>
                  <a:srgbClr val="0070C0"/>
                </a:solidFill>
              </a:rPr>
              <a:t>7. Internship End date:</a:t>
            </a:r>
            <a:r>
              <a:rPr lang="en-IN" sz="3200" dirty="0">
                <a:solidFill>
                  <a:schemeClr val="tx1"/>
                </a:solidFill>
              </a:rPr>
              <a:t> 30</a:t>
            </a:r>
            <a:r>
              <a:rPr lang="en-IN" sz="3200" baseline="30000" dirty="0">
                <a:solidFill>
                  <a:schemeClr val="tx1"/>
                </a:solidFill>
              </a:rPr>
              <a:t>th</a:t>
            </a:r>
            <a:r>
              <a:rPr lang="en-IN" sz="3200" dirty="0">
                <a:solidFill>
                  <a:schemeClr val="tx1"/>
                </a:solidFill>
              </a:rPr>
              <a:t> September,2023</a:t>
            </a:r>
            <a:endParaRPr lang="en-IN" sz="3200" dirty="0">
              <a:solidFill>
                <a:srgbClr val="0070C0"/>
              </a:solidFill>
            </a:endParaRPr>
          </a:p>
          <a:p>
            <a:pPr marL="0" indent="0">
              <a:buNone/>
            </a:pPr>
            <a:endParaRPr lang="en-IN" sz="3200" dirty="0">
              <a:solidFill>
                <a:srgbClr val="0070C0"/>
              </a:solidFill>
            </a:endParaRPr>
          </a:p>
          <a:p>
            <a:pPr marL="0" indent="0">
              <a:buNone/>
            </a:pPr>
            <a:endParaRPr lang="en-IN" sz="3200" dirty="0">
              <a:solidFill>
                <a:srgbClr val="0070C0"/>
              </a:solidFill>
            </a:endParaRPr>
          </a:p>
          <a:p>
            <a:pPr marL="0" indent="0">
              <a:buNone/>
            </a:pPr>
            <a:endParaRPr lang="en-IN" dirty="0"/>
          </a:p>
        </p:txBody>
      </p:sp>
      <p:pic>
        <p:nvPicPr>
          <p:cNvPr id="4" name="Picture 3">
            <a:extLst>
              <a:ext uri="{FF2B5EF4-FFF2-40B4-BE49-F238E27FC236}">
                <a16:creationId xmlns:a16="http://schemas.microsoft.com/office/drawing/2014/main" id="{BB542216-7214-1E2F-7471-4572AA990E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2236" y="3429000"/>
            <a:ext cx="2719764" cy="3429000"/>
          </a:xfrm>
          <a:prstGeom prst="rect">
            <a:avLst/>
          </a:prstGeom>
        </p:spPr>
      </p:pic>
    </p:spTree>
    <p:extLst>
      <p:ext uri="{BB962C8B-B14F-4D97-AF65-F5344CB8AC3E}">
        <p14:creationId xmlns:p14="http://schemas.microsoft.com/office/powerpoint/2010/main" val="649689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86D151-E6FD-12B1-60A3-1B13BC7FD437}"/>
              </a:ext>
            </a:extLst>
          </p:cNvPr>
          <p:cNvSpPr>
            <a:spLocks noGrp="1"/>
          </p:cNvSpPr>
          <p:nvPr>
            <p:ph idx="1"/>
          </p:nvPr>
        </p:nvSpPr>
        <p:spPr>
          <a:xfrm>
            <a:off x="0" y="0"/>
            <a:ext cx="12192000" cy="6857999"/>
          </a:xfrm>
        </p:spPr>
        <p:txBody>
          <a:bodyPr>
            <a:normAutofit/>
          </a:bodyPr>
          <a:lstStyle/>
          <a:p>
            <a:r>
              <a:rPr lang="en-IN" sz="4000" dirty="0">
                <a:solidFill>
                  <a:schemeClr val="accent4">
                    <a:lumMod val="50000"/>
                  </a:schemeClr>
                </a:solidFill>
              </a:rPr>
              <a:t>4.Gradient Boosting Classifier:</a:t>
            </a:r>
          </a:p>
          <a:p>
            <a:pPr lvl="1">
              <a:buFont typeface="Wingdings" panose="05000000000000000000" pitchFamily="2" charset="2"/>
              <a:buChar char="Ø"/>
            </a:pPr>
            <a:r>
              <a:rPr lang="en-US" sz="3600" b="0" i="0" dirty="0">
                <a:solidFill>
                  <a:srgbClr val="374151"/>
                </a:solidFill>
                <a:effectLst/>
                <a:latin typeface="Söhne"/>
              </a:rPr>
              <a:t>The Gradient Boosting Classifier is an ensemble learning technique that builds an additive model by training weak learners sequentially, each one correcting the errors of its predecessor. It combines the predictive power of multiple models, resulting in a highly accurate and robust classifier widely used in both classification and regression tasks</a:t>
            </a:r>
            <a:r>
              <a:rPr lang="en-IN" sz="3600" dirty="0"/>
              <a:t>	</a:t>
            </a:r>
          </a:p>
        </p:txBody>
      </p:sp>
    </p:spTree>
    <p:extLst>
      <p:ext uri="{BB962C8B-B14F-4D97-AF65-F5344CB8AC3E}">
        <p14:creationId xmlns:p14="http://schemas.microsoft.com/office/powerpoint/2010/main" val="30983355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FA9EED2-8DC8-8B01-7B64-B1A045C28D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Tree>
    <p:extLst>
      <p:ext uri="{BB962C8B-B14F-4D97-AF65-F5344CB8AC3E}">
        <p14:creationId xmlns:p14="http://schemas.microsoft.com/office/powerpoint/2010/main" val="32544844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C69018A-2F2B-3E7D-178E-4F81C8F7FA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4482" y="0"/>
            <a:ext cx="8304245" cy="6857999"/>
          </a:xfrm>
        </p:spPr>
      </p:pic>
    </p:spTree>
    <p:extLst>
      <p:ext uri="{BB962C8B-B14F-4D97-AF65-F5344CB8AC3E}">
        <p14:creationId xmlns:p14="http://schemas.microsoft.com/office/powerpoint/2010/main" val="14111406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2C74F4-AA5F-8846-0894-AB25BC9CAEB8}"/>
              </a:ext>
            </a:extLst>
          </p:cNvPr>
          <p:cNvSpPr>
            <a:spLocks noGrp="1"/>
          </p:cNvSpPr>
          <p:nvPr>
            <p:ph idx="1"/>
          </p:nvPr>
        </p:nvSpPr>
        <p:spPr>
          <a:xfrm>
            <a:off x="0" y="0"/>
            <a:ext cx="12192000" cy="71948825"/>
          </a:xfrm>
        </p:spPr>
        <p:txBody>
          <a:bodyPr>
            <a:normAutofit/>
          </a:bodyPr>
          <a:lstStyle/>
          <a:p>
            <a:r>
              <a:rPr lang="en-IN" sz="4000" dirty="0">
                <a:solidFill>
                  <a:srgbClr val="002060"/>
                </a:solidFill>
              </a:rPr>
              <a:t>5.K-nearest Neighbour:</a:t>
            </a:r>
            <a:endParaRPr lang="en-IN" sz="3800" dirty="0">
              <a:solidFill>
                <a:srgbClr val="002060"/>
              </a:solidFill>
            </a:endParaRPr>
          </a:p>
          <a:p>
            <a:pPr lvl="1">
              <a:buFont typeface="Wingdings" panose="05000000000000000000" pitchFamily="2" charset="2"/>
              <a:buChar char="Ø"/>
            </a:pPr>
            <a:r>
              <a:rPr lang="en-US" sz="3600" b="0" i="0" dirty="0">
                <a:solidFill>
                  <a:srgbClr val="374151"/>
                </a:solidFill>
                <a:effectLst/>
                <a:latin typeface="Söhne"/>
              </a:rPr>
              <a:t>The k-Nearest Neighbors (k-NN) classifier is a simple yet effective machine learning algorithm for both classification and regression tasks. It makes predictions by identifying the k-nearest data points in the training set to a given test point and assigns the most common class label (for classification) or calculates the mean (for regression) among its neighbors.</a:t>
            </a:r>
            <a:r>
              <a:rPr lang="en-IN" sz="3000" dirty="0"/>
              <a:t>	</a:t>
            </a:r>
            <a:endParaRPr lang="en-IN" sz="3800" dirty="0"/>
          </a:p>
        </p:txBody>
      </p:sp>
    </p:spTree>
    <p:extLst>
      <p:ext uri="{BB962C8B-B14F-4D97-AF65-F5344CB8AC3E}">
        <p14:creationId xmlns:p14="http://schemas.microsoft.com/office/powerpoint/2010/main" val="1703859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2E93DEA-4BCB-2288-1575-3BAEDAA190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46" y="1"/>
            <a:ext cx="7959012" cy="6792686"/>
          </a:xfrm>
        </p:spPr>
      </p:pic>
    </p:spTree>
    <p:extLst>
      <p:ext uri="{BB962C8B-B14F-4D97-AF65-F5344CB8AC3E}">
        <p14:creationId xmlns:p14="http://schemas.microsoft.com/office/powerpoint/2010/main" val="1278422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26D6804-26B5-D80C-E89E-C4277B7D10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45" y="1"/>
            <a:ext cx="8322905" cy="6858000"/>
          </a:xfrm>
        </p:spPr>
      </p:pic>
    </p:spTree>
    <p:extLst>
      <p:ext uri="{BB962C8B-B14F-4D97-AF65-F5344CB8AC3E}">
        <p14:creationId xmlns:p14="http://schemas.microsoft.com/office/powerpoint/2010/main" val="39173333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A0116-85E4-554B-36E0-9B2B79639458}"/>
              </a:ext>
            </a:extLst>
          </p:cNvPr>
          <p:cNvSpPr>
            <a:spLocks noGrp="1"/>
          </p:cNvSpPr>
          <p:nvPr>
            <p:ph type="title"/>
          </p:nvPr>
        </p:nvSpPr>
        <p:spPr>
          <a:xfrm>
            <a:off x="0" y="0"/>
            <a:ext cx="12192000" cy="662473"/>
          </a:xfrm>
        </p:spPr>
        <p:txBody>
          <a:bodyPr/>
          <a:lstStyle/>
          <a:p>
            <a:r>
              <a:rPr lang="en-IN" dirty="0">
                <a:solidFill>
                  <a:srgbClr val="7030A0"/>
                </a:solidFill>
              </a:rPr>
              <a:t>9.RESULTS</a:t>
            </a:r>
          </a:p>
        </p:txBody>
      </p:sp>
      <p:sp>
        <p:nvSpPr>
          <p:cNvPr id="3" name="Content Placeholder 2">
            <a:extLst>
              <a:ext uri="{FF2B5EF4-FFF2-40B4-BE49-F238E27FC236}">
                <a16:creationId xmlns:a16="http://schemas.microsoft.com/office/drawing/2014/main" id="{44F8AAF8-7CD3-49EB-8509-30A5673107ED}"/>
              </a:ext>
            </a:extLst>
          </p:cNvPr>
          <p:cNvSpPr>
            <a:spLocks noGrp="1"/>
          </p:cNvSpPr>
          <p:nvPr>
            <p:ph idx="1"/>
          </p:nvPr>
        </p:nvSpPr>
        <p:spPr>
          <a:xfrm>
            <a:off x="-1" y="727788"/>
            <a:ext cx="12191999" cy="6130211"/>
          </a:xfrm>
        </p:spPr>
        <p:txBody>
          <a:bodyPr/>
          <a:lstStyle/>
          <a:p>
            <a:r>
              <a:rPr lang="en-IN" dirty="0"/>
              <a:t>I have concluded by getting the accuracy of all five algorithms that “Logistic Regression” gives best accuracy among all the classifiers tested.</a:t>
            </a:r>
          </a:p>
          <a:p>
            <a:endParaRPr lang="en-IN" dirty="0"/>
          </a:p>
        </p:txBody>
      </p:sp>
      <p:pic>
        <p:nvPicPr>
          <p:cNvPr id="5" name="Picture 4">
            <a:extLst>
              <a:ext uri="{FF2B5EF4-FFF2-40B4-BE49-F238E27FC236}">
                <a16:creationId xmlns:a16="http://schemas.microsoft.com/office/drawing/2014/main" id="{9A77C263-4BBA-D766-965F-7388D80A1E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192" y="1296955"/>
            <a:ext cx="8416212" cy="5561044"/>
          </a:xfrm>
          <a:prstGeom prst="rect">
            <a:avLst/>
          </a:prstGeom>
        </p:spPr>
      </p:pic>
    </p:spTree>
    <p:extLst>
      <p:ext uri="{BB962C8B-B14F-4D97-AF65-F5344CB8AC3E}">
        <p14:creationId xmlns:p14="http://schemas.microsoft.com/office/powerpoint/2010/main" val="14624886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9B482-5AB3-2F41-1E66-76D746B54ACE}"/>
              </a:ext>
            </a:extLst>
          </p:cNvPr>
          <p:cNvSpPr>
            <a:spLocks noGrp="1"/>
          </p:cNvSpPr>
          <p:nvPr>
            <p:ph type="title"/>
          </p:nvPr>
        </p:nvSpPr>
        <p:spPr>
          <a:xfrm>
            <a:off x="0" y="0"/>
            <a:ext cx="12192000" cy="1320800"/>
          </a:xfrm>
        </p:spPr>
        <p:txBody>
          <a:bodyPr/>
          <a:lstStyle/>
          <a:p>
            <a:r>
              <a:rPr lang="en-IN" dirty="0"/>
              <a:t>10.Links</a:t>
            </a:r>
          </a:p>
        </p:txBody>
      </p:sp>
      <p:sp>
        <p:nvSpPr>
          <p:cNvPr id="3" name="Content Placeholder 2">
            <a:extLst>
              <a:ext uri="{FF2B5EF4-FFF2-40B4-BE49-F238E27FC236}">
                <a16:creationId xmlns:a16="http://schemas.microsoft.com/office/drawing/2014/main" id="{E3C46B51-A04F-EE27-8A6D-AFA522BA9B65}"/>
              </a:ext>
            </a:extLst>
          </p:cNvPr>
          <p:cNvSpPr>
            <a:spLocks noGrp="1"/>
          </p:cNvSpPr>
          <p:nvPr>
            <p:ph idx="1"/>
          </p:nvPr>
        </p:nvSpPr>
        <p:spPr>
          <a:xfrm>
            <a:off x="0" y="1007707"/>
            <a:ext cx="9339944" cy="4851918"/>
          </a:xfrm>
        </p:spPr>
        <p:txBody>
          <a:bodyPr/>
          <a:lstStyle/>
          <a:p>
            <a:endParaRPr lang="en-IN" dirty="0"/>
          </a:p>
          <a:p>
            <a:endParaRPr lang="en-IN" dirty="0"/>
          </a:p>
          <a:p>
            <a:pPr marL="0" indent="0">
              <a:buNone/>
            </a:pPr>
            <a:endParaRPr lang="en-IN" dirty="0"/>
          </a:p>
          <a:p>
            <a:r>
              <a:rPr lang="en-IN" dirty="0"/>
              <a:t>Here I am Providing the GitHub link for my code:</a:t>
            </a:r>
          </a:p>
          <a:p>
            <a:pPr marL="0" indent="0">
              <a:buNone/>
            </a:pPr>
            <a:r>
              <a:rPr lang="en-IN" dirty="0"/>
              <a:t>	https://github.com/Reddyrani28/Sentimental_Analysis_Restuarant_review.git</a:t>
            </a:r>
          </a:p>
        </p:txBody>
      </p:sp>
    </p:spTree>
    <p:extLst>
      <p:ext uri="{BB962C8B-B14F-4D97-AF65-F5344CB8AC3E}">
        <p14:creationId xmlns:p14="http://schemas.microsoft.com/office/powerpoint/2010/main" val="42137515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D8E3CB1-D344-1510-C35E-E5DB4FAB59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365118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68D75-9692-B397-F1F3-063153F29A94}"/>
              </a:ext>
            </a:extLst>
          </p:cNvPr>
          <p:cNvSpPr>
            <a:spLocks noGrp="1"/>
          </p:cNvSpPr>
          <p:nvPr>
            <p:ph type="title"/>
          </p:nvPr>
        </p:nvSpPr>
        <p:spPr>
          <a:xfrm>
            <a:off x="0" y="0"/>
            <a:ext cx="12192000" cy="1010653"/>
          </a:xfrm>
        </p:spPr>
        <p:txBody>
          <a:bodyPr>
            <a:normAutofit/>
          </a:bodyPr>
          <a:lstStyle/>
          <a:p>
            <a:r>
              <a:rPr lang="en-IN" sz="4000" dirty="0">
                <a:solidFill>
                  <a:srgbClr val="7030A0"/>
                </a:solidFill>
              </a:rPr>
              <a:t>2.PROJECT TOPIC</a:t>
            </a:r>
          </a:p>
        </p:txBody>
      </p:sp>
      <p:sp>
        <p:nvSpPr>
          <p:cNvPr id="3" name="Content Placeholder 2">
            <a:extLst>
              <a:ext uri="{FF2B5EF4-FFF2-40B4-BE49-F238E27FC236}">
                <a16:creationId xmlns:a16="http://schemas.microsoft.com/office/drawing/2014/main" id="{217BD75C-E5E8-49BE-BA7E-6467709726B3}"/>
              </a:ext>
            </a:extLst>
          </p:cNvPr>
          <p:cNvSpPr>
            <a:spLocks noGrp="1"/>
          </p:cNvSpPr>
          <p:nvPr>
            <p:ph idx="1"/>
          </p:nvPr>
        </p:nvSpPr>
        <p:spPr>
          <a:xfrm>
            <a:off x="-1" y="1155032"/>
            <a:ext cx="12689305" cy="5702968"/>
          </a:xfrm>
        </p:spPr>
        <p:txBody>
          <a:bodyPr>
            <a:normAutofit/>
          </a:bodyPr>
          <a:lstStyle/>
          <a:p>
            <a:pPr>
              <a:buFont typeface="Wingdings" panose="05000000000000000000" pitchFamily="2" charset="2"/>
              <a:buChar char="Ø"/>
            </a:pPr>
            <a:r>
              <a:rPr lang="en-IN" sz="2800" dirty="0">
                <a:latin typeface="Sitka Text" pitchFamily="2" charset="0"/>
              </a:rPr>
              <a:t>Create  a machine learning model where restaurant owners can input customer reviews and get accuracy of the each model .</a:t>
            </a:r>
          </a:p>
          <a:p>
            <a:pPr>
              <a:buFont typeface="Wingdings" panose="05000000000000000000" pitchFamily="2" charset="2"/>
              <a:buChar char="Ø"/>
            </a:pPr>
            <a:r>
              <a:rPr lang="en-IN" sz="2800" dirty="0">
                <a:latin typeface="Sitka Text" pitchFamily="2" charset="0"/>
              </a:rPr>
              <a:t>The dashboard could provide insights into customer satisfaction,</a:t>
            </a:r>
          </a:p>
          <a:p>
            <a:pPr marL="0" indent="0">
              <a:buNone/>
            </a:pPr>
            <a:r>
              <a:rPr lang="en-IN" sz="2800" dirty="0">
                <a:latin typeface="Sitka Text" pitchFamily="2" charset="0"/>
              </a:rPr>
              <a:t>	identify areas for improvement and track performance over time.</a:t>
            </a:r>
          </a:p>
        </p:txBody>
      </p:sp>
    </p:spTree>
    <p:extLst>
      <p:ext uri="{BB962C8B-B14F-4D97-AF65-F5344CB8AC3E}">
        <p14:creationId xmlns:p14="http://schemas.microsoft.com/office/powerpoint/2010/main" val="866990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1F33C-1A83-204C-444D-AF917C738283}"/>
              </a:ext>
            </a:extLst>
          </p:cNvPr>
          <p:cNvSpPr>
            <a:spLocks noGrp="1"/>
          </p:cNvSpPr>
          <p:nvPr>
            <p:ph type="title"/>
          </p:nvPr>
        </p:nvSpPr>
        <p:spPr>
          <a:xfrm>
            <a:off x="0" y="0"/>
            <a:ext cx="12192000" cy="1278293"/>
          </a:xfrm>
        </p:spPr>
        <p:txBody>
          <a:bodyPr>
            <a:normAutofit fontScale="90000"/>
          </a:bodyPr>
          <a:lstStyle/>
          <a:p>
            <a:br>
              <a:rPr lang="en-IN" sz="4000" dirty="0"/>
            </a:br>
            <a:r>
              <a:rPr lang="en-IN" sz="4000" dirty="0">
                <a:solidFill>
                  <a:schemeClr val="accent6">
                    <a:lumMod val="50000"/>
                  </a:schemeClr>
                </a:solidFill>
              </a:rPr>
              <a:t>3.AGENDA</a:t>
            </a:r>
          </a:p>
        </p:txBody>
      </p:sp>
      <p:sp>
        <p:nvSpPr>
          <p:cNvPr id="3" name="Content Placeholder 2">
            <a:extLst>
              <a:ext uri="{FF2B5EF4-FFF2-40B4-BE49-F238E27FC236}">
                <a16:creationId xmlns:a16="http://schemas.microsoft.com/office/drawing/2014/main" id="{78E60B8D-3CCC-E81D-F625-C8F557A05FEB}"/>
              </a:ext>
            </a:extLst>
          </p:cNvPr>
          <p:cNvSpPr>
            <a:spLocks noGrp="1"/>
          </p:cNvSpPr>
          <p:nvPr>
            <p:ph idx="1"/>
          </p:nvPr>
        </p:nvSpPr>
        <p:spPr>
          <a:xfrm>
            <a:off x="-1" y="1395663"/>
            <a:ext cx="12191999" cy="5462337"/>
          </a:xfrm>
        </p:spPr>
        <p:txBody>
          <a:bodyPr>
            <a:normAutofit/>
          </a:bodyPr>
          <a:lstStyle/>
          <a:p>
            <a:pPr algn="just"/>
            <a:r>
              <a:rPr lang="en-US" sz="3200" b="0" i="0" dirty="0">
                <a:solidFill>
                  <a:srgbClr val="374151"/>
                </a:solidFill>
                <a:effectLst/>
                <a:latin typeface="Söhne"/>
              </a:rPr>
              <a:t>The objective of this project is to develop a sentiment analysis model that can automatically classify restaurant reviews into positive, negative sentiments. This will provide valuable insights to restaurant owners for improving customer satisfaction and making data-driven decisions.</a:t>
            </a:r>
          </a:p>
          <a:p>
            <a:pPr algn="just"/>
            <a:r>
              <a:rPr lang="en-US" sz="3200" dirty="0">
                <a:solidFill>
                  <a:srgbClr val="374151"/>
                </a:solidFill>
                <a:latin typeface="Söhne"/>
              </a:rPr>
              <a:t>Here the Machine learning will provide different approaches to get the  best accurate model for the data given.</a:t>
            </a:r>
            <a:endParaRPr lang="en-IN" sz="3200" dirty="0"/>
          </a:p>
        </p:txBody>
      </p:sp>
    </p:spTree>
    <p:extLst>
      <p:ext uri="{BB962C8B-B14F-4D97-AF65-F5344CB8AC3E}">
        <p14:creationId xmlns:p14="http://schemas.microsoft.com/office/powerpoint/2010/main" val="1650973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F459B-6C38-EBAE-E11B-D622AE10798D}"/>
              </a:ext>
            </a:extLst>
          </p:cNvPr>
          <p:cNvSpPr>
            <a:spLocks noGrp="1"/>
          </p:cNvSpPr>
          <p:nvPr>
            <p:ph type="title"/>
          </p:nvPr>
        </p:nvSpPr>
        <p:spPr>
          <a:xfrm>
            <a:off x="0" y="0"/>
            <a:ext cx="12192000" cy="705853"/>
          </a:xfrm>
        </p:spPr>
        <p:txBody>
          <a:bodyPr>
            <a:normAutofit fontScale="90000"/>
          </a:bodyPr>
          <a:lstStyle/>
          <a:p>
            <a:r>
              <a:rPr lang="en-IN" sz="4400" dirty="0">
                <a:solidFill>
                  <a:schemeClr val="tx2">
                    <a:lumMod val="75000"/>
                  </a:schemeClr>
                </a:solidFill>
              </a:rPr>
              <a:t>4.PROJECT OVERVIEW</a:t>
            </a:r>
          </a:p>
        </p:txBody>
      </p:sp>
      <p:sp>
        <p:nvSpPr>
          <p:cNvPr id="3" name="Content Placeholder 2">
            <a:extLst>
              <a:ext uri="{FF2B5EF4-FFF2-40B4-BE49-F238E27FC236}">
                <a16:creationId xmlns:a16="http://schemas.microsoft.com/office/drawing/2014/main" id="{AF66740C-49B8-8B57-9038-CBF3A8567CF8}"/>
              </a:ext>
            </a:extLst>
          </p:cNvPr>
          <p:cNvSpPr>
            <a:spLocks noGrp="1"/>
          </p:cNvSpPr>
          <p:nvPr>
            <p:ph idx="1"/>
          </p:nvPr>
        </p:nvSpPr>
        <p:spPr>
          <a:xfrm>
            <a:off x="0" y="705854"/>
            <a:ext cx="12192000" cy="6152146"/>
          </a:xfrm>
        </p:spPr>
        <p:txBody>
          <a:bodyPr>
            <a:normAutofit/>
          </a:bodyPr>
          <a:lstStyle/>
          <a:p>
            <a:pPr algn="just"/>
            <a:r>
              <a:rPr lang="en-IN" sz="2800" dirty="0"/>
              <a:t>The project’s goal is to use machine learning to create a sentimental analysis model for restaurant reviews . The objective is to classify reviews into positive , negative reviews giving restaurant owners useful information.</a:t>
            </a:r>
          </a:p>
          <a:p>
            <a:pPr algn="just"/>
            <a:r>
              <a:rPr lang="en-IN" sz="2800" dirty="0"/>
              <a:t>Data collection and preprocessing, exploratory data analysis, feature extraction, model choice and training, and hyperparameter tuning are important elements.</a:t>
            </a:r>
          </a:p>
          <a:p>
            <a:pPr algn="just"/>
            <a:r>
              <a:rPr lang="en-IN" sz="2800" dirty="0"/>
              <a:t>The project has the possibility for future extensions or interaction with existing systems and seeks to increase customer satisfaction through targeted improvements based on feedback analysis .</a:t>
            </a:r>
          </a:p>
          <a:p>
            <a:pPr algn="just"/>
            <a:r>
              <a:rPr lang="en-IN" sz="3200" dirty="0"/>
              <a:t>If it is implemented effectively , restaurant owners will have a useful tool for interpreting and responding to client opinion.</a:t>
            </a:r>
          </a:p>
          <a:p>
            <a:endParaRPr lang="en-IN" sz="3200" dirty="0"/>
          </a:p>
        </p:txBody>
      </p:sp>
    </p:spTree>
    <p:extLst>
      <p:ext uri="{BB962C8B-B14F-4D97-AF65-F5344CB8AC3E}">
        <p14:creationId xmlns:p14="http://schemas.microsoft.com/office/powerpoint/2010/main" val="2235518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FA96A-F2A4-4538-1FCF-E490D6FD90FC}"/>
              </a:ext>
            </a:extLst>
          </p:cNvPr>
          <p:cNvSpPr>
            <a:spLocks noGrp="1"/>
          </p:cNvSpPr>
          <p:nvPr>
            <p:ph type="title"/>
          </p:nvPr>
        </p:nvSpPr>
        <p:spPr>
          <a:xfrm>
            <a:off x="0" y="0"/>
            <a:ext cx="12192000" cy="1267326"/>
          </a:xfrm>
        </p:spPr>
        <p:txBody>
          <a:bodyPr>
            <a:normAutofit/>
          </a:bodyPr>
          <a:lstStyle/>
          <a:p>
            <a:r>
              <a:rPr lang="en-IN" sz="4000" dirty="0">
                <a:solidFill>
                  <a:srgbClr val="6BE36B"/>
                </a:solidFill>
              </a:rPr>
              <a:t>5.WHO ARE THE END USERS?</a:t>
            </a:r>
          </a:p>
        </p:txBody>
      </p:sp>
      <p:sp>
        <p:nvSpPr>
          <p:cNvPr id="3" name="Content Placeholder 2">
            <a:extLst>
              <a:ext uri="{FF2B5EF4-FFF2-40B4-BE49-F238E27FC236}">
                <a16:creationId xmlns:a16="http://schemas.microsoft.com/office/drawing/2014/main" id="{CD6F6EBE-009A-BC63-CE4A-972764B9DD9C}"/>
              </a:ext>
            </a:extLst>
          </p:cNvPr>
          <p:cNvSpPr>
            <a:spLocks noGrp="1"/>
          </p:cNvSpPr>
          <p:nvPr>
            <p:ph idx="1"/>
          </p:nvPr>
        </p:nvSpPr>
        <p:spPr>
          <a:xfrm>
            <a:off x="0" y="1267326"/>
            <a:ext cx="12192000" cy="5590673"/>
          </a:xfrm>
        </p:spPr>
        <p:txBody>
          <a:bodyPr>
            <a:normAutofit lnSpcReduction="10000"/>
          </a:bodyPr>
          <a:lstStyle/>
          <a:p>
            <a:pPr algn="just"/>
            <a:r>
              <a:rPr lang="en-IN" sz="2800" dirty="0"/>
              <a:t>Sentimental analysis is a valuable tool for various stakeholders in the restaurant industry , including restaurant industry, including restaurant owner, marketing teams, customer service representatives, quality assurance teams, business analysts, market researchers, investors, food critics, app developers, and data scientists.</a:t>
            </a:r>
          </a:p>
          <a:p>
            <a:pPr algn="just"/>
            <a:r>
              <a:rPr lang="en-IN" sz="2800" dirty="0"/>
              <a:t>It provides insights into customer feedback, enables targeted marketing strategies, and helps maintain food quality standards . The analysis can also be used by business analysts to generate reports and provide strategic recommendations , while market researches can understand consumer behaviour and preferences.</a:t>
            </a:r>
          </a:p>
          <a:p>
            <a:pPr algn="just"/>
            <a:r>
              <a:rPr lang="en-IN" sz="2800" dirty="0"/>
              <a:t>This project can positively impact various aspects of the restaurant industry, including customer satisfaction, operational efficiency and marketing strategies.</a:t>
            </a:r>
          </a:p>
          <a:p>
            <a:endParaRPr lang="en-IN" sz="2800" dirty="0"/>
          </a:p>
        </p:txBody>
      </p:sp>
    </p:spTree>
    <p:extLst>
      <p:ext uri="{BB962C8B-B14F-4D97-AF65-F5344CB8AC3E}">
        <p14:creationId xmlns:p14="http://schemas.microsoft.com/office/powerpoint/2010/main" val="240544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DD5BE-3622-AC70-CB3D-05418D6EB2E9}"/>
              </a:ext>
            </a:extLst>
          </p:cNvPr>
          <p:cNvSpPr>
            <a:spLocks noGrp="1"/>
          </p:cNvSpPr>
          <p:nvPr>
            <p:ph type="title"/>
          </p:nvPr>
        </p:nvSpPr>
        <p:spPr>
          <a:xfrm>
            <a:off x="0" y="0"/>
            <a:ext cx="12192000" cy="1187116"/>
          </a:xfrm>
        </p:spPr>
        <p:txBody>
          <a:bodyPr>
            <a:normAutofit/>
          </a:bodyPr>
          <a:lstStyle/>
          <a:p>
            <a:r>
              <a:rPr lang="en-IN" sz="4000" dirty="0">
                <a:solidFill>
                  <a:srgbClr val="FFC000"/>
                </a:solidFill>
              </a:rPr>
              <a:t>6.YOUR SOLUTION AND ITS VALUE PROPOSITION</a:t>
            </a:r>
          </a:p>
        </p:txBody>
      </p:sp>
      <p:sp>
        <p:nvSpPr>
          <p:cNvPr id="3" name="Content Placeholder 2">
            <a:extLst>
              <a:ext uri="{FF2B5EF4-FFF2-40B4-BE49-F238E27FC236}">
                <a16:creationId xmlns:a16="http://schemas.microsoft.com/office/drawing/2014/main" id="{B48F3F73-5CDF-95DD-7FD4-66537F6A9072}"/>
              </a:ext>
            </a:extLst>
          </p:cNvPr>
          <p:cNvSpPr>
            <a:spLocks noGrp="1"/>
          </p:cNvSpPr>
          <p:nvPr>
            <p:ph idx="1"/>
          </p:nvPr>
        </p:nvSpPr>
        <p:spPr>
          <a:xfrm>
            <a:off x="0" y="1187116"/>
            <a:ext cx="12192000" cy="5670883"/>
          </a:xfrm>
        </p:spPr>
        <p:txBody>
          <a:bodyPr>
            <a:normAutofit/>
          </a:bodyPr>
          <a:lstStyle/>
          <a:p>
            <a:pPr algn="just"/>
            <a:r>
              <a:rPr lang="en-IN" sz="2800" dirty="0"/>
              <a:t>The sentimental analysis solution offers restaurant owners a data driven approach to understand customer feedback, enabling them to identify areas for improvement and capitalize on strengths . It also aids in efficient resource allocation by identifying frequently mentioned aspects in reviews such as food quality, service and ambiance.</a:t>
            </a:r>
          </a:p>
          <a:p>
            <a:pPr algn="just"/>
            <a:r>
              <a:rPr lang="en-IN" sz="2800" dirty="0"/>
              <a:t>The tool provides real-time monitoring and trend analysis, enabling immediate response to negative feedback and tracking sentiment changes over time.</a:t>
            </a:r>
          </a:p>
          <a:p>
            <a:pPr algn="just"/>
            <a:r>
              <a:rPr lang="en-IN" sz="2800" dirty="0"/>
              <a:t>The solution can be adapted to meet the growth of a restaurant business and integrates seamlessly into existing systems . It results in cost savings and increased revenue , providing a positive return on investment.</a:t>
            </a:r>
          </a:p>
        </p:txBody>
      </p:sp>
    </p:spTree>
    <p:extLst>
      <p:ext uri="{BB962C8B-B14F-4D97-AF65-F5344CB8AC3E}">
        <p14:creationId xmlns:p14="http://schemas.microsoft.com/office/powerpoint/2010/main" val="2013819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AEE80-FECD-BA93-8BD4-14EDE85409D0}"/>
              </a:ext>
            </a:extLst>
          </p:cNvPr>
          <p:cNvSpPr>
            <a:spLocks noGrp="1"/>
          </p:cNvSpPr>
          <p:nvPr>
            <p:ph type="title"/>
          </p:nvPr>
        </p:nvSpPr>
        <p:spPr>
          <a:xfrm>
            <a:off x="0" y="0"/>
            <a:ext cx="12192000" cy="1063690"/>
          </a:xfrm>
        </p:spPr>
        <p:txBody>
          <a:bodyPr>
            <a:normAutofit/>
          </a:bodyPr>
          <a:lstStyle/>
          <a:p>
            <a:r>
              <a:rPr lang="en-IN" sz="4000" dirty="0">
                <a:solidFill>
                  <a:srgbClr val="002060"/>
                </a:solidFill>
              </a:rPr>
              <a:t>7.HOW I CUSTOMISED THIS PROJECT?</a:t>
            </a:r>
          </a:p>
        </p:txBody>
      </p:sp>
      <p:sp>
        <p:nvSpPr>
          <p:cNvPr id="3" name="Content Placeholder 2">
            <a:extLst>
              <a:ext uri="{FF2B5EF4-FFF2-40B4-BE49-F238E27FC236}">
                <a16:creationId xmlns:a16="http://schemas.microsoft.com/office/drawing/2014/main" id="{DEA64FB7-6BDF-1FE5-B0ED-E11620CD5D9C}"/>
              </a:ext>
            </a:extLst>
          </p:cNvPr>
          <p:cNvSpPr>
            <a:spLocks noGrp="1"/>
          </p:cNvSpPr>
          <p:nvPr>
            <p:ph idx="1"/>
          </p:nvPr>
        </p:nvSpPr>
        <p:spPr>
          <a:xfrm>
            <a:off x="0" y="1063690"/>
            <a:ext cx="12192000" cy="5794309"/>
          </a:xfrm>
        </p:spPr>
        <p:txBody>
          <a:bodyPr>
            <a:normAutofit/>
          </a:bodyPr>
          <a:lstStyle/>
          <a:p>
            <a:r>
              <a:rPr lang="en-IN" sz="3200" dirty="0">
                <a:solidFill>
                  <a:schemeClr val="tx1"/>
                </a:solidFill>
              </a:rPr>
              <a:t>In the existing model , they have used the multinomial naïve bayes to train and test the model with old featuring of data to be processed by the </a:t>
            </a:r>
            <a:r>
              <a:rPr lang="en-IN" sz="3200" dirty="0" err="1">
                <a:solidFill>
                  <a:schemeClr val="tx1"/>
                </a:solidFill>
              </a:rPr>
              <a:t>CountVectorizer</a:t>
            </a:r>
            <a:r>
              <a:rPr lang="en-IN" sz="3200" dirty="0">
                <a:solidFill>
                  <a:schemeClr val="tx1"/>
                </a:solidFill>
              </a:rPr>
              <a:t>.</a:t>
            </a:r>
          </a:p>
          <a:p>
            <a:r>
              <a:rPr lang="en-IN" sz="3200" dirty="0">
                <a:solidFill>
                  <a:schemeClr val="tx1"/>
                </a:solidFill>
              </a:rPr>
              <a:t>But in this model by making use of those additionally I added the </a:t>
            </a:r>
            <a:r>
              <a:rPr lang="en-IN" sz="3200" dirty="0" err="1">
                <a:solidFill>
                  <a:schemeClr val="tx1"/>
                </a:solidFill>
              </a:rPr>
              <a:t>Corpous</a:t>
            </a:r>
            <a:r>
              <a:rPr lang="en-IN" sz="3200" dirty="0">
                <a:solidFill>
                  <a:schemeClr val="tx1"/>
                </a:solidFill>
              </a:rPr>
              <a:t> and </a:t>
            </a:r>
            <a:r>
              <a:rPr lang="en-IN" sz="3200" dirty="0" err="1">
                <a:solidFill>
                  <a:schemeClr val="tx1"/>
                </a:solidFill>
              </a:rPr>
              <a:t>PortStemmer</a:t>
            </a:r>
            <a:r>
              <a:rPr lang="en-IN" sz="3200" dirty="0">
                <a:solidFill>
                  <a:schemeClr val="tx1"/>
                </a:solidFill>
              </a:rPr>
              <a:t> for the Classification of data into clean manner.</a:t>
            </a:r>
          </a:p>
          <a:p>
            <a:r>
              <a:rPr lang="en-IN" sz="3200" dirty="0">
                <a:solidFill>
                  <a:schemeClr val="tx1"/>
                </a:solidFill>
              </a:rPr>
              <a:t>This makes my model unique to the existing one.</a:t>
            </a:r>
          </a:p>
          <a:p>
            <a:r>
              <a:rPr lang="en-IN" sz="3200" dirty="0">
                <a:solidFill>
                  <a:schemeClr val="tx1"/>
                </a:solidFill>
              </a:rPr>
              <a:t>And added to the above I plotted the “Heat Map” of the model to give the True and False Values.</a:t>
            </a:r>
          </a:p>
        </p:txBody>
      </p:sp>
    </p:spTree>
    <p:extLst>
      <p:ext uri="{BB962C8B-B14F-4D97-AF65-F5344CB8AC3E}">
        <p14:creationId xmlns:p14="http://schemas.microsoft.com/office/powerpoint/2010/main" val="2868856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995A5-C2BA-CBE0-66ED-EA747C772763}"/>
              </a:ext>
            </a:extLst>
          </p:cNvPr>
          <p:cNvSpPr>
            <a:spLocks noGrp="1"/>
          </p:cNvSpPr>
          <p:nvPr>
            <p:ph type="title"/>
          </p:nvPr>
        </p:nvSpPr>
        <p:spPr>
          <a:xfrm>
            <a:off x="0" y="0"/>
            <a:ext cx="12192000" cy="1106905"/>
          </a:xfrm>
        </p:spPr>
        <p:txBody>
          <a:bodyPr/>
          <a:lstStyle/>
          <a:p>
            <a:r>
              <a:rPr lang="en-IN" sz="3600" dirty="0">
                <a:solidFill>
                  <a:srgbClr val="92D050"/>
                </a:solidFill>
              </a:rPr>
              <a:t>8.MODELLING</a:t>
            </a:r>
            <a:endParaRPr lang="en-IN" b="1" dirty="0">
              <a:solidFill>
                <a:srgbClr val="92D050"/>
              </a:solidFill>
            </a:endParaRPr>
          </a:p>
        </p:txBody>
      </p:sp>
      <p:sp>
        <p:nvSpPr>
          <p:cNvPr id="3" name="Content Placeholder 2">
            <a:extLst>
              <a:ext uri="{FF2B5EF4-FFF2-40B4-BE49-F238E27FC236}">
                <a16:creationId xmlns:a16="http://schemas.microsoft.com/office/drawing/2014/main" id="{2B9ADE54-9D62-2DCD-9D85-B830F6FA8E32}"/>
              </a:ext>
            </a:extLst>
          </p:cNvPr>
          <p:cNvSpPr>
            <a:spLocks noGrp="1"/>
          </p:cNvSpPr>
          <p:nvPr>
            <p:ph idx="1"/>
          </p:nvPr>
        </p:nvSpPr>
        <p:spPr>
          <a:xfrm>
            <a:off x="-1" y="1106905"/>
            <a:ext cx="12191999" cy="5751095"/>
          </a:xfrm>
        </p:spPr>
        <p:txBody>
          <a:bodyPr>
            <a:normAutofit/>
          </a:bodyPr>
          <a:lstStyle/>
          <a:p>
            <a:r>
              <a:rPr lang="en-IN" sz="2800" dirty="0">
                <a:solidFill>
                  <a:schemeClr val="accent4">
                    <a:lumMod val="60000"/>
                    <a:lumOff val="40000"/>
                  </a:schemeClr>
                </a:solidFill>
              </a:rPr>
              <a:t>Steps used in the process:</a:t>
            </a:r>
          </a:p>
          <a:p>
            <a:pPr marL="914400" lvl="1" indent="-514350">
              <a:buFont typeface="+mj-lt"/>
              <a:buAutoNum type="arabicPeriod"/>
            </a:pPr>
            <a:r>
              <a:rPr lang="en-IN" sz="2800" dirty="0"/>
              <a:t>Data Acquisition and Preprocessing</a:t>
            </a:r>
          </a:p>
          <a:p>
            <a:pPr marL="914400" lvl="1" indent="-514350">
              <a:buFont typeface="+mj-lt"/>
              <a:buAutoNum type="arabicPeriod"/>
            </a:pPr>
            <a:r>
              <a:rPr lang="en-IN" sz="2800" dirty="0"/>
              <a:t>Exploratory Data Analysis</a:t>
            </a:r>
          </a:p>
          <a:p>
            <a:pPr marL="914400" lvl="1" indent="-514350">
              <a:buFont typeface="+mj-lt"/>
              <a:buAutoNum type="arabicPeriod"/>
            </a:pPr>
            <a:r>
              <a:rPr lang="en-IN" sz="2800" dirty="0"/>
              <a:t>Feature Extraction</a:t>
            </a:r>
          </a:p>
          <a:p>
            <a:pPr marL="914400" lvl="1" indent="-514350">
              <a:buFont typeface="+mj-lt"/>
              <a:buAutoNum type="arabicPeriod"/>
            </a:pPr>
            <a:r>
              <a:rPr lang="en-IN" sz="2800" dirty="0"/>
              <a:t>Model Selection and Training</a:t>
            </a:r>
          </a:p>
          <a:p>
            <a:pPr marL="914400" lvl="1" indent="-514350">
              <a:buFont typeface="+mj-lt"/>
              <a:buAutoNum type="arabicPeriod"/>
            </a:pPr>
            <a:r>
              <a:rPr lang="en-IN" sz="2800" dirty="0"/>
              <a:t>Hyperparameter Tuning</a:t>
            </a:r>
          </a:p>
          <a:p>
            <a:pPr marL="914400" lvl="1" indent="-514350">
              <a:buFont typeface="+mj-lt"/>
              <a:buAutoNum type="arabicPeriod"/>
            </a:pPr>
            <a:r>
              <a:rPr lang="en-IN" sz="2800" dirty="0"/>
              <a:t>Deployment and Integration</a:t>
            </a:r>
          </a:p>
        </p:txBody>
      </p:sp>
    </p:spTree>
    <p:extLst>
      <p:ext uri="{BB962C8B-B14F-4D97-AF65-F5344CB8AC3E}">
        <p14:creationId xmlns:p14="http://schemas.microsoft.com/office/powerpoint/2010/main" val="34565995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482</TotalTime>
  <Words>1095</Words>
  <Application>Microsoft Office PowerPoint</Application>
  <PresentationFormat>Widescreen</PresentationFormat>
  <Paragraphs>64</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Bahnschrift SemiBold SemiConden</vt:lpstr>
      <vt:lpstr>Sitka Text</vt:lpstr>
      <vt:lpstr>Söhne</vt:lpstr>
      <vt:lpstr>Trebuchet MS</vt:lpstr>
      <vt:lpstr>Wingdings</vt:lpstr>
      <vt:lpstr>Wingdings 3</vt:lpstr>
      <vt:lpstr>Facet</vt:lpstr>
      <vt:lpstr>Sentimenatal Analysis On  Restaurant_Reviews </vt:lpstr>
      <vt:lpstr>PowerPoint Presentation</vt:lpstr>
      <vt:lpstr>2.PROJECT TOPIC</vt:lpstr>
      <vt:lpstr> 3.AGENDA</vt:lpstr>
      <vt:lpstr>4.PROJECT OVERVIEW</vt:lpstr>
      <vt:lpstr>5.WHO ARE THE END USERS?</vt:lpstr>
      <vt:lpstr>6.YOUR SOLUTION AND ITS VALUE PROPOSITION</vt:lpstr>
      <vt:lpstr>7.HOW I CUSTOMISED THIS PROJECT?</vt:lpstr>
      <vt:lpstr>8.MODELLING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9.RESULTS</vt:lpstr>
      <vt:lpstr>10.Links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Sentimenatal Analysis On  Restaurant_Reviews </dc:title>
  <dc:creator>reddy rani ragala</dc:creator>
  <cp:lastModifiedBy>reddy rani ragala</cp:lastModifiedBy>
  <cp:revision>1</cp:revision>
  <dcterms:created xsi:type="dcterms:W3CDTF">2023-09-24T10:51:28Z</dcterms:created>
  <dcterms:modified xsi:type="dcterms:W3CDTF">2023-09-26T04:36:39Z</dcterms:modified>
</cp:coreProperties>
</file>