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304" r:id="rId6"/>
    <p:sldId id="303" r:id="rId7"/>
    <p:sldId id="297" r:id="rId8"/>
    <p:sldId id="298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74"/>
    <a:srgbClr val="E9C46A"/>
    <a:srgbClr val="97EFD3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AB00D-F69B-4FA3-9BA6-A0FD7740EF6D}" v="40" dt="2023-08-16T04:02:39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Footlight MT Light" panose="0204060206030A020304" pitchFamily="18" charset="0"/>
              </a:rPr>
              <a:t>TIC-TAC-TOE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C7D21-6BD7-D2D5-72E2-7728EA39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22" y="824733"/>
            <a:ext cx="3833323" cy="49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5766-478A-CABD-6F95-173AC70E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INTRODUCTION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620E-85C4-D670-095A-C1BD29E5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7858959" cy="459039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High Tower Text" panose="02040502050506030303" pitchFamily="18" charset="0"/>
              </a:rPr>
              <a:t>Tic-tac-toe is a classic game, but it is surprisingly challenging to win. Even if you have a good strategy, there is always the chance that your opponent will make a lucky move and win. This makes tic-tac-toe a fun and exciting game for people of all ages.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4BC52-2E01-6783-CF8D-D142F18F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80DF-9F08-1955-C509-A99FB98E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noProof="0" dirty="0"/>
              <a:t>IC-TAC-TOE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0E090B-9A85-1063-CAE9-B9F4E82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98AC6-F46F-7158-BA5C-1CD5D86F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60" y="1950754"/>
            <a:ext cx="2864498" cy="29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BF6-5FD9-D47F-B310-C248CE6C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512064"/>
            <a:ext cx="4731181" cy="1484688"/>
          </a:xfrm>
        </p:spPr>
        <p:txBody>
          <a:bodyPr/>
          <a:lstStyle/>
          <a:p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OVERVIEW</a:t>
            </a:r>
            <a:endParaRPr lang="en-IN" sz="7200" dirty="0">
              <a:solidFill>
                <a:schemeClr val="tx2">
                  <a:lumMod val="60000"/>
                  <a:lumOff val="40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9696-4820-2112-7AC1-5D9B8C92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3" y="1623528"/>
            <a:ext cx="8351458" cy="4347504"/>
          </a:xfrm>
        </p:spPr>
        <p:txBody>
          <a:bodyPr/>
          <a:lstStyle/>
          <a:p>
            <a:pPr marL="512064" indent="-4572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High Tower Text" panose="02040502050506030303" pitchFamily="18" charset="0"/>
              </a:rPr>
              <a:t>The game is played on a 3x3 grid.</a:t>
            </a:r>
          </a:p>
          <a:p>
            <a:pPr marL="512064" indent="-4572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High Tower Text" panose="02040502050506030303" pitchFamily="18" charset="0"/>
              </a:rPr>
              <a:t> Each player takes turns placing their mark (usually X or O) in an empty square.</a:t>
            </a:r>
          </a:p>
          <a:p>
            <a:pPr marL="512064" indent="-4572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High Tower Text" panose="02040502050506030303" pitchFamily="18" charset="0"/>
              </a:rPr>
              <a:t>The first player to get three of their marks in a row (horizontally, vertically, or diagonally) wins the game.</a:t>
            </a:r>
          </a:p>
          <a:p>
            <a:pPr marL="512064" indent="-4572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High Tower Text" panose="02040502050506030303" pitchFamily="18" charset="0"/>
              </a:rPr>
              <a:t>If all nine squares are filled and neither player has three in a row, the game is a draw.</a:t>
            </a:r>
            <a:endParaRPr lang="en-IN" b="1" dirty="0">
              <a:latin typeface="High Tower Text" panose="02040502050506030303" pitchFamily="18" charset="0"/>
            </a:endParaRP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A4B40-1F5D-C8E8-9A86-E4BAB2C1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CB48D-ECE1-822C-2C67-F760B031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2F925B-5769-EBB9-E112-7CB32E5E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E16E6-6D2E-705C-4EFD-95FBA7B6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-96415"/>
            <a:ext cx="3439886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1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7C01-2E9A-1D21-AABF-A97492F8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12064"/>
            <a:ext cx="6342888" cy="101498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FUNCTIONS USED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606-D71B-7234-62F6-78EE1EE2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9937662" cy="4160520"/>
          </a:xfrm>
        </p:spPr>
        <p:txBody>
          <a:bodyPr/>
          <a:lstStyle/>
          <a:p>
            <a:pPr algn="just"/>
            <a:r>
              <a:rPr lang="en-US" b="1" dirty="0">
                <a:latin typeface="High Tower Text" panose="02040502050506030303" pitchFamily="18" charset="0"/>
              </a:rPr>
              <a:t>DrawBoard(): </a:t>
            </a:r>
            <a:r>
              <a:rPr lang="en-US" dirty="0">
                <a:latin typeface="High Tower Text" panose="02040502050506030303" pitchFamily="18" charset="0"/>
              </a:rPr>
              <a:t>This function draws the game board on the console.</a:t>
            </a:r>
          </a:p>
          <a:p>
            <a:pPr algn="just"/>
            <a:endParaRPr lang="en-US" b="1" dirty="0">
              <a:latin typeface="High Tower Text" panose="02040502050506030303" pitchFamily="18" charset="0"/>
            </a:endParaRPr>
          </a:p>
          <a:p>
            <a:pPr algn="just"/>
            <a:r>
              <a:rPr lang="en-US" b="1" dirty="0">
                <a:latin typeface="High Tower Text" panose="02040502050506030303" pitchFamily="18" charset="0"/>
              </a:rPr>
              <a:t>CheckPosition(): </a:t>
            </a:r>
            <a:r>
              <a:rPr lang="en-US" dirty="0">
                <a:latin typeface="High Tower Text" panose="02040502050506030303" pitchFamily="18" charset="0"/>
              </a:rPr>
              <a:t>This function checks if the specified position on the board is empty.</a:t>
            </a:r>
          </a:p>
          <a:p>
            <a:pPr algn="just"/>
            <a:endParaRPr lang="en-US" b="1" dirty="0">
              <a:latin typeface="High Tower Text" panose="02040502050506030303" pitchFamily="18" charset="0"/>
            </a:endParaRPr>
          </a:p>
          <a:p>
            <a:pPr algn="just"/>
            <a:r>
              <a:rPr lang="en-US" b="1" dirty="0">
                <a:latin typeface="High Tower Text" panose="02040502050506030303" pitchFamily="18" charset="0"/>
              </a:rPr>
              <a:t>CheckWin(): </a:t>
            </a:r>
            <a:r>
              <a:rPr lang="en-US" dirty="0">
                <a:latin typeface="High Tower Text" panose="02040502050506030303" pitchFamily="18" charset="0"/>
              </a:rPr>
              <a:t>This function checks if the game is over and there is a winner.</a:t>
            </a:r>
            <a:endParaRPr lang="en-IN" dirty="0"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AEA01-1F83-0E0F-CAD3-1D53CBFD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3BDE-974A-C214-1CFC-5C51F20A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TIC-TAC-TOE</a:t>
            </a:r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1F075B-5E2A-E34D-3523-47C77105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0E4D4-5BD8-05D8-48C6-EE7688E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033" y="12495"/>
            <a:ext cx="2397967" cy="15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4DA9-A74F-9AF5-45AA-478A1DA9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9" y="121298"/>
            <a:ext cx="7448939" cy="10170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GAME EXPLANATION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C445-1FDA-248B-D228-B0D7F342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138336"/>
            <a:ext cx="7670323" cy="4898570"/>
          </a:xfrm>
        </p:spPr>
        <p:txBody>
          <a:bodyPr/>
          <a:lstStyle/>
          <a:p>
            <a:pPr algn="just"/>
            <a:r>
              <a:rPr lang="en-US" sz="32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Run the Python script.</a:t>
            </a:r>
          </a:p>
          <a:p>
            <a:pPr algn="just"/>
            <a:r>
              <a:rPr lang="en-US" sz="32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The game will start with a blank board.</a:t>
            </a:r>
          </a:p>
          <a:p>
            <a:pPr algn="just"/>
            <a:r>
              <a:rPr lang="en-US" sz="32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Players take turns placing their 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rgbClr val="1F1F1F"/>
                </a:solidFill>
                <a:latin typeface="High Tower Text" panose="02040502050506030303" pitchFamily="18" charset="0"/>
              </a:rPr>
              <a:t>s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ymbols on the board.</a:t>
            </a:r>
            <a:endParaRPr lang="en-IN" sz="3200" b="1" i="0" dirty="0">
              <a:solidFill>
                <a:srgbClr val="1F1F1F"/>
              </a:solidFill>
              <a:effectLst/>
              <a:latin typeface="High Tower Text" panose="02040502050506030303" pitchFamily="18" charset="0"/>
            </a:endParaRPr>
          </a:p>
          <a:p>
            <a:pPr marL="0" indent="0" algn="just">
              <a:buNone/>
            </a:pPr>
            <a:endParaRPr lang="en-IN" sz="3200" b="1" dirty="0">
              <a:solidFill>
                <a:srgbClr val="1F1F1F"/>
              </a:solidFill>
              <a:latin typeface="High Tower Text" panose="02040502050506030303" pitchFamily="18" charset="0"/>
            </a:endParaRPr>
          </a:p>
          <a:p>
            <a:pPr marL="0" indent="0" algn="just">
              <a:buNone/>
            </a:pPr>
            <a:r>
              <a:rPr lang="en-IN" sz="3200" b="1" dirty="0">
                <a:solidFill>
                  <a:srgbClr val="1F1F1F"/>
                </a:solidFill>
                <a:latin typeface="High Tower Text" panose="02040502050506030303" pitchFamily="18" charset="0"/>
              </a:rPr>
              <a:t>Compete with each other </a:t>
            </a:r>
          </a:p>
          <a:p>
            <a:pPr marL="0" indent="0" algn="just">
              <a:buNone/>
            </a:pPr>
            <a:r>
              <a:rPr lang="en-IN" sz="3200" b="1" dirty="0">
                <a:solidFill>
                  <a:srgbClr val="1F1F1F"/>
                </a:solidFill>
                <a:latin typeface="High Tower Text" panose="02040502050506030303" pitchFamily="18" charset="0"/>
              </a:rPr>
              <a:t>to win the game.</a:t>
            </a:r>
            <a:endParaRPr lang="en-US" sz="3200" b="1" i="0" dirty="0">
              <a:solidFill>
                <a:srgbClr val="1F1F1F"/>
              </a:solidFill>
              <a:effectLst/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B6785-9AF7-5EA6-6034-453B8F99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0CD4-085D-C4EE-BDC5-1DF1037C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TIC-TAC-TOE</a:t>
            </a:r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2C7940-1D73-54E4-6F3F-8C8CB8B5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CCF8B-A9D3-AA58-F7F0-0BAB1660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3781529"/>
            <a:ext cx="6781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5C7B-B68E-666D-D8B5-6E68B1F7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3320081" cy="9374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OUTPUT</a:t>
            </a:r>
            <a:endParaRPr lang="en-IN" sz="7200" dirty="0">
              <a:solidFill>
                <a:schemeClr val="tx2">
                  <a:lumMod val="60000"/>
                  <a:lumOff val="40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708147-19B5-57EC-998F-18CF29484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68573"/>
            <a:ext cx="6096001" cy="56002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B766D-98E1-528E-015D-EC7D5D83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FD3244-A49F-881B-A32A-041643CF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7FAF3-4597-1182-5CFB-C31E7367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8573"/>
            <a:ext cx="6096000" cy="56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9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6D04-71DD-A03D-112A-DA079376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12064"/>
            <a:ext cx="5141727" cy="1014984"/>
          </a:xfrm>
        </p:spPr>
        <p:txBody>
          <a:bodyPr/>
          <a:lstStyle/>
          <a:p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9B4F-DB74-E9D2-2FEC-CB9AE535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1F1F1F"/>
                </a:solidFill>
                <a:latin typeface="High Tower Text" panose="02040502050506030303" pitchFamily="18" charset="0"/>
              </a:rPr>
              <a:t>I</a:t>
            </a:r>
            <a:r>
              <a:rPr lang="en-US" sz="36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n this presentation, we have learned</a:t>
            </a: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how to code a Tic Tac Toe game</a:t>
            </a: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in Python. We have seen how to</a:t>
            </a: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define the game board, the players, and the rules of the</a:t>
            </a: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game. We have also seen how to write code to draw the</a:t>
            </a:r>
          </a:p>
          <a:p>
            <a:pPr marL="0" indent="0" algn="just">
              <a:buNone/>
            </a:pPr>
            <a:r>
              <a:rPr lang="en-US" sz="36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</a:rPr>
              <a:t> game board, get the player's move, and check for a winner.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3B26E-A590-5EFD-FF5A-11C79407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D053-1D2E-0BCB-AEAE-5AE05087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B4741F-4025-3CA8-D1D0-2D40D76A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ED361-8783-5BFE-4D68-88AF80F5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156" y="210208"/>
            <a:ext cx="3191069" cy="339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42F8F-41E3-CC5D-CB6F-601D99F8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4A09B-FEF2-059B-29EC-B24B992F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9E34F-9326-BB0A-5B50-B285D68B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5D143-50CD-EF8F-64BE-B587E1A18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38"/>
          <a:stretch/>
        </p:blipFill>
        <p:spPr>
          <a:xfrm>
            <a:off x="-157083" y="-41216"/>
            <a:ext cx="12349083" cy="6899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77EA6A-DC0A-1AA5-C285-BFD9A3AD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61"/>
          <a:stretch/>
        </p:blipFill>
        <p:spPr>
          <a:xfrm>
            <a:off x="-157084" y="-41216"/>
            <a:ext cx="12349083" cy="685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{2BE7CC6B-E874-4D1B-B602-4E178D379CC1}tf11429527_win32</Template>
  <TotalTime>273</TotalTime>
  <Words>298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Footlight MT Light</vt:lpstr>
      <vt:lpstr>High Tower Text</vt:lpstr>
      <vt:lpstr>Karla</vt:lpstr>
      <vt:lpstr>Univers Condensed Light</vt:lpstr>
      <vt:lpstr>Wingdings</vt:lpstr>
      <vt:lpstr>Office Theme</vt:lpstr>
      <vt:lpstr>TIC-TAC-TOE</vt:lpstr>
      <vt:lpstr>INTRODUCTION</vt:lpstr>
      <vt:lpstr>OVERVIEW</vt:lpstr>
      <vt:lpstr>FUNCTIONS USED</vt:lpstr>
      <vt:lpstr>GAME EXPLANATION</vt:lpstr>
      <vt:lpstr>OUTPUT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archanasamala@outlook.com</dc:creator>
  <cp:lastModifiedBy>archanasamala@outlook.com</cp:lastModifiedBy>
  <cp:revision>2</cp:revision>
  <dcterms:created xsi:type="dcterms:W3CDTF">2023-08-14T14:54:59Z</dcterms:created>
  <dcterms:modified xsi:type="dcterms:W3CDTF">2023-08-16T06:29:31Z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