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sldIdLst>
    <p:sldId id="306" r:id="rId5"/>
    <p:sldId id="308" r:id="rId6"/>
    <p:sldId id="314" r:id="rId7"/>
    <p:sldId id="315" r:id="rId8"/>
    <p:sldId id="316"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4967" autoAdjust="0"/>
  </p:normalViewPr>
  <p:slideViewPr>
    <p:cSldViewPr snapToGrid="0">
      <p:cViewPr varScale="1">
        <p:scale>
          <a:sx n="86" d="100"/>
          <a:sy n="86" d="100"/>
        </p:scale>
        <p:origin x="470"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err="1">
                <a:solidFill>
                  <a:schemeClr val="bg1"/>
                </a:solidFill>
              </a:rPr>
              <a:t>Pokedex</a:t>
            </a:r>
            <a:r>
              <a:rPr lang="en-US" sz="5400" spc="400" dirty="0">
                <a:solidFill>
                  <a:schemeClr val="bg1"/>
                </a:solidFill>
              </a:rPr>
              <a:t> App</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Francisco, Yousef, Geovanni, John, Elliot</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5789" y="1335024"/>
            <a:ext cx="6709311" cy="1179576"/>
          </a:xfrm>
        </p:spPr>
        <p:txBody>
          <a:bodyPr/>
          <a:lstStyle/>
          <a:p>
            <a:r>
              <a:rPr lang="en-US" sz="5400"/>
              <a:t>Problem Statement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41509" y="2825496"/>
            <a:ext cx="6989594" cy="3346704"/>
          </a:xfrm>
        </p:spPr>
        <p:txBody>
          <a:bodyPr/>
          <a:lstStyle/>
          <a:p>
            <a:pPr>
              <a:lnSpc>
                <a:spcPct val="130000"/>
              </a:lnSpc>
              <a:spcBef>
                <a:spcPts val="0"/>
              </a:spcBef>
            </a:pPr>
            <a:r>
              <a:rPr lang="en-US" sz="2000" dirty="0"/>
              <a:t>With our app, Pokémon enthusiasts can use their smart phone to take a photo of any gen 1 </a:t>
            </a:r>
            <a:r>
              <a:rPr lang="en-US" sz="2000" dirty="0" err="1"/>
              <a:t>pokemon</a:t>
            </a:r>
            <a:r>
              <a:rPr lang="en-US" sz="2000" dirty="0"/>
              <a:t> and be provided with all the information you’d </a:t>
            </a:r>
            <a:r>
              <a:rPr lang="en-US" dirty="0"/>
              <a:t>find in a </a:t>
            </a:r>
            <a:r>
              <a:rPr lang="en-US" dirty="0" err="1"/>
              <a:t>pokedex</a:t>
            </a:r>
            <a:r>
              <a:rPr lang="en-US" dirty="0"/>
              <a:t> entry,</a:t>
            </a:r>
            <a:r>
              <a:rPr lang="en-US" sz="2000" dirty="0"/>
              <a:t> so that they </a:t>
            </a:r>
            <a:r>
              <a:rPr lang="en-US" dirty="0"/>
              <a:t>may </a:t>
            </a:r>
            <a:r>
              <a:rPr lang="en-US" sz="2000" dirty="0"/>
              <a:t>learn more about the </a:t>
            </a:r>
            <a:r>
              <a:rPr lang="en-US" sz="2000" dirty="0" err="1"/>
              <a:t>Pokemon</a:t>
            </a:r>
            <a:r>
              <a:rPr lang="en-US" sz="2000" dirty="0"/>
              <a:t> and be able to know which </a:t>
            </a:r>
            <a:r>
              <a:rPr lang="en-US" sz="2000" dirty="0" err="1"/>
              <a:t>Pokemon</a:t>
            </a:r>
            <a:r>
              <a:rPr lang="en-US" sz="2000" dirty="0"/>
              <a:t> to use in battles.</a:t>
            </a:r>
            <a:endParaRPr lang="en-US" dirty="0"/>
          </a:p>
        </p:txBody>
      </p:sp>
      <p:pic>
        <p:nvPicPr>
          <p:cNvPr id="13" name="Picture Placeholder 12" descr="Icon&#10;&#10;Description automatically generated">
            <a:extLst>
              <a:ext uri="{FF2B5EF4-FFF2-40B4-BE49-F238E27FC236}">
                <a16:creationId xmlns:a16="http://schemas.microsoft.com/office/drawing/2014/main" id="{61B65271-04C4-98B5-FBBF-7A9E3A0B863C}"/>
              </a:ext>
            </a:extLst>
          </p:cNvPr>
          <p:cNvPicPr>
            <a:picLocks noGrp="1" noChangeAspect="1"/>
          </p:cNvPicPr>
          <p:nvPr>
            <p:ph type="pic" sz="quarter" idx="13"/>
          </p:nvPr>
        </p:nvPicPr>
        <p:blipFill>
          <a:blip r:embed="rId2"/>
          <a:srcRect l="62" r="62"/>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5789" y="1080587"/>
            <a:ext cx="6709311" cy="1179576"/>
          </a:xfrm>
        </p:spPr>
        <p:txBody>
          <a:bodyPr/>
          <a:lstStyle/>
          <a:p>
            <a:r>
              <a:rPr lang="en-US" sz="5400" dirty="0"/>
              <a:t>Customers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41509" y="2464909"/>
            <a:ext cx="6989594" cy="3927943"/>
          </a:xfrm>
        </p:spPr>
        <p:txBody>
          <a:bodyPr>
            <a:normAutofit/>
          </a:bodyPr>
          <a:lstStyle/>
          <a:p>
            <a:pPr marL="342900" indent="-342900">
              <a:buFont typeface="Arial" panose="020B0604020202020204" pitchFamily="34" charset="0"/>
              <a:buChar char="•"/>
            </a:pPr>
            <a:r>
              <a:rPr lang="en-US" sz="2000" dirty="0"/>
              <a:t>Diehard Pokémon fans who want to check their knowledge or work on memorizing new Pokémon info</a:t>
            </a:r>
          </a:p>
          <a:p>
            <a:pPr marL="342900" indent="-342900">
              <a:buFont typeface="Arial" panose="020B0604020202020204" pitchFamily="34" charset="0"/>
              <a:buChar char="•"/>
            </a:pPr>
            <a:r>
              <a:rPr lang="en-US" sz="2000" dirty="0"/>
              <a:t>New Pokémon fans who do not yet know every Pokémon but want to learn more</a:t>
            </a:r>
          </a:p>
          <a:p>
            <a:pPr marL="342900" indent="-342900">
              <a:buFont typeface="Arial" panose="020B0604020202020204" pitchFamily="34" charset="0"/>
              <a:buChar char="•"/>
            </a:pPr>
            <a:r>
              <a:rPr lang="en-US" sz="2000" dirty="0"/>
              <a:t>Competitive Pokémon players who need quick and easy access to information about each of their Pokémon</a:t>
            </a:r>
          </a:p>
          <a:p>
            <a:pPr marL="342900" indent="-342900">
              <a:buFont typeface="Arial" panose="020B0604020202020204" pitchFamily="34" charset="0"/>
              <a:buChar char="•"/>
            </a:pPr>
            <a:r>
              <a:rPr lang="en-US" sz="2000" dirty="0"/>
              <a:t>Companies like Nintendo and </a:t>
            </a:r>
            <a:r>
              <a:rPr lang="en-US" sz="2000" dirty="0" err="1"/>
              <a:t>Gamefreak</a:t>
            </a:r>
            <a:r>
              <a:rPr lang="en-US" sz="2000" dirty="0"/>
              <a:t> because it facilitates use of their games/products</a:t>
            </a:r>
          </a:p>
        </p:txBody>
      </p:sp>
      <p:pic>
        <p:nvPicPr>
          <p:cNvPr id="13" name="Picture Placeholder 12" descr="Icon&#10;&#10;Description automatically generated">
            <a:extLst>
              <a:ext uri="{FF2B5EF4-FFF2-40B4-BE49-F238E27FC236}">
                <a16:creationId xmlns:a16="http://schemas.microsoft.com/office/drawing/2014/main" id="{61B65271-04C4-98B5-FBBF-7A9E3A0B863C}"/>
              </a:ext>
            </a:extLst>
          </p:cNvPr>
          <p:cNvPicPr>
            <a:picLocks noGrp="1" noChangeAspect="1"/>
          </p:cNvPicPr>
          <p:nvPr>
            <p:ph type="pic" sz="quarter" idx="13"/>
          </p:nvPr>
        </p:nvPicPr>
        <p:blipFill>
          <a:blip r:embed="rId2"/>
          <a:srcRect l="62" r="62"/>
          <a:stretch>
            <a:fillRect/>
          </a:stretch>
        </p:blipFill>
        <p:spPr/>
      </p:pic>
      <p:pic>
        <p:nvPicPr>
          <p:cNvPr id="2052" name="Picture 4" descr="Pokédex | Sonic Pokémon Wiki | Fandom">
            <a:extLst>
              <a:ext uri="{FF2B5EF4-FFF2-40B4-BE49-F238E27FC236}">
                <a16:creationId xmlns:a16="http://schemas.microsoft.com/office/drawing/2014/main" id="{41EB1D35-357D-637E-A0A6-F72477DD2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542284" y="1080587"/>
            <a:ext cx="43815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6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5789" y="1080587"/>
            <a:ext cx="6709311" cy="1179576"/>
          </a:xfrm>
        </p:spPr>
        <p:txBody>
          <a:bodyPr/>
          <a:lstStyle/>
          <a:p>
            <a:r>
              <a:rPr lang="en-US" sz="5400" dirty="0"/>
              <a:t>Scenario</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41508" y="2464909"/>
            <a:ext cx="11497983" cy="3927943"/>
          </a:xfrm>
        </p:spPr>
        <p:txBody>
          <a:bodyPr>
            <a:normAutofit/>
          </a:bodyPr>
          <a:lstStyle/>
          <a:p>
            <a:pPr>
              <a:lnSpc>
                <a:spcPct val="150000"/>
              </a:lnSpc>
            </a:pPr>
            <a:r>
              <a:rPr lang="en-US" sz="2000" dirty="0"/>
              <a:t>Bob was watching the Pokémon anime for the first time and was fascinated by their abilities. He was unfamiliar with some of those Pokémon and wanted to learn more about them. Bob opened the </a:t>
            </a:r>
            <a:r>
              <a:rPr lang="en-US" sz="2000" dirty="0" err="1"/>
              <a:t>Pokedex</a:t>
            </a:r>
            <a:r>
              <a:rPr lang="en-US" sz="2000" dirty="0"/>
              <a:t> app to take pictures of the Pokémon in the show and found out who they are as well as some fun facts about each one. </a:t>
            </a:r>
          </a:p>
        </p:txBody>
      </p:sp>
    </p:spTree>
    <p:extLst>
      <p:ext uri="{BB962C8B-B14F-4D97-AF65-F5344CB8AC3E}">
        <p14:creationId xmlns:p14="http://schemas.microsoft.com/office/powerpoint/2010/main" val="172280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5789" y="1080587"/>
            <a:ext cx="6709311" cy="1179576"/>
          </a:xfrm>
        </p:spPr>
        <p:txBody>
          <a:bodyPr/>
          <a:lstStyle/>
          <a:p>
            <a:r>
              <a:rPr lang="en-US" sz="5400" dirty="0"/>
              <a:t>Monetization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41508" y="2464909"/>
            <a:ext cx="11497983" cy="3927943"/>
          </a:xfrm>
        </p:spPr>
        <p:txBody>
          <a:bodyPr>
            <a:normAutofit/>
          </a:bodyPr>
          <a:lstStyle/>
          <a:p>
            <a:pPr>
              <a:lnSpc>
                <a:spcPct val="150000"/>
              </a:lnSpc>
            </a:pPr>
            <a:r>
              <a:rPr lang="en-US" sz="2000" dirty="0"/>
              <a:t>Include Ads:</a:t>
            </a:r>
          </a:p>
          <a:p>
            <a:pPr marL="342900" indent="-342900">
              <a:lnSpc>
                <a:spcPct val="150000"/>
              </a:lnSpc>
              <a:buFont typeface="Arial" panose="020B0604020202020204" pitchFamily="34" charset="0"/>
              <a:buChar char="•"/>
            </a:pPr>
            <a:r>
              <a:rPr lang="en-US" dirty="0"/>
              <a:t>Show image of ad on home screen</a:t>
            </a:r>
          </a:p>
          <a:p>
            <a:pPr marL="342900" indent="-342900">
              <a:lnSpc>
                <a:spcPct val="150000"/>
              </a:lnSpc>
              <a:buFont typeface="Arial" panose="020B0604020202020204" pitchFamily="34" charset="0"/>
              <a:buChar char="•"/>
            </a:pPr>
            <a:r>
              <a:rPr lang="en-US" sz="2000" dirty="0"/>
              <a:t>Play video ad after user takes photo</a:t>
            </a:r>
          </a:p>
        </p:txBody>
      </p:sp>
    </p:spTree>
    <p:extLst>
      <p:ext uri="{BB962C8B-B14F-4D97-AF65-F5344CB8AC3E}">
        <p14:creationId xmlns:p14="http://schemas.microsoft.com/office/powerpoint/2010/main" val="243244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Demo</a:t>
            </a:r>
            <a:endParaRPr lang="en-US" dirty="0"/>
          </a:p>
        </p:txBody>
      </p:sp>
    </p:spTree>
    <p:extLst>
      <p:ext uri="{BB962C8B-B14F-4D97-AF65-F5344CB8AC3E}">
        <p14:creationId xmlns:p14="http://schemas.microsoft.com/office/powerpoint/2010/main" val="222788251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{51CAAF6F-64D4-4BF2-9822-D823B32F563A}tf89338750_win32</Template>
  <TotalTime>32</TotalTime>
  <Words>213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Univers</vt:lpstr>
      <vt:lpstr>GradientUnivers</vt:lpstr>
      <vt:lpstr>Pokedex App</vt:lpstr>
      <vt:lpstr>Problem Statement</vt:lpstr>
      <vt:lpstr>Customers</vt:lpstr>
      <vt:lpstr>Scenario</vt:lpstr>
      <vt:lpstr>Monetization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Francisco Chavez</dc:creator>
  <cp:lastModifiedBy>Francisco Chavez</cp:lastModifiedBy>
  <cp:revision>9</cp:revision>
  <dcterms:created xsi:type="dcterms:W3CDTF">2022-10-11T20:36:56Z</dcterms:created>
  <dcterms:modified xsi:type="dcterms:W3CDTF">2022-10-11T21:09:10Z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