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57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B22FF7-1987-4927-9D32-32A30FE6D38F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7E913-6C69-4138-978C-C14E6BF0C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268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7E913-6C69-4138-978C-C14E6BF0C5A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5553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7E913-6C69-4138-978C-C14E6BF0C5A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0672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3A9011-0653-34F8-881C-C7277C07A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907A31E-43BD-8A20-704E-8BCB3D86A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BF2275-4282-E188-8240-63EC5BD17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0003C-23B7-4CE8-8FBD-AE9D8226B809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3D8032-821D-4608-E88B-3EBB3F0F3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1FEA57-CCAE-F1B0-46A5-938CABA8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866-4277-4681-8FE9-A3FDD22094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11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9E5BE0-4BBE-A489-8A6B-D628DF3C2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012F58D-B41F-5420-41F5-A76044273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A3E2BC-18F7-E7DC-2648-B4349981A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0003C-23B7-4CE8-8FBD-AE9D8226B809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897078-10C5-6AD6-C26A-93A8361C5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043AC4-AA34-1851-E670-40CA579F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866-4277-4681-8FE9-A3FDD22094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82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5B57041-13A0-EB25-35B1-C9200AF696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93A8D82-DEAB-6816-0967-44CE3BFE8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4BB868-16A3-B93F-D87F-D8B2E0E51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0003C-23B7-4CE8-8FBD-AE9D8226B809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5D6B05-F27D-15FF-5631-CF2A973A2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A42963-2D78-CA84-DC24-4560FA358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866-4277-4681-8FE9-A3FDD22094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85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27A240-C063-92F1-C42C-65839681B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0F037E-B80B-0E38-636F-BB6D5823A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9C7738-5927-C0D0-BE40-D576673A6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0003C-23B7-4CE8-8FBD-AE9D8226B809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CE0A61-0738-7594-DF3B-5E8B2B85D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2D02A4-FF2E-B146-17F7-D5F9FE994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866-4277-4681-8FE9-A3FDD22094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F14DCC-300A-34D5-0139-12729190A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0B26D6-1A43-27C5-D264-A6390D935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1EA9AA-5755-47B6-2A73-8A06BAE9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0003C-23B7-4CE8-8FBD-AE9D8226B809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464D01-CC84-E0EA-7E55-C2A39C2C1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68884A-4742-6219-2D34-AD910B653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866-4277-4681-8FE9-A3FDD22094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24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B05F3C-979E-B5EB-39F9-574DB786C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6CE090-FD41-F475-BA20-01A3B1DC4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6C81CAD-5C14-2D9F-4431-4C59A0846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5313E2B-8387-18FF-A0D9-019BDE63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0003C-23B7-4CE8-8FBD-AE9D8226B809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CEBE479-1C5E-0513-8AEE-328EEBDF9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E9D570E-6944-F4C5-395B-CE3CB8E23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866-4277-4681-8FE9-A3FDD22094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41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FAB239-BA1E-FB7E-A006-BA5BFCED0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3CDB822-1BF0-2FD5-6EDB-F74ADADB0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2C8B5C5-D6CA-8324-3120-33604462C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BA436B8-0612-C8C4-A2FD-59501CF24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8555648-4E18-5468-CD07-407BFD507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9A93B30-A66C-DBF5-064F-71332B2E9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0003C-23B7-4CE8-8FBD-AE9D8226B809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62FF83F-4739-67E3-410E-A18285B5B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96398C0-705E-7477-6241-0DCF093D3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866-4277-4681-8FE9-A3FDD22094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22131E-F16B-83F0-FA21-FF25B3BB5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89EBB10-5A46-7724-3AA6-80ECB61EB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0003C-23B7-4CE8-8FBD-AE9D8226B809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4121C08-5CC5-96FE-439A-8EF5DCDD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14CE73F-9993-A507-B782-AA453C645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866-4277-4681-8FE9-A3FDD22094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026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754B8C9-4421-1D37-4869-EFCA776E5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0003C-23B7-4CE8-8FBD-AE9D8226B809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1EAF8BF-AB8C-DFCC-DCE5-78B6C18E4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5AE8392-6ADA-A2D9-5991-CC96281F7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866-4277-4681-8FE9-A3FDD22094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262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D3BCB3-3D46-9A31-3C59-0FFDE5D5B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755F83-B5AE-3446-DB2C-95DAE0AC4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03F56A2-5865-D9BB-2F2B-411835111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6BE442C-7841-4607-4DB3-127B69EB4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0003C-23B7-4CE8-8FBD-AE9D8226B809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1507E25-06BB-D5D7-E4E9-DF64F7C8A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652D573-1700-A9C3-5178-28C660034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866-4277-4681-8FE9-A3FDD22094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656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1A89E1-05C1-3D4C-F506-1FFAAF62F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F4E25B8-200C-22C1-9C64-E0E8246D7E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3CA2B04-507C-4C73-0FDF-44BF9CAB6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17157C-1B6B-D09E-7099-F9F9AE690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0003C-23B7-4CE8-8FBD-AE9D8226B809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78DC21F-8CAA-4205-5681-21F74F595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16C5809-9A47-FA53-A24B-3E69EC11B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866-4277-4681-8FE9-A3FDD22094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8494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14319D-CB35-E9D4-A0FC-81A81AE38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096BA5-41B6-295A-59D6-B47AF97E5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3F2CE2-F79A-44A8-A663-45172448D0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B0003C-23B7-4CE8-8FBD-AE9D8226B809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9BDBBF-DE98-40D2-61EB-BCF46F26E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6D4B5D-0EBB-B0BC-BC8A-C8DF66AA14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F2E866-4277-4681-8FE9-A3FDD22094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372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0BC8D6-378D-3971-AA2E-857DD6F80FAF}"/>
              </a:ext>
            </a:extLst>
          </p:cNvPr>
          <p:cNvSpPr txBox="1"/>
          <p:nvPr/>
        </p:nvSpPr>
        <p:spPr>
          <a:xfrm>
            <a:off x="4905030" y="948010"/>
            <a:ext cx="204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главная страница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C2882F-B831-877F-3406-D37FD6FACB29}"/>
              </a:ext>
            </a:extLst>
          </p:cNvPr>
          <p:cNvSpPr txBox="1"/>
          <p:nvPr/>
        </p:nvSpPr>
        <p:spPr>
          <a:xfrm>
            <a:off x="4510287" y="326519"/>
            <a:ext cx="2839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Manrope SemiBold" pitchFamily="2" charset="0"/>
              </a:rPr>
              <a:t>c</a:t>
            </a:r>
            <a:r>
              <a:rPr lang="ru-RU" sz="2000" b="1" dirty="0" err="1">
                <a:latin typeface="Manrope SemiBold" pitchFamily="2" charset="0"/>
              </a:rPr>
              <a:t>айт</a:t>
            </a:r>
            <a:r>
              <a:rPr lang="ru-RU" sz="2000" b="1" dirty="0">
                <a:latin typeface="Manrope SemiBold" pitchFamily="2" charset="0"/>
              </a:rPr>
              <a:t> </a:t>
            </a:r>
            <a:r>
              <a:rPr lang="en-US" sz="2000" b="1" dirty="0">
                <a:latin typeface="Manrope SemiBold" pitchFamily="2" charset="0"/>
              </a:rPr>
              <a:t> “</a:t>
            </a:r>
            <a:r>
              <a:rPr lang="ru-RU" sz="2000" b="1" dirty="0">
                <a:latin typeface="Manrope SemiBold" pitchFamily="2" charset="0"/>
              </a:rPr>
              <a:t>и это</a:t>
            </a:r>
            <a:r>
              <a:rPr lang="en-US" sz="2000" b="1" dirty="0">
                <a:latin typeface="Manrope SemiBold" pitchFamily="2" charset="0"/>
              </a:rPr>
              <a:t> </a:t>
            </a:r>
            <a:r>
              <a:rPr lang="ru-RU" sz="2000" b="1" dirty="0">
                <a:latin typeface="Manrope SemiBold" pitchFamily="2" charset="0"/>
              </a:rPr>
              <a:t>пройдет</a:t>
            </a:r>
            <a:r>
              <a:rPr lang="en-US" sz="2000" b="1" dirty="0">
                <a:latin typeface="Manrope SemiBold" pitchFamily="2" charset="0"/>
              </a:rPr>
              <a:t>”</a:t>
            </a:r>
            <a:endParaRPr lang="ru-RU" sz="2000" b="1" dirty="0">
              <a:latin typeface="Manrope SemiBold" pitchFamily="2" charset="0"/>
            </a:endParaRPr>
          </a:p>
        </p:txBody>
      </p: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D9C969F8-3AB5-CC0B-DEC3-0EEFB3962F52}"/>
              </a:ext>
            </a:extLst>
          </p:cNvPr>
          <p:cNvGrpSpPr/>
          <p:nvPr/>
        </p:nvGrpSpPr>
        <p:grpSpPr>
          <a:xfrm>
            <a:off x="757695" y="1352743"/>
            <a:ext cx="10888405" cy="4303557"/>
            <a:chOff x="952962" y="1045531"/>
            <a:chExt cx="10888405" cy="4303557"/>
          </a:xfrm>
        </p:grpSpPr>
        <p:cxnSp>
          <p:nvCxnSpPr>
            <p:cNvPr id="3" name="Прямая соединительная линия 2">
              <a:extLst>
                <a:ext uri="{FF2B5EF4-FFF2-40B4-BE49-F238E27FC236}">
                  <a16:creationId xmlns:a16="http://schemas.microsoft.com/office/drawing/2014/main" id="{35120BEF-4946-B33C-7918-799DE7221D76}"/>
                </a:ext>
              </a:extLst>
            </p:cNvPr>
            <p:cNvCxnSpPr>
              <a:cxnSpLocks/>
            </p:cNvCxnSpPr>
            <p:nvPr/>
          </p:nvCxnSpPr>
          <p:spPr>
            <a:xfrm>
              <a:off x="2251308" y="1048215"/>
              <a:ext cx="805118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7" name="Группа 36">
              <a:extLst>
                <a:ext uri="{FF2B5EF4-FFF2-40B4-BE49-F238E27FC236}">
                  <a16:creationId xmlns:a16="http://schemas.microsoft.com/office/drawing/2014/main" id="{D6C9BF1D-0DAF-20DC-D991-6E48D0C84C26}"/>
                </a:ext>
              </a:extLst>
            </p:cNvPr>
            <p:cNvGrpSpPr/>
            <p:nvPr/>
          </p:nvGrpSpPr>
          <p:grpSpPr>
            <a:xfrm>
              <a:off x="952962" y="1045531"/>
              <a:ext cx="10888405" cy="4303557"/>
              <a:chOff x="597362" y="1045531"/>
              <a:chExt cx="10888405" cy="4303557"/>
            </a:xfrm>
          </p:grpSpPr>
          <p:cxnSp>
            <p:nvCxnSpPr>
              <p:cNvPr id="6" name="Прямая соединительная линия 5">
                <a:extLst>
                  <a:ext uri="{FF2B5EF4-FFF2-40B4-BE49-F238E27FC236}">
                    <a16:creationId xmlns:a16="http://schemas.microsoft.com/office/drawing/2014/main" id="{E1DAB879-1A42-3A61-1A92-7D68B0672C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9941" y="1045531"/>
                <a:ext cx="0" cy="62028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B1CAAF1-D743-0030-7F09-5E22008F311B}"/>
                  </a:ext>
                </a:extLst>
              </p:cNvPr>
              <p:cNvSpPr txBox="1"/>
              <p:nvPr/>
            </p:nvSpPr>
            <p:spPr>
              <a:xfrm>
                <a:off x="1529261" y="1678441"/>
                <a:ext cx="7328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о нас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F5E3B17-D008-CE7C-4080-7EBBEB6A10B6}"/>
                  </a:ext>
                </a:extLst>
              </p:cNvPr>
              <p:cNvSpPr txBox="1"/>
              <p:nvPr/>
            </p:nvSpPr>
            <p:spPr>
              <a:xfrm>
                <a:off x="6825867" y="1678441"/>
                <a:ext cx="16706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музыка и кино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0DBFF7-3DB5-7BFA-2749-E77FD809C844}"/>
                  </a:ext>
                </a:extLst>
              </p:cNvPr>
              <p:cNvSpPr txBox="1"/>
              <p:nvPr/>
            </p:nvSpPr>
            <p:spPr>
              <a:xfrm>
                <a:off x="3485208" y="1678441"/>
                <a:ext cx="91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афиша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65DBECC-1132-50C3-51BD-EBA608E435C4}"/>
                  </a:ext>
                </a:extLst>
              </p:cNvPr>
              <p:cNvSpPr txBox="1"/>
              <p:nvPr/>
            </p:nvSpPr>
            <p:spPr>
              <a:xfrm>
                <a:off x="9620338" y="1678441"/>
                <a:ext cx="649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блог</a:t>
                </a:r>
              </a:p>
            </p:txBody>
          </p:sp>
          <p:cxnSp>
            <p:nvCxnSpPr>
              <p:cNvPr id="16" name="Прямая соединительная линия 15">
                <a:extLst>
                  <a:ext uri="{FF2B5EF4-FFF2-40B4-BE49-F238E27FC236}">
                    <a16:creationId xmlns:a16="http://schemas.microsoft.com/office/drawing/2014/main" id="{0A0DF398-24B5-65EA-F7E0-F27EA0D2FF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9941" y="2127200"/>
                <a:ext cx="0" cy="62028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F553722-97B9-353D-ADD7-D41D3711A548}"/>
                  </a:ext>
                </a:extLst>
              </p:cNvPr>
              <p:cNvSpPr txBox="1"/>
              <p:nvPr/>
            </p:nvSpPr>
            <p:spPr>
              <a:xfrm>
                <a:off x="597362" y="2886875"/>
                <a:ext cx="259669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400" dirty="0"/>
                  <a:t>тут будет какой-нибудь воодушевляющий текст, прибавляющий +100 </a:t>
                </a:r>
              </a:p>
              <a:p>
                <a:pPr algn="ctr"/>
                <a:r>
                  <a:rPr lang="ru-RU" sz="1400" dirty="0"/>
                  <a:t>к желанию жить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80880A3-78EA-6BB4-7998-B12BFEF3AF77}"/>
                  </a:ext>
                </a:extLst>
              </p:cNvPr>
              <p:cNvSpPr txBox="1"/>
              <p:nvPr/>
            </p:nvSpPr>
            <p:spPr>
              <a:xfrm>
                <a:off x="597362" y="4175791"/>
                <a:ext cx="25966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400" dirty="0"/>
                  <a:t>кто мы вообще такие и чем помогает наш продукт?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C914B32-963A-AEFE-0D9F-CACF6CB8EE40}"/>
                  </a:ext>
                </a:extLst>
              </p:cNvPr>
              <p:cNvSpPr txBox="1"/>
              <p:nvPr/>
            </p:nvSpPr>
            <p:spPr>
              <a:xfrm>
                <a:off x="597362" y="3812849"/>
                <a:ext cx="25966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000" dirty="0"/>
                  <a:t>+</a:t>
                </a:r>
              </a:p>
            </p:txBody>
          </p:sp>
          <p:cxnSp>
            <p:nvCxnSpPr>
              <p:cNvPr id="20" name="Прямая соединительная линия 19">
                <a:extLst>
                  <a:ext uri="{FF2B5EF4-FFF2-40B4-BE49-F238E27FC236}">
                    <a16:creationId xmlns:a16="http://schemas.microsoft.com/office/drawing/2014/main" id="{2833475C-282D-781E-2238-4D947B9E58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65426" y="1045531"/>
                <a:ext cx="0" cy="62028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Прямая соединительная линия 20">
                <a:extLst>
                  <a:ext uri="{FF2B5EF4-FFF2-40B4-BE49-F238E27FC236}">
                    <a16:creationId xmlns:a16="http://schemas.microsoft.com/office/drawing/2014/main" id="{BF1D49CB-7C83-5BE4-6386-A37DA76A21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65426" y="2127200"/>
                <a:ext cx="0" cy="62028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B388D47-A7FA-ECF2-B6C0-73DD82911F34}"/>
                  </a:ext>
                </a:extLst>
              </p:cNvPr>
              <p:cNvSpPr txBox="1"/>
              <p:nvPr/>
            </p:nvSpPr>
            <p:spPr>
              <a:xfrm>
                <a:off x="6689393" y="2886875"/>
                <a:ext cx="1943598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400" dirty="0"/>
                  <a:t>Подборки </a:t>
                </a:r>
              </a:p>
              <a:p>
                <a:pPr algn="ctr"/>
                <a:r>
                  <a:rPr lang="ru-RU" sz="1400" dirty="0"/>
                  <a:t>с фильмами, сериалами и музыкой разных жанров </a:t>
                </a:r>
              </a:p>
              <a:p>
                <a:pPr algn="ctr"/>
                <a:r>
                  <a:rPr lang="ru-RU" sz="1400" dirty="0"/>
                  <a:t>и настроений</a:t>
                </a:r>
              </a:p>
            </p:txBody>
          </p:sp>
          <p:cxnSp>
            <p:nvCxnSpPr>
              <p:cNvPr id="23" name="Прямая соединительная линия 22">
                <a:extLst>
                  <a:ext uri="{FF2B5EF4-FFF2-40B4-BE49-F238E27FC236}">
                    <a16:creationId xmlns:a16="http://schemas.microsoft.com/office/drawing/2014/main" id="{AB4827C3-D934-4588-4F90-14CD7C7FA6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41422" y="1045531"/>
                <a:ext cx="0" cy="62028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Прямая соединительная линия 23">
                <a:extLst>
                  <a:ext uri="{FF2B5EF4-FFF2-40B4-BE49-F238E27FC236}">
                    <a16:creationId xmlns:a16="http://schemas.microsoft.com/office/drawing/2014/main" id="{C471EAEA-443A-5947-44B2-963D2B00A8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41422" y="2127200"/>
                <a:ext cx="0" cy="62028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C3CFEAE-3543-6EA4-72D3-AA2F3D203BDF}"/>
                  </a:ext>
                </a:extLst>
              </p:cNvPr>
              <p:cNvSpPr txBox="1"/>
              <p:nvPr/>
            </p:nvSpPr>
            <p:spPr>
              <a:xfrm>
                <a:off x="2969623" y="2886875"/>
                <a:ext cx="19435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400" dirty="0"/>
                  <a:t>тут мероприятия разные (подтянем </a:t>
                </a:r>
              </a:p>
              <a:p>
                <a:pPr algn="ctr"/>
                <a:r>
                  <a:rPr lang="ru-RU" sz="1400" dirty="0"/>
                  <a:t>с </a:t>
                </a:r>
                <a:r>
                  <a:rPr lang="ru-RU" sz="1400" dirty="0" err="1"/>
                  <a:t>яндекс</a:t>
                </a:r>
                <a:r>
                  <a:rPr lang="ru-RU" sz="1400" dirty="0"/>
                  <a:t> афиши), чтобы отвлечься</a:t>
                </a:r>
              </a:p>
            </p:txBody>
          </p:sp>
          <p:cxnSp>
            <p:nvCxnSpPr>
              <p:cNvPr id="26" name="Прямая соединительная линия 25">
                <a:extLst>
                  <a:ext uri="{FF2B5EF4-FFF2-40B4-BE49-F238E27FC236}">
                    <a16:creationId xmlns:a16="http://schemas.microsoft.com/office/drawing/2014/main" id="{2D7AE81F-3AC0-5162-86EC-A100578929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45107" y="1045531"/>
                <a:ext cx="0" cy="62028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>
                <a:extLst>
                  <a:ext uri="{FF2B5EF4-FFF2-40B4-BE49-F238E27FC236}">
                    <a16:creationId xmlns:a16="http://schemas.microsoft.com/office/drawing/2014/main" id="{CDA9E2F7-0D63-A17D-DC3F-DC0406B79F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45107" y="2127200"/>
                <a:ext cx="0" cy="62028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5958049-A32D-6D19-C550-5C8D1C55BC02}"/>
                  </a:ext>
                </a:extLst>
              </p:cNvPr>
              <p:cNvSpPr txBox="1"/>
              <p:nvPr/>
            </p:nvSpPr>
            <p:spPr>
              <a:xfrm>
                <a:off x="8633189" y="2886875"/>
                <a:ext cx="2852578" cy="2462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400" dirty="0"/>
                  <a:t>здесь люди могут поделиться своими историями</a:t>
                </a:r>
                <a:r>
                  <a:rPr lang="en-US" sz="1400" dirty="0"/>
                  <a:t>/</a:t>
                </a:r>
                <a:r>
                  <a:rPr lang="ru-RU" sz="1400" dirty="0"/>
                  <a:t>любым другим творчеством </a:t>
                </a:r>
              </a:p>
              <a:p>
                <a:pPr algn="ctr"/>
                <a:r>
                  <a:rPr lang="ru-RU" sz="1400" dirty="0"/>
                  <a:t>о том, как они переживали расставание (ну или что-либо другое интересное, как никак творчество это сублимация),рекомендациями. эти записи должны сначала проверяться модератором</a:t>
                </a:r>
                <a:r>
                  <a:rPr lang="en-US" sz="1400" dirty="0"/>
                  <a:t>/</a:t>
                </a:r>
                <a:r>
                  <a:rPr lang="ru-RU" sz="1400" dirty="0"/>
                  <a:t> проходить фильтр по словам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3922B2D-64EF-5CEF-2352-E4D0075E2A3B}"/>
                  </a:ext>
                </a:extLst>
              </p:cNvPr>
              <p:cNvSpPr txBox="1"/>
              <p:nvPr/>
            </p:nvSpPr>
            <p:spPr>
              <a:xfrm>
                <a:off x="5116990" y="1678441"/>
                <a:ext cx="1305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психо-тест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5C31FE2-171F-E68E-5D2F-655F31F9B8E1}"/>
                  </a:ext>
                </a:extLst>
              </p:cNvPr>
              <p:cNvSpPr txBox="1"/>
              <p:nvPr/>
            </p:nvSpPr>
            <p:spPr>
              <a:xfrm>
                <a:off x="4797775" y="2886875"/>
                <a:ext cx="1943598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400" dirty="0"/>
                  <a:t>нейронная сеть, которая скажет, есть ли у вас психологические расстройства </a:t>
                </a:r>
              </a:p>
              <a:p>
                <a:pPr algn="ctr"/>
                <a:r>
                  <a:rPr lang="ru-RU" sz="1400" dirty="0"/>
                  <a:t>на фоне переживаемого горя</a:t>
                </a:r>
              </a:p>
            </p:txBody>
          </p:sp>
          <p:cxnSp>
            <p:nvCxnSpPr>
              <p:cNvPr id="2" name="Прямая соединительная линия 1">
                <a:extLst>
                  <a:ext uri="{FF2B5EF4-FFF2-40B4-BE49-F238E27FC236}">
                    <a16:creationId xmlns:a16="http://schemas.microsoft.com/office/drawing/2014/main" id="{6B86321B-BAE7-F842-78A7-0099809E4D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91288" y="1045531"/>
                <a:ext cx="0" cy="62028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Прямая соединительная линия 6">
                <a:extLst>
                  <a:ext uri="{FF2B5EF4-FFF2-40B4-BE49-F238E27FC236}">
                    <a16:creationId xmlns:a16="http://schemas.microsoft.com/office/drawing/2014/main" id="{8E58FA97-5D0E-68AB-8980-26B74162A6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69574" y="2127200"/>
                <a:ext cx="0" cy="62028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6509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B4EE21-2B60-372E-26FC-F31E1ACA9B4C}"/>
              </a:ext>
            </a:extLst>
          </p:cNvPr>
          <p:cNvSpPr txBox="1"/>
          <p:nvPr/>
        </p:nvSpPr>
        <p:spPr>
          <a:xfrm>
            <a:off x="473075" y="299485"/>
            <a:ext cx="1064972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Какая коммерческая ценность у нашего продукта?</a:t>
            </a:r>
            <a:endParaRPr lang="ru-RU" sz="1000" dirty="0"/>
          </a:p>
          <a:p>
            <a:pPr marL="342900" indent="-342900">
              <a:buFont typeface="+mj-lt"/>
              <a:buAutoNum type="arabicPeriod"/>
            </a:pPr>
            <a:r>
              <a:rPr lang="ru-RU" sz="1400" dirty="0"/>
              <a:t>Можем на первые места в афише продавать рекламу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400" dirty="0"/>
              <a:t>В «блоге» тоже можно продавать нативную рекламу любых товаров</a:t>
            </a:r>
            <a:r>
              <a:rPr lang="en-US" sz="1400" dirty="0"/>
              <a:t>/</a:t>
            </a:r>
            <a:r>
              <a:rPr lang="ru-RU" sz="1400" dirty="0"/>
              <a:t>услуг</a:t>
            </a:r>
          </a:p>
          <a:p>
            <a:endParaRPr lang="ru-RU" sz="700" dirty="0"/>
          </a:p>
          <a:p>
            <a:r>
              <a:rPr lang="ru-RU" sz="1400" dirty="0"/>
              <a:t>Вот так вот наживаемся на психологически неустойчивых после потрясения людях </a:t>
            </a:r>
            <a:r>
              <a:rPr lang="ru-RU" sz="1400" dirty="0">
                <a:sym typeface="Wingdings" panose="05000000000000000000" pitchFamily="2" charset="2"/>
              </a:rPr>
              <a:t></a:t>
            </a:r>
            <a:endParaRPr lang="ru-RU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4E7E23-DE06-3B14-501E-94CD670DD5BD}"/>
              </a:ext>
            </a:extLst>
          </p:cNvPr>
          <p:cNvSpPr txBox="1"/>
          <p:nvPr/>
        </p:nvSpPr>
        <p:spPr>
          <a:xfrm>
            <a:off x="2603141" y="1569889"/>
            <a:ext cx="580458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чем ценность нашего продукта для пользователей?</a:t>
            </a:r>
          </a:p>
          <a:p>
            <a:endParaRPr lang="ru-RU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7C72F4-EE7F-6F43-4614-EE512B660543}"/>
              </a:ext>
            </a:extLst>
          </p:cNvPr>
          <p:cNvSpPr txBox="1"/>
          <p:nvPr/>
        </p:nvSpPr>
        <p:spPr>
          <a:xfrm>
            <a:off x="362110" y="5816256"/>
            <a:ext cx="1182989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sz="1050" dirty="0"/>
              <a:t>Для организаторов ивентов, предпринимателей, которые могут </a:t>
            </a:r>
            <a:r>
              <a:rPr lang="ru-RU" sz="1050" dirty="0" err="1"/>
              <a:t>нативно</a:t>
            </a:r>
            <a:r>
              <a:rPr lang="ru-RU" sz="1050" dirty="0"/>
              <a:t> через статьи продать свои услуги</a:t>
            </a:r>
            <a:r>
              <a:rPr lang="en-US" sz="1050" dirty="0"/>
              <a:t>/</a:t>
            </a:r>
            <a:r>
              <a:rPr lang="ru-RU" sz="1050" dirty="0"/>
              <a:t>товары (</a:t>
            </a:r>
            <a:r>
              <a:rPr lang="en-US" sz="1050" dirty="0"/>
              <a:t>spa </a:t>
            </a:r>
            <a:r>
              <a:rPr lang="ru-RU" sz="1050" dirty="0"/>
              <a:t>салоны, парикмахерские, бары и что угодно, на самом деле) – реклама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050" dirty="0"/>
              <a:t>Возможность облегчить свои страдания, обсудить проблемы, подискутировать, поделиться переживаниями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050" dirty="0"/>
              <a:t>Найти рекомендации музыки и фильмов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B1CDBB04-D351-63EC-855C-14ED266B4017}"/>
              </a:ext>
            </a:extLst>
          </p:cNvPr>
          <p:cNvCxnSpPr>
            <a:cxnSpLocks/>
          </p:cNvCxnSpPr>
          <p:nvPr/>
        </p:nvCxnSpPr>
        <p:spPr>
          <a:xfrm flipH="1">
            <a:off x="2520868" y="2558503"/>
            <a:ext cx="735826" cy="331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4B484846-BA29-2F18-DDF4-8BCBE6480C7F}"/>
              </a:ext>
            </a:extLst>
          </p:cNvPr>
          <p:cNvCxnSpPr>
            <a:cxnSpLocks/>
          </p:cNvCxnSpPr>
          <p:nvPr/>
        </p:nvCxnSpPr>
        <p:spPr>
          <a:xfrm>
            <a:off x="7785405" y="2558503"/>
            <a:ext cx="714191" cy="331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2A1EECA3-2F68-0D5B-954A-7EA1D0D87E87}"/>
              </a:ext>
            </a:extLst>
          </p:cNvPr>
          <p:cNvCxnSpPr>
            <a:cxnSpLocks/>
          </p:cNvCxnSpPr>
          <p:nvPr/>
        </p:nvCxnSpPr>
        <p:spPr>
          <a:xfrm>
            <a:off x="5524805" y="2558503"/>
            <a:ext cx="0" cy="331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9237AE5-475E-AFC7-CA46-82F8E8AD86F9}"/>
              </a:ext>
            </a:extLst>
          </p:cNvPr>
          <p:cNvSpPr txBox="1"/>
          <p:nvPr/>
        </p:nvSpPr>
        <p:spPr>
          <a:xfrm>
            <a:off x="1959809" y="2950919"/>
            <a:ext cx="25937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Вася Пупкин, 20</a:t>
            </a:r>
          </a:p>
          <a:p>
            <a:r>
              <a:rPr lang="ru-RU" sz="1400" dirty="0"/>
              <a:t>Молодой отец-одиночка</a:t>
            </a:r>
          </a:p>
          <a:p>
            <a:r>
              <a:rPr lang="ru-RU" sz="1400" dirty="0"/>
              <a:t>На грани депрессии </a:t>
            </a:r>
          </a:p>
          <a:p>
            <a:r>
              <a:rPr lang="ru-RU" sz="1400" dirty="0"/>
              <a:t>после измены жены</a:t>
            </a:r>
          </a:p>
        </p:txBody>
      </p:sp>
      <p:pic>
        <p:nvPicPr>
          <p:cNvPr id="21" name="Рисунок 20" descr="Мужчина меняет малышу подгузник контур">
            <a:extLst>
              <a:ext uri="{FF2B5EF4-FFF2-40B4-BE49-F238E27FC236}">
                <a16:creationId xmlns:a16="http://schemas.microsoft.com/office/drawing/2014/main" id="{19E86E29-C2DE-ED19-F61B-AA52F1A4B2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409" y="2976319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71B041F-C1EC-7A96-F76D-C07E6EEF5225}"/>
              </a:ext>
            </a:extLst>
          </p:cNvPr>
          <p:cNvSpPr txBox="1"/>
          <p:nvPr/>
        </p:nvSpPr>
        <p:spPr>
          <a:xfrm>
            <a:off x="1039414" y="3916119"/>
            <a:ext cx="35141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1) Зашел на сайт, чтобы выбрать фильм на вечер и облегчить свои страдания. Заодно добавил себе пару новых треков </a:t>
            </a:r>
            <a:r>
              <a:rPr lang="ru-RU" sz="1400" dirty="0" err="1"/>
              <a:t>скалли</a:t>
            </a:r>
            <a:r>
              <a:rPr lang="ru-RU" sz="1400" dirty="0"/>
              <a:t> </a:t>
            </a:r>
            <a:r>
              <a:rPr lang="ru-RU" sz="1400" dirty="0" err="1"/>
              <a:t>милано</a:t>
            </a:r>
            <a:r>
              <a:rPr lang="ru-RU" sz="1400" dirty="0"/>
              <a:t> в </a:t>
            </a:r>
            <a:r>
              <a:rPr lang="ru-RU" sz="1400" dirty="0" err="1"/>
              <a:t>плей</a:t>
            </a:r>
            <a:r>
              <a:rPr lang="ru-RU" sz="1400" dirty="0"/>
              <a:t>-лист 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F85BBB-93BA-3F64-FA0B-31654E1BBAC2}"/>
              </a:ext>
            </a:extLst>
          </p:cNvPr>
          <p:cNvSpPr txBox="1"/>
          <p:nvPr/>
        </p:nvSpPr>
        <p:spPr>
          <a:xfrm>
            <a:off x="1039414" y="4875431"/>
            <a:ext cx="35141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2) Увидел на странице «Блог» похожую историю расставания и нашел себе нового друга по несчастью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E7B098-6912-911F-D54F-1D3B2640479E}"/>
              </a:ext>
            </a:extLst>
          </p:cNvPr>
          <p:cNvSpPr txBox="1"/>
          <p:nvPr/>
        </p:nvSpPr>
        <p:spPr>
          <a:xfrm>
            <a:off x="4691061" y="3916119"/>
            <a:ext cx="3514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1) Случайно наткнулся на сайт, когда искал тусовку на вечер пятницы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D46943-E708-6FDF-A58C-66A5ECBB9B26}"/>
              </a:ext>
            </a:extLst>
          </p:cNvPr>
          <p:cNvSpPr txBox="1"/>
          <p:nvPr/>
        </p:nvSpPr>
        <p:spPr>
          <a:xfrm>
            <a:off x="4691061" y="4870226"/>
            <a:ext cx="3514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2) Собрал </a:t>
            </a:r>
            <a:r>
              <a:rPr lang="ru-RU" sz="1400" dirty="0" err="1"/>
              <a:t>плей</a:t>
            </a:r>
            <a:r>
              <a:rPr lang="ru-RU" sz="1400" dirty="0"/>
              <a:t>-лист для следующего диджейского сета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B6DC87-3F5F-298C-B8BA-71B2F3BCB9AA}"/>
              </a:ext>
            </a:extLst>
          </p:cNvPr>
          <p:cNvSpPr txBox="1"/>
          <p:nvPr/>
        </p:nvSpPr>
        <p:spPr>
          <a:xfrm>
            <a:off x="5467979" y="2950919"/>
            <a:ext cx="25937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Акакий Акакиевич, 26</a:t>
            </a:r>
          </a:p>
          <a:p>
            <a:r>
              <a:rPr lang="ru-RU" sz="1400" dirty="0"/>
              <a:t>Заядлый тусовщик</a:t>
            </a:r>
          </a:p>
          <a:p>
            <a:r>
              <a:rPr lang="ru-RU" sz="1400" dirty="0"/>
              <a:t>Диджей</a:t>
            </a:r>
          </a:p>
        </p:txBody>
      </p:sp>
      <p:pic>
        <p:nvPicPr>
          <p:cNvPr id="28" name="Рисунок 27" descr="Шар с конфетти контур">
            <a:extLst>
              <a:ext uri="{FF2B5EF4-FFF2-40B4-BE49-F238E27FC236}">
                <a16:creationId xmlns:a16="http://schemas.microsoft.com/office/drawing/2014/main" id="{DBE0DE73-E1E9-0D94-5B0F-8E982010F7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53579" y="2961374"/>
            <a:ext cx="914400" cy="914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AE56CB7-D827-FEAB-667C-ECFAB66818C3}"/>
              </a:ext>
            </a:extLst>
          </p:cNvPr>
          <p:cNvSpPr txBox="1"/>
          <p:nvPr/>
        </p:nvSpPr>
        <p:spPr>
          <a:xfrm>
            <a:off x="9032975" y="2950919"/>
            <a:ext cx="25937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Авдотья Иванова, 30</a:t>
            </a:r>
          </a:p>
          <a:p>
            <a:r>
              <a:rPr lang="ru-RU" sz="1400" dirty="0"/>
              <a:t>Оставила семью, чтобы построить бизнес империю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4FC288-4742-C1C2-D82B-2C46615696FF}"/>
              </a:ext>
            </a:extLst>
          </p:cNvPr>
          <p:cNvSpPr txBox="1"/>
          <p:nvPr/>
        </p:nvSpPr>
        <p:spPr>
          <a:xfrm>
            <a:off x="8142500" y="3916119"/>
            <a:ext cx="35141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1) Купила рекламу своей очень информативной лекции «Как стать богатым?» в разделе «Афиша»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D93A22-A2F1-7798-7B6A-FDDA9F53D826}"/>
              </a:ext>
            </a:extLst>
          </p:cNvPr>
          <p:cNvSpPr txBox="1"/>
          <p:nvPr/>
        </p:nvSpPr>
        <p:spPr>
          <a:xfrm>
            <a:off x="8142500" y="4881319"/>
            <a:ext cx="35141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2) Скоро открывает </a:t>
            </a:r>
            <a:r>
              <a:rPr lang="en-US" sz="1400" dirty="0"/>
              <a:t>SPA-</a:t>
            </a:r>
            <a:r>
              <a:rPr lang="ru-RU" sz="1400" dirty="0"/>
              <a:t>салон и хочет купить нативную рекламу в разделе «Блог»</a:t>
            </a:r>
          </a:p>
        </p:txBody>
      </p:sp>
      <p:pic>
        <p:nvPicPr>
          <p:cNvPr id="33" name="Рисунок 32" descr="Расширение бизнеса со сплошной заливкой">
            <a:extLst>
              <a:ext uri="{FF2B5EF4-FFF2-40B4-BE49-F238E27FC236}">
                <a16:creationId xmlns:a16="http://schemas.microsoft.com/office/drawing/2014/main" id="{9920B16D-09DA-0678-0A80-1B88940E95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92608" y="3114350"/>
            <a:ext cx="627244" cy="62724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A5FE77E-0375-4694-B152-602865FB96A5}"/>
              </a:ext>
            </a:extLst>
          </p:cNvPr>
          <p:cNvSpPr txBox="1"/>
          <p:nvPr/>
        </p:nvSpPr>
        <p:spPr>
          <a:xfrm>
            <a:off x="2092829" y="2050934"/>
            <a:ext cx="207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Разбитые сердца</a:t>
            </a:r>
            <a:endParaRPr lang="ru-RU" sz="9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8314F3-1E63-BE74-D05F-3D2E3CBFFE85}"/>
              </a:ext>
            </a:extLst>
          </p:cNvPr>
          <p:cNvSpPr txBox="1"/>
          <p:nvPr/>
        </p:nvSpPr>
        <p:spPr>
          <a:xfrm>
            <a:off x="4867110" y="2063447"/>
            <a:ext cx="207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Обыватели</a:t>
            </a:r>
            <a:endParaRPr lang="ru-RU" sz="9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90C601-19EF-0CE5-08E9-6CEC19A198A3}"/>
              </a:ext>
            </a:extLst>
          </p:cNvPr>
          <p:cNvSpPr txBox="1"/>
          <p:nvPr/>
        </p:nvSpPr>
        <p:spPr>
          <a:xfrm>
            <a:off x="7254903" y="2050934"/>
            <a:ext cx="207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Бизнесмены</a:t>
            </a:r>
            <a:endParaRPr lang="ru-RU" sz="900" dirty="0"/>
          </a:p>
        </p:txBody>
      </p: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A11C7A69-C10F-5665-912A-BEC465350B12}"/>
              </a:ext>
            </a:extLst>
          </p:cNvPr>
          <p:cNvCxnSpPr/>
          <p:nvPr/>
        </p:nvCxnSpPr>
        <p:spPr>
          <a:xfrm>
            <a:off x="2514322" y="1929178"/>
            <a:ext cx="588686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5480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3626</TotalTime>
  <Words>353</Words>
  <Application>Microsoft Office PowerPoint</Application>
  <PresentationFormat>Широкоэкранный</PresentationFormat>
  <Paragraphs>49</Paragraphs>
  <Slides>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Manrope SemiBold</vt:lpstr>
      <vt:lpstr>Wingdings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анастасия журавлева</dc:creator>
  <cp:lastModifiedBy>анастасия журавлева</cp:lastModifiedBy>
  <cp:revision>2</cp:revision>
  <dcterms:created xsi:type="dcterms:W3CDTF">2024-02-25T10:57:17Z</dcterms:created>
  <dcterms:modified xsi:type="dcterms:W3CDTF">2024-03-02T13:15:13Z</dcterms:modified>
</cp:coreProperties>
</file>