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5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5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8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956D6-6E4C-4E44-9836-75A08526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1191" y="0"/>
            <a:ext cx="1901686" cy="6858000"/>
            <a:chOff x="10290315" y="0"/>
            <a:chExt cx="1901686" cy="685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B65B34-0BA8-6445-BE4D-E255D663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B4594FA9-86BB-9541-8441-05ABDCA9A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ED9FADB-330A-C348-B3C6-C38EA587D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BA4E9E9-74F6-4E47-AACC-1D1CB58EA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8314F296-C7C9-B446-8D6A-EE1451890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B3BB72F-9A10-FD4E-865E-BEBCD712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AC5BAAD2-E767-7F41-9F1D-356D94B63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DA2CCF-3EED-5076-DF20-6661D742C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5863082" cy="2866405"/>
          </a:xfrm>
        </p:spPr>
        <p:txBody>
          <a:bodyPr>
            <a:normAutofit/>
          </a:bodyPr>
          <a:lstStyle/>
          <a:p>
            <a:r>
              <a:rPr lang="it-IT" dirty="0"/>
              <a:t>BEERTOKEN</a:t>
            </a:r>
            <a:br>
              <a:rPr lang="it-IT" dirty="0"/>
            </a:br>
            <a:r>
              <a:rPr lang="it-IT" sz="1200" dirty="0"/>
              <a:t>Made By Salvatore Fazio &amp; Piero Alessandro Santonocito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062534-DE79-6BFB-5F08-61C3EEC6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5863082" cy="1475177"/>
          </a:xfrm>
        </p:spPr>
        <p:txBody>
          <a:bodyPr>
            <a:normAutofit/>
          </a:bodyPr>
          <a:lstStyle/>
          <a:p>
            <a:r>
              <a:rPr lang="it-IT" b="0" i="0">
                <a:effectLst/>
                <a:latin typeface="Söhne"/>
              </a:rPr>
              <a:t>Gusta l'artigianalità con una traccia digitale: Birra con la Blockchain, l'esperienza che si rinnova.</a:t>
            </a:r>
            <a:endParaRPr lang="it-IT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840C95-5817-3A0C-96ED-BD9493208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01" r="19319" b="-1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5B37DA-628D-B2C8-E8F3-EC726FF1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100">
                <a:latin typeface="Neue Haas Grotesk Text Pro (Titoli)"/>
              </a:rPr>
              <a:t>Smart </a:t>
            </a:r>
            <a:r>
              <a:rPr lang="it-IT" sz="3100" err="1">
                <a:latin typeface="Neue Haas Grotesk Text Pro (Titoli)"/>
              </a:rPr>
              <a:t>Contract</a:t>
            </a:r>
            <a:br>
              <a:rPr lang="it-IT" sz="3100">
                <a:latin typeface="Neue Haas Grotesk Text Pro (Titoli)"/>
              </a:rPr>
            </a:br>
            <a:r>
              <a:rPr lang="it-IT" sz="3100" i="0" err="1">
                <a:effectLst/>
                <a:latin typeface="Neue Haas Grotesk Text Pro (Titoli)"/>
              </a:rPr>
              <a:t>Eth</a:t>
            </a:r>
            <a:r>
              <a:rPr lang="it-IT" sz="3100" err="1">
                <a:latin typeface="Neue Haas Grotesk Text Pro (Titoli)"/>
              </a:rPr>
              <a:t>Smart</a:t>
            </a:r>
            <a:r>
              <a:rPr lang="it-IT" sz="3100" i="0" err="1">
                <a:effectLst/>
                <a:latin typeface="Neue Haas Grotesk Text Pro (Titoli)"/>
              </a:rPr>
              <a:t>BeerTokenExchange</a:t>
            </a:r>
            <a:endParaRPr lang="it-IT" sz="3100">
              <a:latin typeface="Neue Haas Grotesk Text Pro (Titoli)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975C1-FEC0-117D-D3E3-D32B9BE7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  <a:latin typeface="-apple-system"/>
              </a:rPr>
              <a:t>Il contratto </a:t>
            </a:r>
            <a:r>
              <a:rPr lang="it-IT" b="0" i="0" dirty="0" err="1">
                <a:effectLst/>
                <a:latin typeface="-apple-system"/>
              </a:rPr>
              <a:t>EthBeerTokenExchange</a:t>
            </a:r>
            <a:r>
              <a:rPr lang="it-IT" b="0" i="0" dirty="0">
                <a:effectLst/>
                <a:latin typeface="-apple-system"/>
              </a:rPr>
              <a:t> facilita lo scambio di token ERC20 chiamati </a:t>
            </a:r>
            <a:r>
              <a:rPr lang="it-IT" b="0" i="0" dirty="0" err="1">
                <a:effectLst/>
                <a:latin typeface="-apple-system"/>
              </a:rPr>
              <a:t>BeerToken</a:t>
            </a:r>
            <a:r>
              <a:rPr lang="it-IT" b="0" i="0" dirty="0">
                <a:effectLst/>
                <a:latin typeface="-apple-system"/>
              </a:rPr>
              <a:t> con Ether (ETH) e viceversa sulla blockchain </a:t>
            </a:r>
            <a:r>
              <a:rPr lang="it-IT" b="0" i="0" dirty="0" err="1">
                <a:effectLst/>
                <a:latin typeface="-apple-system"/>
              </a:rPr>
              <a:t>Ethereum</a:t>
            </a:r>
            <a:r>
              <a:rPr lang="it-IT" b="0" i="0" dirty="0">
                <a:effectLst/>
                <a:latin typeface="-apple-system"/>
              </a:rPr>
              <a:t>. Implementa l'interfaccia standard dei token ERC20 (IERC20) per consentire il trasferimento e la gestione dei token.</a:t>
            </a:r>
            <a:endParaRPr lang="it-IT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Elementi grafici, clipart, design, illustrazione&#10;&#10;Descrizione generata automaticamente">
            <a:extLst>
              <a:ext uri="{FF2B5EF4-FFF2-40B4-BE49-F238E27FC236}">
                <a16:creationId xmlns:a16="http://schemas.microsoft.com/office/drawing/2014/main" id="{9CD113D4-9541-F4CD-4F21-0C705A33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" r="14023" b="-1"/>
          <a:stretch/>
        </p:blipFill>
        <p:spPr>
          <a:xfrm>
            <a:off x="7531299" y="681645"/>
            <a:ext cx="4005810" cy="5486057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3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8429F-5C68-A889-9F27-F3E31289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Smart </a:t>
            </a:r>
            <a:r>
              <a:rPr lang="it-IT" dirty="0" err="1"/>
              <a:t>Contract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133E79-B0A7-DB3B-D967-C7751C22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1" i="0" dirty="0">
                <a:effectLst/>
                <a:latin typeface="-apple-system"/>
              </a:rPr>
              <a:t>Gestione dei Token</a:t>
            </a:r>
          </a:p>
          <a:p>
            <a:pPr algn="l"/>
            <a:r>
              <a:rPr lang="it-IT" b="1" i="0" dirty="0">
                <a:effectLst/>
                <a:latin typeface="-apple-system"/>
              </a:rPr>
              <a:t>Scambio </a:t>
            </a:r>
            <a:r>
              <a:rPr lang="it-IT" b="1" i="0" dirty="0" err="1">
                <a:effectLst/>
                <a:latin typeface="-apple-system"/>
              </a:rPr>
              <a:t>BeerToken:Ether</a:t>
            </a:r>
            <a:endParaRPr lang="it-IT" b="1" i="0" dirty="0">
              <a:effectLst/>
              <a:latin typeface="-apple-system"/>
            </a:endParaRPr>
          </a:p>
          <a:p>
            <a:r>
              <a:rPr lang="it-IT" b="1" i="0" dirty="0">
                <a:effectLst/>
                <a:latin typeface="-apple-system"/>
              </a:rPr>
              <a:t>Gestione del Rapporto </a:t>
            </a:r>
            <a:r>
              <a:rPr lang="it-IT" b="1" i="0" dirty="0" err="1">
                <a:effectLst/>
                <a:latin typeface="-apple-system"/>
              </a:rPr>
              <a:t>BeerToken:Ether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05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6E3B68-B464-833F-B9D3-93FD57F3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b="1" i="0" dirty="0">
                <a:effectLst/>
                <a:latin typeface="-apple-system"/>
              </a:rPr>
              <a:t>Gestione dei Token</a:t>
            </a:r>
            <a:br>
              <a:rPr lang="it-IT" b="1" i="0" dirty="0">
                <a:effectLst/>
                <a:latin typeface="-apple-system"/>
              </a:rPr>
            </a:b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C7CB5D-02EC-4025-204D-484DBE30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  <a:latin typeface="-apple-system"/>
              </a:rPr>
              <a:t>Il contratto gestisce i </a:t>
            </a:r>
            <a:r>
              <a:rPr lang="it-IT" b="0" i="0" dirty="0" err="1">
                <a:effectLst/>
                <a:latin typeface="-apple-system"/>
              </a:rPr>
              <a:t>BeerToken</a:t>
            </a:r>
            <a:r>
              <a:rPr lang="it-IT" b="0" i="0" dirty="0">
                <a:effectLst/>
                <a:latin typeface="-apple-system"/>
              </a:rPr>
              <a:t> con operazioni standard come il trasferimento di token tra account (trasferimento), l'approvazione per consentire a un altro account di spendere i token (approvazione), e il trasferimento di token da un account all'altro con la considerazione dell'approvazione (trasferimento da).</a:t>
            </a:r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oggetti in metallo, lucchetto/serratura, lucchetto&#10;&#10;Descrizione generata automaticamente">
            <a:extLst>
              <a:ext uri="{FF2B5EF4-FFF2-40B4-BE49-F238E27FC236}">
                <a16:creationId xmlns:a16="http://schemas.microsoft.com/office/drawing/2014/main" id="{1958CB58-2D8E-2B1C-A0C0-DE8E924AA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6" r="13536" b="-1"/>
          <a:stretch/>
        </p:blipFill>
        <p:spPr>
          <a:xfrm>
            <a:off x="7531299" y="681645"/>
            <a:ext cx="4005810" cy="5486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5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C210C6-0A83-09C9-2FDF-0913ACC1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b="1" i="0">
                <a:effectLst/>
                <a:latin typeface="-apple-system"/>
              </a:rPr>
              <a:t>Scambio </a:t>
            </a:r>
            <a:r>
              <a:rPr lang="it-IT" sz="2800" b="1" i="0" err="1">
                <a:effectLst/>
                <a:latin typeface="-apple-system"/>
              </a:rPr>
              <a:t>BeerToken:Ether</a:t>
            </a:r>
            <a:br>
              <a:rPr lang="it-IT" sz="2800" b="1" i="0">
                <a:effectLst/>
                <a:latin typeface="-apple-system"/>
              </a:rPr>
            </a:br>
            <a:endParaRPr lang="it-IT" sz="2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4E2CE-BCA3-DDC0-68F6-68E1C6BC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00" b="0" i="0" dirty="0">
                <a:effectLst/>
                <a:latin typeface="-apple-system"/>
              </a:rPr>
              <a:t>Gli utenti possono scambiare </a:t>
            </a:r>
            <a:r>
              <a:rPr lang="it-IT" sz="2000" b="0" i="0" dirty="0" err="1">
                <a:effectLst/>
                <a:latin typeface="-apple-system"/>
              </a:rPr>
              <a:t>BeerToken</a:t>
            </a:r>
            <a:r>
              <a:rPr lang="it-IT" sz="2000" b="0" i="0" dirty="0">
                <a:effectLst/>
                <a:latin typeface="-apple-system"/>
              </a:rPr>
              <a:t> con Ether e viceversa. Il contratto permette agli utenti di inviare </a:t>
            </a:r>
            <a:r>
              <a:rPr lang="it-IT" sz="2000" b="0" i="0" dirty="0" err="1">
                <a:effectLst/>
                <a:latin typeface="-apple-system"/>
              </a:rPr>
              <a:t>BeerToken</a:t>
            </a:r>
            <a:r>
              <a:rPr lang="it-IT" sz="2000" b="0" i="0" dirty="0">
                <a:effectLst/>
                <a:latin typeface="-apple-system"/>
              </a:rPr>
              <a:t> al contratto e ricevere Ether in cambio, oppure inviare Ether al contratto e ricevere </a:t>
            </a:r>
            <a:r>
              <a:rPr lang="it-IT" sz="2000" b="0" i="0" dirty="0" err="1">
                <a:effectLst/>
                <a:latin typeface="-apple-system"/>
              </a:rPr>
              <a:t>BeerToken</a:t>
            </a:r>
            <a:r>
              <a:rPr lang="it-IT" sz="2000" b="0" i="0" dirty="0">
                <a:effectLst/>
                <a:latin typeface="-apple-system"/>
              </a:rPr>
              <a:t> in cambio. Durante gli scambi, viene mantenuto un rapporto dinamico tra i saldi di </a:t>
            </a:r>
            <a:r>
              <a:rPr lang="it-IT" sz="2000" b="0" i="0" dirty="0" err="1">
                <a:effectLst/>
                <a:latin typeface="-apple-system"/>
              </a:rPr>
              <a:t>BeerToken</a:t>
            </a:r>
            <a:r>
              <a:rPr lang="it-IT" sz="2000" b="0" i="0" dirty="0">
                <a:effectLst/>
                <a:latin typeface="-apple-system"/>
              </a:rPr>
              <a:t> ed Ether nel contratto per garantire un equilibrio tra le due risorse.</a:t>
            </a:r>
            <a:endParaRPr lang="it-IT" sz="2000" dirty="0"/>
          </a:p>
        </p:txBody>
      </p:sp>
      <p:pic>
        <p:nvPicPr>
          <p:cNvPr id="5" name="Immagine 4" descr="Immagine che contiene Policromia, Elementi grafici, arte&#10;&#10;Descrizione generata automaticamente">
            <a:extLst>
              <a:ext uri="{FF2B5EF4-FFF2-40B4-BE49-F238E27FC236}">
                <a16:creationId xmlns:a16="http://schemas.microsoft.com/office/drawing/2014/main" id="{7F8A554A-0B5D-F3A8-EBBD-8D166AE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04" y="681645"/>
            <a:ext cx="6216497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8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717C3E-EED1-B08E-4499-FDFDCF18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800" b="1" i="0">
                <a:effectLst/>
                <a:latin typeface="-apple-system"/>
              </a:rPr>
              <a:t>Gestione del Rapporto </a:t>
            </a:r>
            <a:r>
              <a:rPr lang="it-IT" sz="2800" b="1" i="0" err="1">
                <a:effectLst/>
                <a:latin typeface="-apple-system"/>
              </a:rPr>
              <a:t>BeerToken:Ether</a:t>
            </a:r>
            <a:br>
              <a:rPr lang="it-IT" sz="2800" b="1" i="0">
                <a:effectLst/>
                <a:latin typeface="-apple-system"/>
              </a:rPr>
            </a:br>
            <a:endParaRPr lang="it-IT" sz="2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83F91-500D-F856-9617-51F7ADA89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it-IT" sz="2200" b="0" i="0">
                <a:effectLst/>
                <a:latin typeface="-apple-system"/>
              </a:rPr>
              <a:t>Il contratto monitora costantemente il rapporto tra i saldi di </a:t>
            </a:r>
            <a:r>
              <a:rPr lang="it-IT" sz="2200" b="0" i="0" err="1">
                <a:effectLst/>
                <a:latin typeface="-apple-system"/>
              </a:rPr>
              <a:t>BeerToken</a:t>
            </a:r>
            <a:r>
              <a:rPr lang="it-IT" sz="2200" b="0" i="0">
                <a:effectLst/>
                <a:latin typeface="-apple-system"/>
              </a:rPr>
              <a:t> ed Ether. Se il rapporto supera un limite massimo predefinito (MAX_RATIO), viene aggiornato per limitare il valore massimo. Ciò garantisce che il contratto mantenga un equilibrio tra i due asset.</a:t>
            </a:r>
            <a:endParaRPr lang="it-IT" sz="2200"/>
          </a:p>
        </p:txBody>
      </p:sp>
      <p:pic>
        <p:nvPicPr>
          <p:cNvPr id="5" name="Immagine 4" descr="Immagine che contiene orologio, cerchio, simbolo, Elementi grafici&#10;&#10;Descrizione generata automaticamente">
            <a:extLst>
              <a:ext uri="{FF2B5EF4-FFF2-40B4-BE49-F238E27FC236}">
                <a16:creationId xmlns:a16="http://schemas.microsoft.com/office/drawing/2014/main" id="{2C245DC3-D2E8-858E-0C0B-2B85460FC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23" y="681645"/>
            <a:ext cx="5486059" cy="54860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3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A9EA49-A6E6-8F86-5B48-1FE4505E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 fontScale="90000"/>
          </a:bodyPr>
          <a:lstStyle/>
          <a:p>
            <a:r>
              <a:rPr lang="it-IT" dirty="0"/>
              <a:t>Interfaccia Utente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E0DFE7-EB4A-5B48-8CE0-7C29D610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r>
              <a:rPr lang="it-IT" sz="2400" b="0" i="0" dirty="0">
                <a:effectLst/>
                <a:latin typeface="-apple-system"/>
              </a:rPr>
              <a:t>Gli utenti possono scambiare </a:t>
            </a:r>
            <a:r>
              <a:rPr lang="it-IT" sz="2400" b="0" i="0" dirty="0" err="1">
                <a:effectLst/>
                <a:latin typeface="-apple-system"/>
              </a:rPr>
              <a:t>BeerToken</a:t>
            </a:r>
            <a:r>
              <a:rPr lang="it-IT" sz="2400" b="0" i="0" dirty="0">
                <a:effectLst/>
                <a:latin typeface="-apple-system"/>
              </a:rPr>
              <a:t> con Ether e viceversa.</a:t>
            </a:r>
          </a:p>
          <a:p>
            <a:r>
              <a:rPr lang="it-IT" sz="2400" b="0" i="0" dirty="0">
                <a:effectLst/>
                <a:latin typeface="-apple-system"/>
              </a:rPr>
              <a:t>Gli utenti possono inviare </a:t>
            </a:r>
            <a:r>
              <a:rPr lang="it-IT" sz="2400" b="0" i="0" dirty="0" err="1">
                <a:effectLst/>
                <a:latin typeface="-apple-system"/>
              </a:rPr>
              <a:t>BeerToken</a:t>
            </a:r>
            <a:r>
              <a:rPr lang="it-IT" sz="2400" b="0" i="0" dirty="0">
                <a:effectLst/>
                <a:latin typeface="-apple-system"/>
              </a:rPr>
              <a:t> a </a:t>
            </a:r>
            <a:r>
              <a:rPr lang="it-IT" sz="2400" b="0" i="0" dirty="0" err="1">
                <a:effectLst/>
                <a:latin typeface="-apple-system"/>
              </a:rPr>
              <a:t>un’indirizzo</a:t>
            </a:r>
            <a:r>
              <a:rPr lang="it-IT" sz="2400" b="0" i="0" dirty="0">
                <a:effectLst/>
                <a:latin typeface="-apple-system"/>
              </a:rPr>
              <a:t> specifico.</a:t>
            </a:r>
          </a:p>
          <a:p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B8C36E-B5BE-5333-329E-B161B085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852470"/>
            <a:ext cx="6430513" cy="5144409"/>
          </a:xfrm>
          <a:prstGeom prst="rect">
            <a:avLst/>
          </a:prstGeom>
        </p:spPr>
      </p:pic>
      <p:grpSp>
        <p:nvGrpSpPr>
          <p:cNvPr id="51" name="Group 15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21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03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41243E"/>
      </a:dk2>
      <a:lt2>
        <a:srgbClr val="E2E8E3"/>
      </a:lt2>
      <a:accent1>
        <a:srgbClr val="D517C4"/>
      </a:accent1>
      <a:accent2>
        <a:srgbClr val="A829E7"/>
      </a:accent2>
      <a:accent3>
        <a:srgbClr val="E72987"/>
      </a:accent3>
      <a:accent4>
        <a:srgbClr val="CC9A16"/>
      </a:accent4>
      <a:accent5>
        <a:srgbClr val="98AC1F"/>
      </a:accent5>
      <a:accent6>
        <a:srgbClr val="5CB814"/>
      </a:accent6>
      <a:hlink>
        <a:srgbClr val="32963A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Neue Haas Grotesk Text Pro</vt:lpstr>
      <vt:lpstr>Neue Haas Grotesk Text Pro (Titoli)</vt:lpstr>
      <vt:lpstr>Söhne</vt:lpstr>
      <vt:lpstr>PunchcardVTI</vt:lpstr>
      <vt:lpstr>BEERTOKEN Made By Salvatore Fazio &amp; Piero Alessandro Santonocito</vt:lpstr>
      <vt:lpstr>Smart Contract EthSmartBeerTokenExchange</vt:lpstr>
      <vt:lpstr>Funzionalità Smart Contract</vt:lpstr>
      <vt:lpstr>Gestione dei Token </vt:lpstr>
      <vt:lpstr>Scambio BeerToken:Ether </vt:lpstr>
      <vt:lpstr>Gestione del Rapporto BeerToken:Ether </vt:lpstr>
      <vt:lpstr>Interfaccia Utente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BEERTOKEN Made By Salvatore Fazio &amp; Piero Alessandro Santonocito</dc:title>
  <dc:creator>Salvo Fazio</dc:creator>
  <cp:lastModifiedBy>Salvo Fazio</cp:lastModifiedBy>
  <cp:revision>2</cp:revision>
  <dcterms:created xsi:type="dcterms:W3CDTF">2024-02-27T16:26:36Z</dcterms:created>
  <dcterms:modified xsi:type="dcterms:W3CDTF">2024-02-27T17:13:29Z</dcterms:modified>
</cp:coreProperties>
</file>