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46" d="100"/>
          <a:sy n="46" d="100"/>
        </p:scale>
        <p:origin x="24" y="1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7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3E8F-C6DE-40F5-9935-665F9AE6EE2C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442CEB-4567-422A-87C5-3D5A514F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5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0DBF-EBE4-4CF9-BA79-41C4331E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SwapShop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DED33-762D-4150-B67E-0EC56A9FB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</a:t>
            </a:r>
            <a:r>
              <a:rPr lang="en-US" dirty="0" err="1"/>
              <a:t>Sautter</a:t>
            </a:r>
            <a:r>
              <a:rPr lang="en-US" dirty="0"/>
              <a:t>, Bill </a:t>
            </a:r>
            <a:r>
              <a:rPr lang="en-US" dirty="0" err="1"/>
              <a:t>Tarman</a:t>
            </a:r>
            <a:r>
              <a:rPr lang="en-US" dirty="0"/>
              <a:t>, and Seton Raynor</a:t>
            </a:r>
          </a:p>
        </p:txBody>
      </p:sp>
    </p:spTree>
    <p:extLst>
      <p:ext uri="{BB962C8B-B14F-4D97-AF65-F5344CB8AC3E}">
        <p14:creationId xmlns:p14="http://schemas.microsoft.com/office/powerpoint/2010/main" val="380583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5F79-51D9-4939-BB05-E34D5692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Concept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CF0E-4DFE-4DAC-A2DE-4932BB0C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designed to function as an online “marketplace” where users can swap collectibles, paraphernalia, etc. </a:t>
            </a:r>
          </a:p>
          <a:p>
            <a:r>
              <a:rPr lang="en-US" dirty="0"/>
              <a:t>Giving collectors a place to swap items without money necessarily having to change hands.</a:t>
            </a:r>
          </a:p>
          <a:p>
            <a:r>
              <a:rPr lang="en-US" dirty="0"/>
              <a:t>Collectors now use Facebook as a marketplace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7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4D34-8B6B-4924-9433-127B93B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19A1-328F-414C-914C-B97974B3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Created models</a:t>
            </a:r>
          </a:p>
          <a:p>
            <a:r>
              <a:rPr lang="en-US" sz="2500" dirty="0"/>
              <a:t>Created API and HTML routes</a:t>
            </a:r>
          </a:p>
          <a:p>
            <a:r>
              <a:rPr lang="en-US" sz="2500" dirty="0"/>
              <a:t>Decided how transactions would work between users (within database)</a:t>
            </a:r>
          </a:p>
          <a:p>
            <a:r>
              <a:rPr lang="en-US" sz="2500" dirty="0"/>
              <a:t>Front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1E2-AC10-4598-9E6D-B64A477B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F8A8-03C4-4AE7-9E05-FA878B3E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Functions on Node.js Express server</a:t>
            </a:r>
          </a:p>
          <a:p>
            <a:r>
              <a:rPr lang="en-US" sz="3000" dirty="0"/>
              <a:t>Handlebars</a:t>
            </a:r>
          </a:p>
          <a:p>
            <a:r>
              <a:rPr lang="en-US" sz="3000" dirty="0"/>
              <a:t>New Technology: Passport.js</a:t>
            </a:r>
          </a:p>
        </p:txBody>
      </p:sp>
    </p:spTree>
    <p:extLst>
      <p:ext uri="{BB962C8B-B14F-4D97-AF65-F5344CB8AC3E}">
        <p14:creationId xmlns:p14="http://schemas.microsoft.com/office/powerpoint/2010/main" val="244943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71B-183D-4CFD-985D-8F6650DF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914D-2A14-4D4A-B3AE-D0CB8366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damp-retreat-17074.herokuapp.com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2F99-5785-405F-B9A8-FE8B3A12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B9DA-B505-4916-8376-2B27571B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swap functionality fully</a:t>
            </a:r>
          </a:p>
          <a:p>
            <a:r>
              <a:rPr lang="en-US" dirty="0"/>
              <a:t>Add sale function (where money could change hands)</a:t>
            </a:r>
          </a:p>
          <a:p>
            <a:r>
              <a:rPr lang="en-US" dirty="0"/>
              <a:t>User wish lists</a:t>
            </a:r>
          </a:p>
          <a:p>
            <a:r>
              <a:rPr lang="en-US" dirty="0"/>
              <a:t>“Local only” option</a:t>
            </a:r>
          </a:p>
          <a:p>
            <a:r>
              <a:rPr lang="en-US" dirty="0"/>
              <a:t>User ratings and reviews</a:t>
            </a:r>
          </a:p>
          <a:p>
            <a:r>
              <a:rPr lang="en-US" dirty="0"/>
              <a:t>Direct messaging system between users</a:t>
            </a:r>
          </a:p>
          <a:p>
            <a:r>
              <a:rPr lang="en-US" dirty="0"/>
              <a:t>Shopping cart</a:t>
            </a:r>
          </a:p>
          <a:p>
            <a:r>
              <a:rPr lang="en-US" dirty="0"/>
              <a:t>Searchable items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09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138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SwapShop</vt:lpstr>
      <vt:lpstr>Overall Concept and motivation</vt:lpstr>
      <vt:lpstr>Design process</vt:lpstr>
      <vt:lpstr>Technologies Used</vt:lpstr>
      <vt:lpstr>Demonstration!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SwapShop</dc:title>
  <dc:creator>Aaron Raynor</dc:creator>
  <cp:lastModifiedBy>Aaron Raynor</cp:lastModifiedBy>
  <cp:revision>3</cp:revision>
  <dcterms:created xsi:type="dcterms:W3CDTF">2017-06-17T11:51:14Z</dcterms:created>
  <dcterms:modified xsi:type="dcterms:W3CDTF">2017-06-17T12:10:52Z</dcterms:modified>
</cp:coreProperties>
</file>