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14400213" cy="21383625"/>
  <p:notesSz cx="6858000" cy="9144000"/>
  <p:defaultTextStyle>
    <a:defPPr marL="0" marR="0" indent="0" algn="l" defTabSz="633313" rtl="0" fontAlgn="auto" latinLnBrk="1" hangingPunct="0">
      <a:lnSpc>
        <a:spcPct val="100000"/>
      </a:lnSpc>
      <a:spcBef>
        <a:spcPts val="0"/>
      </a:spcBef>
      <a:spcAft>
        <a:spcPts val="0"/>
      </a:spcAft>
      <a:buClrTx/>
      <a:buSzTx/>
      <a:buFontTx/>
      <a:buNone/>
      <a:tabLst/>
      <a:defRPr kumimoji="0" sz="1247" b="0" i="0" u="none" strike="noStrike" cap="none" spc="0" normalizeH="0" baseline="0">
        <a:ln>
          <a:noFill/>
        </a:ln>
        <a:solidFill>
          <a:srgbClr val="000000"/>
        </a:solidFill>
        <a:effectLst/>
        <a:uFillTx/>
      </a:defRPr>
    </a:defPPr>
    <a:lvl1pPr marL="0" marR="0" indent="0"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1pPr>
    <a:lvl2pPr marL="0" marR="0" indent="1261503"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2pPr>
    <a:lvl3pPr marL="0" marR="0" indent="2523005"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3pPr>
    <a:lvl4pPr marL="0" marR="0" indent="3784508"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4pPr>
    <a:lvl5pPr marL="0" marR="0" indent="5046009"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5pPr>
    <a:lvl6pPr marL="0" marR="0" indent="6307512"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6pPr>
    <a:lvl7pPr marL="0" marR="0" indent="7569015"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7pPr>
    <a:lvl8pPr marL="0" marR="0" indent="8830518"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8pPr>
    <a:lvl9pPr marL="0" marR="0" indent="10092021" algn="l" defTabSz="2386843" rtl="0" fontAlgn="auto" latinLnBrk="0" hangingPunct="0">
      <a:lnSpc>
        <a:spcPct val="100000"/>
      </a:lnSpc>
      <a:spcBef>
        <a:spcPts val="0"/>
      </a:spcBef>
      <a:spcAft>
        <a:spcPts val="0"/>
      </a:spcAft>
      <a:buClrTx/>
      <a:buSzTx/>
      <a:buFontTx/>
      <a:buNone/>
      <a:tabLst/>
      <a:defRPr kumimoji="0" sz="4571"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12700"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3175"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127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694"/>
  </p:normalViewPr>
  <p:slideViewPr>
    <p:cSldViewPr snapToGrid="0" snapToObjects="1">
      <p:cViewPr>
        <p:scale>
          <a:sx n="50" d="100"/>
          <a:sy n="50" d="100"/>
        </p:scale>
        <p:origin x="1747" y="-22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2274888" y="685800"/>
            <a:ext cx="2308225"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386843" latinLnBrk="0">
      <a:defRPr sz="762">
        <a:latin typeface="+mn-lt"/>
        <a:ea typeface="+mn-ea"/>
        <a:cs typeface="+mn-cs"/>
        <a:sym typeface="Calibri"/>
      </a:defRPr>
    </a:lvl1pPr>
    <a:lvl2pPr indent="158328" defTabSz="2386843" latinLnBrk="0">
      <a:defRPr sz="762">
        <a:latin typeface="+mn-lt"/>
        <a:ea typeface="+mn-ea"/>
        <a:cs typeface="+mn-cs"/>
        <a:sym typeface="Calibri"/>
      </a:defRPr>
    </a:lvl2pPr>
    <a:lvl3pPr indent="316657" defTabSz="2386843" latinLnBrk="0">
      <a:defRPr sz="762">
        <a:latin typeface="+mn-lt"/>
        <a:ea typeface="+mn-ea"/>
        <a:cs typeface="+mn-cs"/>
        <a:sym typeface="Calibri"/>
      </a:defRPr>
    </a:lvl3pPr>
    <a:lvl4pPr indent="474985" defTabSz="2386843" latinLnBrk="0">
      <a:defRPr sz="762">
        <a:latin typeface="+mn-lt"/>
        <a:ea typeface="+mn-ea"/>
        <a:cs typeface="+mn-cs"/>
        <a:sym typeface="Calibri"/>
      </a:defRPr>
    </a:lvl4pPr>
    <a:lvl5pPr indent="633313" defTabSz="2386843" latinLnBrk="0">
      <a:defRPr sz="762">
        <a:latin typeface="+mn-lt"/>
        <a:ea typeface="+mn-ea"/>
        <a:cs typeface="+mn-cs"/>
        <a:sym typeface="Calibri"/>
      </a:defRPr>
    </a:lvl5pPr>
    <a:lvl6pPr indent="791642" defTabSz="2386843" latinLnBrk="0">
      <a:defRPr sz="762">
        <a:latin typeface="+mn-lt"/>
        <a:ea typeface="+mn-ea"/>
        <a:cs typeface="+mn-cs"/>
        <a:sym typeface="Calibri"/>
      </a:defRPr>
    </a:lvl6pPr>
    <a:lvl7pPr indent="949970" defTabSz="2386843" latinLnBrk="0">
      <a:defRPr sz="762">
        <a:latin typeface="+mn-lt"/>
        <a:ea typeface="+mn-ea"/>
        <a:cs typeface="+mn-cs"/>
        <a:sym typeface="Calibri"/>
      </a:defRPr>
    </a:lvl7pPr>
    <a:lvl8pPr indent="1108299" defTabSz="2386843" latinLnBrk="0">
      <a:defRPr sz="762">
        <a:latin typeface="+mn-lt"/>
        <a:ea typeface="+mn-ea"/>
        <a:cs typeface="+mn-cs"/>
        <a:sym typeface="Calibri"/>
      </a:defRPr>
    </a:lvl8pPr>
    <a:lvl9pPr indent="1266627" defTabSz="2386843" latinLnBrk="0">
      <a:defRPr sz="762">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107" name="Body Level One…"/>
          <p:cNvSpPr txBox="1">
            <a:spLocks noGrp="1"/>
          </p:cNvSpPr>
          <p:nvPr>
            <p:ph type="body" sz="half" idx="1"/>
          </p:nvPr>
        </p:nvSpPr>
        <p:spPr>
          <a:xfrm>
            <a:off x="990014" y="8116787"/>
            <a:ext cx="12420185" cy="6988265"/>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0305153" y="5771218"/>
            <a:ext cx="3105047" cy="9333833"/>
          </a:xfrm>
          <a:prstGeom prst="rect">
            <a:avLst/>
          </a:prstGeom>
        </p:spPr>
        <p:txBody>
          <a:bodyPr>
            <a:normAutofit/>
          </a:bodyPr>
          <a:lstStyle>
            <a:lvl1pPr defTabSz="2718471">
              <a:defRPr sz="12929"/>
            </a:lvl1pPr>
          </a:lstStyle>
          <a:p>
            <a:r>
              <a:t>Title Text</a:t>
            </a:r>
          </a:p>
        </p:txBody>
      </p:sp>
      <p:sp>
        <p:nvSpPr>
          <p:cNvPr id="116" name="Body Level One…"/>
          <p:cNvSpPr txBox="1">
            <a:spLocks noGrp="1"/>
          </p:cNvSpPr>
          <p:nvPr>
            <p:ph type="body" sz="half" idx="1"/>
          </p:nvPr>
        </p:nvSpPr>
        <p:spPr>
          <a:xfrm>
            <a:off x="990015" y="5771218"/>
            <a:ext cx="9135136" cy="9333833"/>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080016" y="6987345"/>
            <a:ext cx="12240182" cy="3834495"/>
          </a:xfrm>
          <a:prstGeom prst="rect">
            <a:avLst/>
          </a:prstGeom>
        </p:spPr>
        <p:txBody>
          <a:bodyPr anchor="b">
            <a:normAutofit/>
          </a:bodyPr>
          <a:lstStyle>
            <a:lvl1pPr algn="ctr" defTabSz="2718471">
              <a:defRPr sz="17778"/>
            </a:lvl1pPr>
          </a:lstStyle>
          <a:p>
            <a:r>
              <a:t>Title Text</a:t>
            </a:r>
          </a:p>
        </p:txBody>
      </p:sp>
      <p:sp>
        <p:nvSpPr>
          <p:cNvPr id="132" name="Body Level One…"/>
          <p:cNvSpPr txBox="1">
            <a:spLocks noGrp="1"/>
          </p:cNvSpPr>
          <p:nvPr>
            <p:ph type="body" sz="quarter" idx="1"/>
          </p:nvPr>
        </p:nvSpPr>
        <p:spPr>
          <a:xfrm>
            <a:off x="1800027" y="10969712"/>
            <a:ext cx="10800160" cy="2659160"/>
          </a:xfrm>
          <a:prstGeom prst="rect">
            <a:avLst/>
          </a:prstGeom>
        </p:spPr>
        <p:txBody>
          <a:bodyPr>
            <a:normAutofit/>
          </a:bodyPr>
          <a:lstStyle>
            <a:lvl1pPr marL="0" indent="0" algn="ctr" defTabSz="2718471">
              <a:spcBef>
                <a:spcPts val="2896"/>
              </a:spcBef>
              <a:buSzTx/>
              <a:buFontTx/>
              <a:buNone/>
              <a:defRPr sz="7003"/>
            </a:lvl1pPr>
            <a:lvl2pPr marL="0" indent="1436776" algn="ctr" defTabSz="2718471">
              <a:spcBef>
                <a:spcPts val="2896"/>
              </a:spcBef>
              <a:buSzTx/>
              <a:buFontTx/>
              <a:buNone/>
              <a:defRPr sz="7003"/>
            </a:lvl2pPr>
            <a:lvl3pPr marL="0" indent="2873552" algn="ctr" defTabSz="2718471">
              <a:spcBef>
                <a:spcPts val="2896"/>
              </a:spcBef>
              <a:buSzTx/>
              <a:buFontTx/>
              <a:buNone/>
              <a:defRPr sz="7003"/>
            </a:lvl3pPr>
            <a:lvl4pPr marL="0" indent="4310330" algn="ctr" defTabSz="2718471">
              <a:spcBef>
                <a:spcPts val="2896"/>
              </a:spcBef>
              <a:buSzTx/>
              <a:buFontTx/>
              <a:buNone/>
              <a:defRPr sz="7003"/>
            </a:lvl4pPr>
            <a:lvl5pPr marL="0" indent="5747106" algn="ctr" defTabSz="2718471">
              <a:spcBef>
                <a:spcPts val="2896"/>
              </a:spcBef>
              <a:buSzTx/>
              <a:buFontTx/>
              <a:buNone/>
              <a:defRPr sz="7003"/>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141" name="Body Level One…"/>
          <p:cNvSpPr txBox="1">
            <a:spLocks noGrp="1"/>
          </p:cNvSpPr>
          <p:nvPr>
            <p:ph type="body" sz="half" idx="1"/>
          </p:nvPr>
        </p:nvSpPr>
        <p:spPr>
          <a:xfrm>
            <a:off x="990014" y="8116787"/>
            <a:ext cx="12420185" cy="6988265"/>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982514" y="7930674"/>
            <a:ext cx="12420185" cy="4581506"/>
          </a:xfrm>
          <a:prstGeom prst="rect">
            <a:avLst/>
          </a:prstGeom>
        </p:spPr>
        <p:txBody>
          <a:bodyPr anchor="b">
            <a:normAutofit/>
          </a:bodyPr>
          <a:lstStyle>
            <a:lvl1pPr defTabSz="2718471">
              <a:defRPr sz="17778"/>
            </a:lvl1pPr>
          </a:lstStyle>
          <a:p>
            <a:r>
              <a:t>Title Text</a:t>
            </a:r>
          </a:p>
        </p:txBody>
      </p:sp>
      <p:sp>
        <p:nvSpPr>
          <p:cNvPr id="150" name="Body Level One…"/>
          <p:cNvSpPr txBox="1">
            <a:spLocks noGrp="1"/>
          </p:cNvSpPr>
          <p:nvPr>
            <p:ph type="body" sz="quarter" idx="1"/>
          </p:nvPr>
        </p:nvSpPr>
        <p:spPr>
          <a:xfrm>
            <a:off x="982514" y="12555522"/>
            <a:ext cx="12420185" cy="2409306"/>
          </a:xfrm>
          <a:prstGeom prst="rect">
            <a:avLst/>
          </a:prstGeom>
        </p:spPr>
        <p:txBody>
          <a:bodyPr>
            <a:normAutofit/>
          </a:bodyPr>
          <a:lstStyle>
            <a:lvl1pPr marL="0" indent="0" defTabSz="2718471">
              <a:spcBef>
                <a:spcPts val="2896"/>
              </a:spcBef>
              <a:buSzTx/>
              <a:buFontTx/>
              <a:buNone/>
              <a:defRPr sz="7003"/>
            </a:lvl1pPr>
            <a:lvl2pPr marL="0" indent="1436776" defTabSz="2718471">
              <a:spcBef>
                <a:spcPts val="2896"/>
              </a:spcBef>
              <a:buSzTx/>
              <a:buFontTx/>
              <a:buNone/>
              <a:defRPr sz="7003"/>
            </a:lvl2pPr>
            <a:lvl3pPr marL="0" indent="2873552" defTabSz="2718471">
              <a:spcBef>
                <a:spcPts val="2896"/>
              </a:spcBef>
              <a:buSzTx/>
              <a:buFontTx/>
              <a:buNone/>
              <a:defRPr sz="7003"/>
            </a:lvl3pPr>
            <a:lvl4pPr marL="0" indent="4310330" defTabSz="2718471">
              <a:spcBef>
                <a:spcPts val="2896"/>
              </a:spcBef>
              <a:buSzTx/>
              <a:buFontTx/>
              <a:buNone/>
              <a:defRPr sz="7003"/>
            </a:lvl4pPr>
            <a:lvl5pPr marL="0" indent="5747106" defTabSz="2718471">
              <a:spcBef>
                <a:spcPts val="2896"/>
              </a:spcBef>
              <a:buSzTx/>
              <a:buFontTx/>
              <a:buNone/>
              <a:defRPr sz="7003"/>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159" name="Body Level One…"/>
          <p:cNvSpPr txBox="1">
            <a:spLocks noGrp="1"/>
          </p:cNvSpPr>
          <p:nvPr>
            <p:ph type="body" sz="quarter" idx="1"/>
          </p:nvPr>
        </p:nvSpPr>
        <p:spPr>
          <a:xfrm>
            <a:off x="990015" y="8116787"/>
            <a:ext cx="6120091" cy="6988265"/>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991890" y="5771221"/>
            <a:ext cx="12420185" cy="2128860"/>
          </a:xfrm>
          <a:prstGeom prst="rect">
            <a:avLst/>
          </a:prstGeom>
        </p:spPr>
        <p:txBody>
          <a:bodyPr>
            <a:normAutofit/>
          </a:bodyPr>
          <a:lstStyle>
            <a:lvl1pPr defTabSz="2718471">
              <a:defRPr sz="12929"/>
            </a:lvl1pPr>
          </a:lstStyle>
          <a:p>
            <a:r>
              <a:t>Title Text</a:t>
            </a:r>
          </a:p>
        </p:txBody>
      </p:sp>
      <p:sp>
        <p:nvSpPr>
          <p:cNvPr id="168" name="Body Level One…"/>
          <p:cNvSpPr txBox="1">
            <a:spLocks noGrp="1"/>
          </p:cNvSpPr>
          <p:nvPr>
            <p:ph type="body" sz="quarter" idx="1"/>
          </p:nvPr>
        </p:nvSpPr>
        <p:spPr>
          <a:xfrm>
            <a:off x="991892" y="7884780"/>
            <a:ext cx="6091965" cy="1323206"/>
          </a:xfrm>
          <a:prstGeom prst="rect">
            <a:avLst/>
          </a:prstGeom>
        </p:spPr>
        <p:txBody>
          <a:bodyPr anchor="b">
            <a:normAutofit/>
          </a:bodyPr>
          <a:lstStyle>
            <a:lvl1pPr marL="0" indent="0" defTabSz="2718471">
              <a:spcBef>
                <a:spcPts val="2896"/>
              </a:spcBef>
              <a:buSzTx/>
              <a:buFontTx/>
              <a:buNone/>
              <a:defRPr sz="7003" b="1"/>
            </a:lvl1pPr>
            <a:lvl2pPr marL="0" indent="1436776" defTabSz="2718471">
              <a:spcBef>
                <a:spcPts val="2896"/>
              </a:spcBef>
              <a:buSzTx/>
              <a:buFontTx/>
              <a:buNone/>
              <a:defRPr sz="7003" b="1"/>
            </a:lvl2pPr>
            <a:lvl3pPr marL="0" indent="2873552" defTabSz="2718471">
              <a:spcBef>
                <a:spcPts val="2896"/>
              </a:spcBef>
              <a:buSzTx/>
              <a:buFontTx/>
              <a:buNone/>
              <a:defRPr sz="7003" b="1"/>
            </a:lvl3pPr>
            <a:lvl4pPr marL="0" indent="4310330" defTabSz="2718471">
              <a:spcBef>
                <a:spcPts val="2896"/>
              </a:spcBef>
              <a:buSzTx/>
              <a:buFontTx/>
              <a:buNone/>
              <a:defRPr sz="7003" b="1"/>
            </a:lvl4pPr>
            <a:lvl5pPr marL="0" indent="5747106" defTabSz="2718471">
              <a:spcBef>
                <a:spcPts val="2896"/>
              </a:spcBef>
              <a:buSzTx/>
              <a:buFontTx/>
              <a:buNone/>
              <a:defRPr sz="7003"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13"/>
          </p:nvPr>
        </p:nvSpPr>
        <p:spPr>
          <a:xfrm>
            <a:off x="7290108" y="7884781"/>
            <a:ext cx="6121967" cy="1323206"/>
          </a:xfrm>
          <a:prstGeom prst="rect">
            <a:avLst/>
          </a:prstGeom>
          <a:ln w="12700"/>
        </p:spPr>
        <p:txBody>
          <a:bodyPr anchor="b">
            <a:normAutofit/>
          </a:bodyPr>
          <a:lstStyle>
            <a:lvl1pPr marL="0" indent="0" defTabSz="2718471">
              <a:spcBef>
                <a:spcPts val="2896"/>
              </a:spcBef>
              <a:buSzTx/>
              <a:buFontTx/>
              <a:buNone/>
              <a:defRPr sz="10400" b="1"/>
            </a:lvl1p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178"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991890" y="5919092"/>
            <a:ext cx="4644444" cy="2569927"/>
          </a:xfrm>
          <a:prstGeom prst="rect">
            <a:avLst/>
          </a:prstGeom>
        </p:spPr>
        <p:txBody>
          <a:bodyPr anchor="b">
            <a:normAutofit/>
          </a:bodyPr>
          <a:lstStyle>
            <a:lvl1pPr defTabSz="2718471">
              <a:defRPr sz="9428"/>
            </a:lvl1pPr>
          </a:lstStyle>
          <a:p>
            <a:r>
              <a:t>Title Text</a:t>
            </a:r>
          </a:p>
        </p:txBody>
      </p:sp>
      <p:sp>
        <p:nvSpPr>
          <p:cNvPr id="193" name="Body Level One…"/>
          <p:cNvSpPr txBox="1">
            <a:spLocks noGrp="1"/>
          </p:cNvSpPr>
          <p:nvPr>
            <p:ph type="body" sz="quarter" idx="1"/>
          </p:nvPr>
        </p:nvSpPr>
        <p:spPr>
          <a:xfrm>
            <a:off x="6121966" y="6770637"/>
            <a:ext cx="7290108" cy="7827059"/>
          </a:xfrm>
          <a:prstGeom prst="rect">
            <a:avLst/>
          </a:prstGeom>
        </p:spPr>
        <p:txBody>
          <a:bodyPr>
            <a:normAutofit/>
          </a:bodyPr>
          <a:lstStyle>
            <a:lvl1pPr marL="674996" indent="-674996" defTabSz="2718471">
              <a:spcBef>
                <a:spcPts val="2896"/>
              </a:spcBef>
              <a:defRPr sz="9428"/>
            </a:lvl1pPr>
            <a:lvl2pPr marL="2210425" indent="-773649" defTabSz="2718471">
              <a:spcBef>
                <a:spcPts val="2896"/>
              </a:spcBef>
              <a:defRPr sz="9428"/>
            </a:lvl2pPr>
            <a:lvl3pPr marL="3771538" indent="-897986" defTabSz="2718471">
              <a:spcBef>
                <a:spcPts val="2896"/>
              </a:spcBef>
              <a:defRPr sz="9428"/>
            </a:lvl3pPr>
            <a:lvl4pPr marL="5391773" indent="-1081445" defTabSz="2718471">
              <a:spcBef>
                <a:spcPts val="2896"/>
              </a:spcBef>
              <a:defRPr sz="9428"/>
            </a:lvl4pPr>
            <a:lvl5pPr marL="6828551" indent="-1081444" defTabSz="2718471">
              <a:spcBef>
                <a:spcPts val="2896"/>
              </a:spcBef>
              <a:defRPr sz="9428"/>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13"/>
          </p:nvPr>
        </p:nvSpPr>
        <p:spPr>
          <a:xfrm>
            <a:off x="991890" y="8489018"/>
            <a:ext cx="4644444" cy="6121424"/>
          </a:xfrm>
          <a:prstGeom prst="rect">
            <a:avLst/>
          </a:prstGeom>
          <a:ln w="12700"/>
        </p:spPr>
        <p:txBody>
          <a:bodyPr>
            <a:normAutofit/>
          </a:bodyPr>
          <a:lstStyle>
            <a:lvl1pPr marL="0" indent="0" defTabSz="2718471">
              <a:spcBef>
                <a:spcPts val="2896"/>
              </a:spcBef>
              <a:buSzTx/>
              <a:buFontTx/>
              <a:buNone/>
              <a:defRPr sz="7000"/>
            </a:lvl1p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991890" y="5919092"/>
            <a:ext cx="4644444" cy="2569927"/>
          </a:xfrm>
          <a:prstGeom prst="rect">
            <a:avLst/>
          </a:prstGeom>
        </p:spPr>
        <p:txBody>
          <a:bodyPr anchor="b">
            <a:normAutofit/>
          </a:bodyPr>
          <a:lstStyle>
            <a:lvl1pPr defTabSz="2718471">
              <a:defRPr sz="9428"/>
            </a:lvl1pPr>
          </a:lstStyle>
          <a:p>
            <a:r>
              <a:t>Title Text</a:t>
            </a:r>
          </a:p>
        </p:txBody>
      </p:sp>
      <p:sp>
        <p:nvSpPr>
          <p:cNvPr id="203" name="Picture Placeholder 2"/>
          <p:cNvSpPr>
            <a:spLocks noGrp="1"/>
          </p:cNvSpPr>
          <p:nvPr>
            <p:ph type="pic" sz="quarter" idx="13"/>
          </p:nvPr>
        </p:nvSpPr>
        <p:spPr>
          <a:xfrm>
            <a:off x="6121966" y="6770637"/>
            <a:ext cx="7290108" cy="7827059"/>
          </a:xfrm>
          <a:prstGeom prst="rect">
            <a:avLst/>
          </a:prstGeom>
          <a:ln w="12700"/>
        </p:spPr>
        <p:txBody>
          <a:bodyPr lIns="91439" tIns="45719" rIns="91439" bIns="45719"/>
          <a:lstStyle/>
          <a:p>
            <a:endParaRPr/>
          </a:p>
        </p:txBody>
      </p:sp>
      <p:sp>
        <p:nvSpPr>
          <p:cNvPr id="204" name="Body Level One…"/>
          <p:cNvSpPr txBox="1">
            <a:spLocks noGrp="1"/>
          </p:cNvSpPr>
          <p:nvPr>
            <p:ph type="body" sz="quarter" idx="1"/>
          </p:nvPr>
        </p:nvSpPr>
        <p:spPr>
          <a:xfrm>
            <a:off x="991890" y="8489018"/>
            <a:ext cx="4644444" cy="6121424"/>
          </a:xfrm>
          <a:prstGeom prst="rect">
            <a:avLst/>
          </a:prstGeom>
        </p:spPr>
        <p:txBody>
          <a:bodyPr>
            <a:normAutofit/>
          </a:bodyPr>
          <a:lstStyle>
            <a:lvl1pPr marL="0" indent="0" defTabSz="2718471">
              <a:spcBef>
                <a:spcPts val="2896"/>
              </a:spcBef>
              <a:buSzTx/>
              <a:buFontTx/>
              <a:buNone/>
              <a:defRPr sz="4714"/>
            </a:lvl1pPr>
            <a:lvl2pPr marL="0" indent="1436776" defTabSz="2718471">
              <a:spcBef>
                <a:spcPts val="2896"/>
              </a:spcBef>
              <a:buSzTx/>
              <a:buFontTx/>
              <a:buNone/>
              <a:defRPr sz="4714"/>
            </a:lvl2pPr>
            <a:lvl3pPr marL="0" indent="2873552" defTabSz="2718471">
              <a:spcBef>
                <a:spcPts val="2896"/>
              </a:spcBef>
              <a:buSzTx/>
              <a:buFontTx/>
              <a:buNone/>
              <a:defRPr sz="4714"/>
            </a:lvl3pPr>
            <a:lvl4pPr marL="0" indent="4310330" defTabSz="2718471">
              <a:spcBef>
                <a:spcPts val="2896"/>
              </a:spcBef>
              <a:buSzTx/>
              <a:buFontTx/>
              <a:buNone/>
              <a:defRPr sz="4714"/>
            </a:lvl4pPr>
            <a:lvl5pPr marL="0" indent="5747106" defTabSz="2718471">
              <a:spcBef>
                <a:spcPts val="2896"/>
              </a:spcBef>
              <a:buSzTx/>
              <a:buFontTx/>
              <a:buNone/>
              <a:defRPr sz="4714"/>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213" name="Body Level One…"/>
          <p:cNvSpPr txBox="1">
            <a:spLocks noGrp="1"/>
          </p:cNvSpPr>
          <p:nvPr>
            <p:ph type="body" sz="half" idx="1"/>
          </p:nvPr>
        </p:nvSpPr>
        <p:spPr>
          <a:xfrm>
            <a:off x="990014" y="8116787"/>
            <a:ext cx="12420185" cy="6988265"/>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0305153" y="5771218"/>
            <a:ext cx="3105047" cy="9333833"/>
          </a:xfrm>
          <a:prstGeom prst="rect">
            <a:avLst/>
          </a:prstGeom>
        </p:spPr>
        <p:txBody>
          <a:bodyPr>
            <a:normAutofit/>
          </a:bodyPr>
          <a:lstStyle>
            <a:lvl1pPr defTabSz="2718471">
              <a:defRPr sz="12929"/>
            </a:lvl1pPr>
          </a:lstStyle>
          <a:p>
            <a:r>
              <a:t>Title Text</a:t>
            </a:r>
          </a:p>
        </p:txBody>
      </p:sp>
      <p:sp>
        <p:nvSpPr>
          <p:cNvPr id="222" name="Body Level One…"/>
          <p:cNvSpPr txBox="1">
            <a:spLocks noGrp="1"/>
          </p:cNvSpPr>
          <p:nvPr>
            <p:ph type="body" sz="half" idx="1"/>
          </p:nvPr>
        </p:nvSpPr>
        <p:spPr>
          <a:xfrm>
            <a:off x="990015" y="5771218"/>
            <a:ext cx="9135136" cy="9333833"/>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080016" y="6987345"/>
            <a:ext cx="12240182" cy="3834495"/>
          </a:xfrm>
          <a:prstGeom prst="rect">
            <a:avLst/>
          </a:prstGeom>
        </p:spPr>
        <p:txBody>
          <a:bodyPr anchor="b">
            <a:normAutofit/>
          </a:bodyPr>
          <a:lstStyle>
            <a:lvl1pPr algn="ctr" defTabSz="2718471">
              <a:defRPr sz="17778"/>
            </a:lvl1pPr>
          </a:lstStyle>
          <a:p>
            <a:r>
              <a:t>Title Text</a:t>
            </a:r>
          </a:p>
        </p:txBody>
      </p:sp>
      <p:sp>
        <p:nvSpPr>
          <p:cNvPr id="238" name="Body Level One…"/>
          <p:cNvSpPr txBox="1">
            <a:spLocks noGrp="1"/>
          </p:cNvSpPr>
          <p:nvPr>
            <p:ph type="body" sz="quarter" idx="1"/>
          </p:nvPr>
        </p:nvSpPr>
        <p:spPr>
          <a:xfrm>
            <a:off x="1800027" y="10969712"/>
            <a:ext cx="10800160" cy="2659160"/>
          </a:xfrm>
          <a:prstGeom prst="rect">
            <a:avLst/>
          </a:prstGeom>
        </p:spPr>
        <p:txBody>
          <a:bodyPr>
            <a:normAutofit/>
          </a:bodyPr>
          <a:lstStyle>
            <a:lvl1pPr marL="0" indent="0" algn="ctr" defTabSz="2718471">
              <a:spcBef>
                <a:spcPts val="2896"/>
              </a:spcBef>
              <a:buSzTx/>
              <a:buFontTx/>
              <a:buNone/>
              <a:defRPr sz="7003"/>
            </a:lvl1pPr>
            <a:lvl2pPr marL="0" indent="1436776" algn="ctr" defTabSz="2718471">
              <a:spcBef>
                <a:spcPts val="2896"/>
              </a:spcBef>
              <a:buSzTx/>
              <a:buFontTx/>
              <a:buNone/>
              <a:defRPr sz="7003"/>
            </a:lvl2pPr>
            <a:lvl3pPr marL="0" indent="2873552" algn="ctr" defTabSz="2718471">
              <a:spcBef>
                <a:spcPts val="2896"/>
              </a:spcBef>
              <a:buSzTx/>
              <a:buFontTx/>
              <a:buNone/>
              <a:defRPr sz="7003"/>
            </a:lvl3pPr>
            <a:lvl4pPr marL="0" indent="4310330" algn="ctr" defTabSz="2718471">
              <a:spcBef>
                <a:spcPts val="2896"/>
              </a:spcBef>
              <a:buSzTx/>
              <a:buFontTx/>
              <a:buNone/>
              <a:defRPr sz="7003"/>
            </a:lvl4pPr>
            <a:lvl5pPr marL="0" indent="5747106" algn="ctr" defTabSz="2718471">
              <a:spcBef>
                <a:spcPts val="2896"/>
              </a:spcBef>
              <a:buSzTx/>
              <a:buFontTx/>
              <a:buNone/>
              <a:defRPr sz="7003"/>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247" name="Body Level One…"/>
          <p:cNvSpPr txBox="1">
            <a:spLocks noGrp="1"/>
          </p:cNvSpPr>
          <p:nvPr>
            <p:ph type="body" sz="half" idx="1"/>
          </p:nvPr>
        </p:nvSpPr>
        <p:spPr>
          <a:xfrm>
            <a:off x="990014" y="8116787"/>
            <a:ext cx="12420185" cy="6988265"/>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982514" y="7930674"/>
            <a:ext cx="12420185" cy="4581506"/>
          </a:xfrm>
          <a:prstGeom prst="rect">
            <a:avLst/>
          </a:prstGeom>
        </p:spPr>
        <p:txBody>
          <a:bodyPr anchor="b">
            <a:normAutofit/>
          </a:bodyPr>
          <a:lstStyle>
            <a:lvl1pPr defTabSz="2718471">
              <a:defRPr sz="17778"/>
            </a:lvl1pPr>
          </a:lstStyle>
          <a:p>
            <a:r>
              <a:t>Title Text</a:t>
            </a:r>
          </a:p>
        </p:txBody>
      </p:sp>
      <p:sp>
        <p:nvSpPr>
          <p:cNvPr id="256" name="Body Level One…"/>
          <p:cNvSpPr txBox="1">
            <a:spLocks noGrp="1"/>
          </p:cNvSpPr>
          <p:nvPr>
            <p:ph type="body" sz="quarter" idx="1"/>
          </p:nvPr>
        </p:nvSpPr>
        <p:spPr>
          <a:xfrm>
            <a:off x="982514" y="12555522"/>
            <a:ext cx="12420185" cy="2409306"/>
          </a:xfrm>
          <a:prstGeom prst="rect">
            <a:avLst/>
          </a:prstGeom>
        </p:spPr>
        <p:txBody>
          <a:bodyPr>
            <a:normAutofit/>
          </a:bodyPr>
          <a:lstStyle>
            <a:lvl1pPr marL="0" indent="0" defTabSz="2718471">
              <a:spcBef>
                <a:spcPts val="2896"/>
              </a:spcBef>
              <a:buSzTx/>
              <a:buFontTx/>
              <a:buNone/>
              <a:defRPr sz="7003"/>
            </a:lvl1pPr>
            <a:lvl2pPr marL="0" indent="1436776" defTabSz="2718471">
              <a:spcBef>
                <a:spcPts val="2896"/>
              </a:spcBef>
              <a:buSzTx/>
              <a:buFontTx/>
              <a:buNone/>
              <a:defRPr sz="7003"/>
            </a:lvl2pPr>
            <a:lvl3pPr marL="0" indent="2873552" defTabSz="2718471">
              <a:spcBef>
                <a:spcPts val="2896"/>
              </a:spcBef>
              <a:buSzTx/>
              <a:buFontTx/>
              <a:buNone/>
              <a:defRPr sz="7003"/>
            </a:lvl3pPr>
            <a:lvl4pPr marL="0" indent="4310330" defTabSz="2718471">
              <a:spcBef>
                <a:spcPts val="2896"/>
              </a:spcBef>
              <a:buSzTx/>
              <a:buFontTx/>
              <a:buNone/>
              <a:defRPr sz="7003"/>
            </a:lvl4pPr>
            <a:lvl5pPr marL="0" indent="5747106" defTabSz="2718471">
              <a:spcBef>
                <a:spcPts val="2896"/>
              </a:spcBef>
              <a:buSzTx/>
              <a:buFontTx/>
              <a:buNone/>
              <a:defRPr sz="7003"/>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265" name="Body Level One…"/>
          <p:cNvSpPr txBox="1">
            <a:spLocks noGrp="1"/>
          </p:cNvSpPr>
          <p:nvPr>
            <p:ph type="body" sz="quarter" idx="1"/>
          </p:nvPr>
        </p:nvSpPr>
        <p:spPr>
          <a:xfrm>
            <a:off x="990015" y="8116787"/>
            <a:ext cx="6120091" cy="6988265"/>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991890" y="5771221"/>
            <a:ext cx="12420185" cy="2128860"/>
          </a:xfrm>
          <a:prstGeom prst="rect">
            <a:avLst/>
          </a:prstGeom>
        </p:spPr>
        <p:txBody>
          <a:bodyPr>
            <a:normAutofit/>
          </a:bodyPr>
          <a:lstStyle>
            <a:lvl1pPr defTabSz="2718471">
              <a:defRPr sz="12929"/>
            </a:lvl1pPr>
          </a:lstStyle>
          <a:p>
            <a:r>
              <a:t>Title Text</a:t>
            </a:r>
          </a:p>
        </p:txBody>
      </p:sp>
      <p:sp>
        <p:nvSpPr>
          <p:cNvPr id="274" name="Body Level One…"/>
          <p:cNvSpPr txBox="1">
            <a:spLocks noGrp="1"/>
          </p:cNvSpPr>
          <p:nvPr>
            <p:ph type="body" sz="quarter" idx="1"/>
          </p:nvPr>
        </p:nvSpPr>
        <p:spPr>
          <a:xfrm>
            <a:off x="991892" y="7884780"/>
            <a:ext cx="6091965" cy="1323206"/>
          </a:xfrm>
          <a:prstGeom prst="rect">
            <a:avLst/>
          </a:prstGeom>
        </p:spPr>
        <p:txBody>
          <a:bodyPr anchor="b">
            <a:normAutofit/>
          </a:bodyPr>
          <a:lstStyle>
            <a:lvl1pPr marL="0" indent="0" defTabSz="2718471">
              <a:spcBef>
                <a:spcPts val="2896"/>
              </a:spcBef>
              <a:buSzTx/>
              <a:buFontTx/>
              <a:buNone/>
              <a:defRPr sz="7003" b="1"/>
            </a:lvl1pPr>
            <a:lvl2pPr marL="0" indent="1436776" defTabSz="2718471">
              <a:spcBef>
                <a:spcPts val="2896"/>
              </a:spcBef>
              <a:buSzTx/>
              <a:buFontTx/>
              <a:buNone/>
              <a:defRPr sz="7003" b="1"/>
            </a:lvl2pPr>
            <a:lvl3pPr marL="0" indent="2873552" defTabSz="2718471">
              <a:spcBef>
                <a:spcPts val="2896"/>
              </a:spcBef>
              <a:buSzTx/>
              <a:buFontTx/>
              <a:buNone/>
              <a:defRPr sz="7003" b="1"/>
            </a:lvl3pPr>
            <a:lvl4pPr marL="0" indent="4310330" defTabSz="2718471">
              <a:spcBef>
                <a:spcPts val="2896"/>
              </a:spcBef>
              <a:buSzTx/>
              <a:buFontTx/>
              <a:buNone/>
              <a:defRPr sz="7003" b="1"/>
            </a:lvl4pPr>
            <a:lvl5pPr marL="0" indent="5747106" defTabSz="2718471">
              <a:spcBef>
                <a:spcPts val="2896"/>
              </a:spcBef>
              <a:buSzTx/>
              <a:buFontTx/>
              <a:buNone/>
              <a:defRPr sz="7003"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13"/>
          </p:nvPr>
        </p:nvSpPr>
        <p:spPr>
          <a:xfrm>
            <a:off x="7290108" y="7884781"/>
            <a:ext cx="6121967" cy="1323206"/>
          </a:xfrm>
          <a:prstGeom prst="rect">
            <a:avLst/>
          </a:prstGeom>
          <a:ln w="12700"/>
        </p:spPr>
        <p:txBody>
          <a:bodyPr anchor="b">
            <a:normAutofit/>
          </a:bodyPr>
          <a:lstStyle>
            <a:lvl1pPr marL="0" indent="0" defTabSz="2718471">
              <a:spcBef>
                <a:spcPts val="2896"/>
              </a:spcBef>
              <a:buSzTx/>
              <a:buFontTx/>
              <a:buNone/>
              <a:defRPr sz="10400" b="1"/>
            </a:lvl1p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284"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982514" y="7930674"/>
            <a:ext cx="12420185" cy="4581506"/>
          </a:xfrm>
          <a:prstGeom prst="rect">
            <a:avLst/>
          </a:prstGeom>
        </p:spPr>
        <p:txBody>
          <a:bodyPr anchor="b">
            <a:normAutofit/>
          </a:bodyPr>
          <a:lstStyle>
            <a:lvl1pPr defTabSz="2718471">
              <a:defRPr sz="17778"/>
            </a:lvl1pPr>
          </a:lstStyle>
          <a:p>
            <a:r>
              <a:t>Title Text</a:t>
            </a:r>
          </a:p>
        </p:txBody>
      </p:sp>
      <p:sp>
        <p:nvSpPr>
          <p:cNvPr id="44" name="Body Level One…"/>
          <p:cNvSpPr txBox="1">
            <a:spLocks noGrp="1"/>
          </p:cNvSpPr>
          <p:nvPr>
            <p:ph type="body" sz="quarter" idx="1"/>
          </p:nvPr>
        </p:nvSpPr>
        <p:spPr>
          <a:xfrm>
            <a:off x="982514" y="12555522"/>
            <a:ext cx="12420185" cy="2409306"/>
          </a:xfrm>
          <a:prstGeom prst="rect">
            <a:avLst/>
          </a:prstGeom>
        </p:spPr>
        <p:txBody>
          <a:bodyPr>
            <a:normAutofit/>
          </a:bodyPr>
          <a:lstStyle>
            <a:lvl1pPr marL="0" indent="0" defTabSz="2718471">
              <a:spcBef>
                <a:spcPts val="2896"/>
              </a:spcBef>
              <a:buSzTx/>
              <a:buFontTx/>
              <a:buNone/>
              <a:defRPr sz="7003"/>
            </a:lvl1pPr>
            <a:lvl2pPr marL="0" indent="1436776" defTabSz="2718471">
              <a:spcBef>
                <a:spcPts val="2896"/>
              </a:spcBef>
              <a:buSzTx/>
              <a:buFontTx/>
              <a:buNone/>
              <a:defRPr sz="7003"/>
            </a:lvl2pPr>
            <a:lvl3pPr marL="0" indent="2873552" defTabSz="2718471">
              <a:spcBef>
                <a:spcPts val="2896"/>
              </a:spcBef>
              <a:buSzTx/>
              <a:buFontTx/>
              <a:buNone/>
              <a:defRPr sz="7003"/>
            </a:lvl3pPr>
            <a:lvl4pPr marL="0" indent="4310330" defTabSz="2718471">
              <a:spcBef>
                <a:spcPts val="2896"/>
              </a:spcBef>
              <a:buSzTx/>
              <a:buFontTx/>
              <a:buNone/>
              <a:defRPr sz="7003"/>
            </a:lvl4pPr>
            <a:lvl5pPr marL="0" indent="5747106" defTabSz="2718471">
              <a:spcBef>
                <a:spcPts val="2896"/>
              </a:spcBef>
              <a:buSzTx/>
              <a:buFontTx/>
              <a:buNone/>
              <a:defRPr sz="7003"/>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991890" y="5919092"/>
            <a:ext cx="4644444" cy="2569927"/>
          </a:xfrm>
          <a:prstGeom prst="rect">
            <a:avLst/>
          </a:prstGeom>
        </p:spPr>
        <p:txBody>
          <a:bodyPr anchor="b">
            <a:normAutofit/>
          </a:bodyPr>
          <a:lstStyle>
            <a:lvl1pPr defTabSz="2718471">
              <a:defRPr sz="9428"/>
            </a:lvl1pPr>
          </a:lstStyle>
          <a:p>
            <a:r>
              <a:t>Title Text</a:t>
            </a:r>
          </a:p>
        </p:txBody>
      </p:sp>
      <p:sp>
        <p:nvSpPr>
          <p:cNvPr id="299" name="Body Level One…"/>
          <p:cNvSpPr txBox="1">
            <a:spLocks noGrp="1"/>
          </p:cNvSpPr>
          <p:nvPr>
            <p:ph type="body" sz="quarter" idx="1"/>
          </p:nvPr>
        </p:nvSpPr>
        <p:spPr>
          <a:xfrm>
            <a:off x="6121966" y="6770637"/>
            <a:ext cx="7290108" cy="7827059"/>
          </a:xfrm>
          <a:prstGeom prst="rect">
            <a:avLst/>
          </a:prstGeom>
        </p:spPr>
        <p:txBody>
          <a:bodyPr>
            <a:normAutofit/>
          </a:bodyPr>
          <a:lstStyle>
            <a:lvl1pPr marL="674996" indent="-674996" defTabSz="2718471">
              <a:spcBef>
                <a:spcPts val="2896"/>
              </a:spcBef>
              <a:defRPr sz="9428"/>
            </a:lvl1pPr>
            <a:lvl2pPr marL="2210425" indent="-773649" defTabSz="2718471">
              <a:spcBef>
                <a:spcPts val="2896"/>
              </a:spcBef>
              <a:defRPr sz="9428"/>
            </a:lvl2pPr>
            <a:lvl3pPr marL="3771538" indent="-897986" defTabSz="2718471">
              <a:spcBef>
                <a:spcPts val="2896"/>
              </a:spcBef>
              <a:defRPr sz="9428"/>
            </a:lvl3pPr>
            <a:lvl4pPr marL="5391773" indent="-1081445" defTabSz="2718471">
              <a:spcBef>
                <a:spcPts val="2896"/>
              </a:spcBef>
              <a:defRPr sz="9428"/>
            </a:lvl4pPr>
            <a:lvl5pPr marL="6828551" indent="-1081444" defTabSz="2718471">
              <a:spcBef>
                <a:spcPts val="2896"/>
              </a:spcBef>
              <a:defRPr sz="9428"/>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13"/>
          </p:nvPr>
        </p:nvSpPr>
        <p:spPr>
          <a:xfrm>
            <a:off x="991890" y="8489018"/>
            <a:ext cx="4644444" cy="6121424"/>
          </a:xfrm>
          <a:prstGeom prst="rect">
            <a:avLst/>
          </a:prstGeom>
          <a:ln w="12700"/>
        </p:spPr>
        <p:txBody>
          <a:bodyPr>
            <a:normAutofit/>
          </a:bodyPr>
          <a:lstStyle>
            <a:lvl1pPr marL="0" indent="0" defTabSz="2718471">
              <a:spcBef>
                <a:spcPts val="2896"/>
              </a:spcBef>
              <a:buSzTx/>
              <a:buFontTx/>
              <a:buNone/>
              <a:defRPr sz="7000"/>
            </a:lvl1p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991890" y="5919092"/>
            <a:ext cx="4644444" cy="2569927"/>
          </a:xfrm>
          <a:prstGeom prst="rect">
            <a:avLst/>
          </a:prstGeom>
        </p:spPr>
        <p:txBody>
          <a:bodyPr anchor="b">
            <a:normAutofit/>
          </a:bodyPr>
          <a:lstStyle>
            <a:lvl1pPr defTabSz="2718471">
              <a:defRPr sz="9428"/>
            </a:lvl1pPr>
          </a:lstStyle>
          <a:p>
            <a:r>
              <a:t>Title Text</a:t>
            </a:r>
          </a:p>
        </p:txBody>
      </p:sp>
      <p:sp>
        <p:nvSpPr>
          <p:cNvPr id="309" name="Picture Placeholder 2"/>
          <p:cNvSpPr>
            <a:spLocks noGrp="1"/>
          </p:cNvSpPr>
          <p:nvPr>
            <p:ph type="pic" sz="quarter" idx="13"/>
          </p:nvPr>
        </p:nvSpPr>
        <p:spPr>
          <a:xfrm>
            <a:off x="6121966" y="6770637"/>
            <a:ext cx="7290108" cy="7827059"/>
          </a:xfrm>
          <a:prstGeom prst="rect">
            <a:avLst/>
          </a:prstGeom>
          <a:ln w="12700"/>
        </p:spPr>
        <p:txBody>
          <a:bodyPr lIns="91439" tIns="45719" rIns="91439" bIns="45719"/>
          <a:lstStyle/>
          <a:p>
            <a:endParaRPr/>
          </a:p>
        </p:txBody>
      </p:sp>
      <p:sp>
        <p:nvSpPr>
          <p:cNvPr id="310" name="Body Level One…"/>
          <p:cNvSpPr txBox="1">
            <a:spLocks noGrp="1"/>
          </p:cNvSpPr>
          <p:nvPr>
            <p:ph type="body" sz="quarter" idx="1"/>
          </p:nvPr>
        </p:nvSpPr>
        <p:spPr>
          <a:xfrm>
            <a:off x="991890" y="8489018"/>
            <a:ext cx="4644444" cy="6121424"/>
          </a:xfrm>
          <a:prstGeom prst="rect">
            <a:avLst/>
          </a:prstGeom>
        </p:spPr>
        <p:txBody>
          <a:bodyPr>
            <a:normAutofit/>
          </a:bodyPr>
          <a:lstStyle>
            <a:lvl1pPr marL="0" indent="0" defTabSz="2718471">
              <a:spcBef>
                <a:spcPts val="2896"/>
              </a:spcBef>
              <a:buSzTx/>
              <a:buFontTx/>
              <a:buNone/>
              <a:defRPr sz="4714"/>
            </a:lvl1pPr>
            <a:lvl2pPr marL="0" indent="1436776" defTabSz="2718471">
              <a:spcBef>
                <a:spcPts val="2896"/>
              </a:spcBef>
              <a:buSzTx/>
              <a:buFontTx/>
              <a:buNone/>
              <a:defRPr sz="4714"/>
            </a:lvl2pPr>
            <a:lvl3pPr marL="0" indent="2873552" defTabSz="2718471">
              <a:spcBef>
                <a:spcPts val="2896"/>
              </a:spcBef>
              <a:buSzTx/>
              <a:buFontTx/>
              <a:buNone/>
              <a:defRPr sz="4714"/>
            </a:lvl3pPr>
            <a:lvl4pPr marL="0" indent="4310330" defTabSz="2718471">
              <a:spcBef>
                <a:spcPts val="2896"/>
              </a:spcBef>
              <a:buSzTx/>
              <a:buFontTx/>
              <a:buNone/>
              <a:defRPr sz="4714"/>
            </a:lvl4pPr>
            <a:lvl5pPr marL="0" indent="5747106" defTabSz="2718471">
              <a:spcBef>
                <a:spcPts val="2896"/>
              </a:spcBef>
              <a:buSzTx/>
              <a:buFontTx/>
              <a:buNone/>
              <a:defRPr sz="4714"/>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319" name="Body Level One…"/>
          <p:cNvSpPr txBox="1">
            <a:spLocks noGrp="1"/>
          </p:cNvSpPr>
          <p:nvPr>
            <p:ph type="body" sz="half" idx="1"/>
          </p:nvPr>
        </p:nvSpPr>
        <p:spPr>
          <a:xfrm>
            <a:off x="990014" y="8116787"/>
            <a:ext cx="12420185" cy="6988265"/>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0305153" y="5771218"/>
            <a:ext cx="3105047" cy="9333833"/>
          </a:xfrm>
          <a:prstGeom prst="rect">
            <a:avLst/>
          </a:prstGeom>
        </p:spPr>
        <p:txBody>
          <a:bodyPr>
            <a:normAutofit/>
          </a:bodyPr>
          <a:lstStyle>
            <a:lvl1pPr defTabSz="2718471">
              <a:defRPr sz="12929"/>
            </a:lvl1pPr>
          </a:lstStyle>
          <a:p>
            <a:r>
              <a:t>Title Text</a:t>
            </a:r>
          </a:p>
        </p:txBody>
      </p:sp>
      <p:sp>
        <p:nvSpPr>
          <p:cNvPr id="328" name="Body Level One…"/>
          <p:cNvSpPr txBox="1">
            <a:spLocks noGrp="1"/>
          </p:cNvSpPr>
          <p:nvPr>
            <p:ph type="body" sz="half" idx="1"/>
          </p:nvPr>
        </p:nvSpPr>
        <p:spPr>
          <a:xfrm>
            <a:off x="990015" y="5771218"/>
            <a:ext cx="9135136" cy="9333833"/>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53" name="Body Level One…"/>
          <p:cNvSpPr txBox="1">
            <a:spLocks noGrp="1"/>
          </p:cNvSpPr>
          <p:nvPr>
            <p:ph type="body" sz="quarter" idx="1"/>
          </p:nvPr>
        </p:nvSpPr>
        <p:spPr>
          <a:xfrm>
            <a:off x="990015" y="8116787"/>
            <a:ext cx="6120091" cy="6988265"/>
          </a:xfrm>
          <a:prstGeom prst="rect">
            <a:avLst/>
          </a:prstGeom>
        </p:spPr>
        <p:txBody>
          <a:bodyPr>
            <a:normAutofit/>
          </a:bodyPr>
          <a:lstStyle>
            <a:lvl1pPr marL="674180" indent="-674180" defTabSz="2718471">
              <a:spcBef>
                <a:spcPts val="2896"/>
              </a:spcBef>
              <a:defRPr sz="8215"/>
            </a:lvl1pPr>
            <a:lvl2pPr marL="2219307" indent="-782530" defTabSz="2718471">
              <a:spcBef>
                <a:spcPts val="2896"/>
              </a:spcBef>
              <a:defRPr sz="8215"/>
            </a:lvl2pPr>
            <a:lvl3pPr marL="3815954" indent="-942402" defTabSz="2718471">
              <a:spcBef>
                <a:spcPts val="2896"/>
              </a:spcBef>
              <a:defRPr sz="8215"/>
            </a:lvl3pPr>
            <a:lvl4pPr marL="5353702" indent="-1043374" defTabSz="2718471">
              <a:spcBef>
                <a:spcPts val="2896"/>
              </a:spcBef>
              <a:defRPr sz="8215"/>
            </a:lvl4pPr>
            <a:lvl5pPr marL="6790479" indent="-1043373" defTabSz="2718471">
              <a:spcBef>
                <a:spcPts val="2896"/>
              </a:spcBef>
              <a:defRPr sz="8215"/>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991890" y="5771221"/>
            <a:ext cx="12420185" cy="2128860"/>
          </a:xfrm>
          <a:prstGeom prst="rect">
            <a:avLst/>
          </a:prstGeom>
        </p:spPr>
        <p:txBody>
          <a:bodyPr>
            <a:normAutofit/>
          </a:bodyPr>
          <a:lstStyle>
            <a:lvl1pPr defTabSz="2718471">
              <a:defRPr sz="12929"/>
            </a:lvl1pPr>
          </a:lstStyle>
          <a:p>
            <a:r>
              <a:t>Title Text</a:t>
            </a:r>
          </a:p>
        </p:txBody>
      </p:sp>
      <p:sp>
        <p:nvSpPr>
          <p:cNvPr id="62" name="Body Level One…"/>
          <p:cNvSpPr txBox="1">
            <a:spLocks noGrp="1"/>
          </p:cNvSpPr>
          <p:nvPr>
            <p:ph type="body" sz="quarter" idx="1"/>
          </p:nvPr>
        </p:nvSpPr>
        <p:spPr>
          <a:xfrm>
            <a:off x="991892" y="7884780"/>
            <a:ext cx="6091965" cy="1323206"/>
          </a:xfrm>
          <a:prstGeom prst="rect">
            <a:avLst/>
          </a:prstGeom>
        </p:spPr>
        <p:txBody>
          <a:bodyPr anchor="b">
            <a:normAutofit/>
          </a:bodyPr>
          <a:lstStyle>
            <a:lvl1pPr marL="0" indent="0" defTabSz="2718471">
              <a:spcBef>
                <a:spcPts val="2896"/>
              </a:spcBef>
              <a:buSzTx/>
              <a:buFontTx/>
              <a:buNone/>
              <a:defRPr sz="7003" b="1"/>
            </a:lvl1pPr>
            <a:lvl2pPr marL="0" indent="1436776" defTabSz="2718471">
              <a:spcBef>
                <a:spcPts val="2896"/>
              </a:spcBef>
              <a:buSzTx/>
              <a:buFontTx/>
              <a:buNone/>
              <a:defRPr sz="7003" b="1"/>
            </a:lvl2pPr>
            <a:lvl3pPr marL="0" indent="2873552" defTabSz="2718471">
              <a:spcBef>
                <a:spcPts val="2896"/>
              </a:spcBef>
              <a:buSzTx/>
              <a:buFontTx/>
              <a:buNone/>
              <a:defRPr sz="7003" b="1"/>
            </a:lvl3pPr>
            <a:lvl4pPr marL="0" indent="4310330" defTabSz="2718471">
              <a:spcBef>
                <a:spcPts val="2896"/>
              </a:spcBef>
              <a:buSzTx/>
              <a:buFontTx/>
              <a:buNone/>
              <a:defRPr sz="7003" b="1"/>
            </a:lvl4pPr>
            <a:lvl5pPr marL="0" indent="5747106" defTabSz="2718471">
              <a:spcBef>
                <a:spcPts val="2896"/>
              </a:spcBef>
              <a:buSzTx/>
              <a:buFontTx/>
              <a:buNone/>
              <a:defRPr sz="7003"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13"/>
          </p:nvPr>
        </p:nvSpPr>
        <p:spPr>
          <a:xfrm>
            <a:off x="7290108" y="7884781"/>
            <a:ext cx="6121967" cy="1323206"/>
          </a:xfrm>
          <a:prstGeom prst="rect">
            <a:avLst/>
          </a:prstGeom>
          <a:ln w="12700"/>
        </p:spPr>
        <p:txBody>
          <a:bodyPr anchor="b">
            <a:normAutofit/>
          </a:bodyPr>
          <a:lstStyle>
            <a:lvl1pPr marL="0" indent="0" defTabSz="2718471">
              <a:spcBef>
                <a:spcPts val="2896"/>
              </a:spcBef>
              <a:buSzTx/>
              <a:buFontTx/>
              <a:buNone/>
              <a:defRPr sz="10400" b="1"/>
            </a:lvl1p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xfrm>
            <a:off x="990014" y="5771221"/>
            <a:ext cx="12420185" cy="2128860"/>
          </a:xfrm>
          <a:prstGeom prst="rect">
            <a:avLst/>
          </a:prstGeom>
        </p:spPr>
        <p:txBody>
          <a:bodyPr>
            <a:normAutofit/>
          </a:bodyPr>
          <a:lstStyle>
            <a:lvl1pPr defTabSz="2718471">
              <a:defRPr sz="12929"/>
            </a:lvl1pPr>
          </a:lstStyle>
          <a:p>
            <a:r>
              <a:t>Title Text</a:t>
            </a:r>
          </a:p>
        </p:txBody>
      </p:sp>
      <p:sp>
        <p:nvSpPr>
          <p:cNvPr id="72"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991890" y="5919092"/>
            <a:ext cx="4644444" cy="2569927"/>
          </a:xfrm>
          <a:prstGeom prst="rect">
            <a:avLst/>
          </a:prstGeom>
        </p:spPr>
        <p:txBody>
          <a:bodyPr anchor="b">
            <a:normAutofit/>
          </a:bodyPr>
          <a:lstStyle>
            <a:lvl1pPr defTabSz="2718471">
              <a:defRPr sz="9428"/>
            </a:lvl1pPr>
          </a:lstStyle>
          <a:p>
            <a:r>
              <a:t>Title Text</a:t>
            </a:r>
          </a:p>
        </p:txBody>
      </p:sp>
      <p:sp>
        <p:nvSpPr>
          <p:cNvPr id="87" name="Body Level One…"/>
          <p:cNvSpPr txBox="1">
            <a:spLocks noGrp="1"/>
          </p:cNvSpPr>
          <p:nvPr>
            <p:ph type="body" sz="quarter" idx="1"/>
          </p:nvPr>
        </p:nvSpPr>
        <p:spPr>
          <a:xfrm>
            <a:off x="6121966" y="6770637"/>
            <a:ext cx="7290108" cy="7827059"/>
          </a:xfrm>
          <a:prstGeom prst="rect">
            <a:avLst/>
          </a:prstGeom>
        </p:spPr>
        <p:txBody>
          <a:bodyPr>
            <a:normAutofit/>
          </a:bodyPr>
          <a:lstStyle>
            <a:lvl1pPr marL="674996" indent="-674996" defTabSz="2718471">
              <a:spcBef>
                <a:spcPts val="2896"/>
              </a:spcBef>
              <a:defRPr sz="9428"/>
            </a:lvl1pPr>
            <a:lvl2pPr marL="2210425" indent="-773649" defTabSz="2718471">
              <a:spcBef>
                <a:spcPts val="2896"/>
              </a:spcBef>
              <a:defRPr sz="9428"/>
            </a:lvl2pPr>
            <a:lvl3pPr marL="3771538" indent="-897986" defTabSz="2718471">
              <a:spcBef>
                <a:spcPts val="2896"/>
              </a:spcBef>
              <a:defRPr sz="9428"/>
            </a:lvl3pPr>
            <a:lvl4pPr marL="5391773" indent="-1081445" defTabSz="2718471">
              <a:spcBef>
                <a:spcPts val="2896"/>
              </a:spcBef>
              <a:defRPr sz="9428"/>
            </a:lvl4pPr>
            <a:lvl5pPr marL="6828551" indent="-1081444" defTabSz="2718471">
              <a:spcBef>
                <a:spcPts val="2896"/>
              </a:spcBef>
              <a:defRPr sz="9428"/>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13"/>
          </p:nvPr>
        </p:nvSpPr>
        <p:spPr>
          <a:xfrm>
            <a:off x="991890" y="8489018"/>
            <a:ext cx="4644444" cy="6121424"/>
          </a:xfrm>
          <a:prstGeom prst="rect">
            <a:avLst/>
          </a:prstGeom>
          <a:ln w="12700"/>
        </p:spPr>
        <p:txBody>
          <a:bodyPr>
            <a:normAutofit/>
          </a:bodyPr>
          <a:lstStyle>
            <a:lvl1pPr marL="0" indent="0" defTabSz="2718471">
              <a:spcBef>
                <a:spcPts val="2896"/>
              </a:spcBef>
              <a:buSzTx/>
              <a:buFontTx/>
              <a:buNone/>
              <a:defRPr sz="7000"/>
            </a:lvl1p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991890" y="5919092"/>
            <a:ext cx="4644444" cy="2569927"/>
          </a:xfrm>
          <a:prstGeom prst="rect">
            <a:avLst/>
          </a:prstGeom>
        </p:spPr>
        <p:txBody>
          <a:bodyPr anchor="b">
            <a:normAutofit/>
          </a:bodyPr>
          <a:lstStyle>
            <a:lvl1pPr defTabSz="2718471">
              <a:defRPr sz="9428"/>
            </a:lvl1pPr>
          </a:lstStyle>
          <a:p>
            <a:r>
              <a:t>Title Text</a:t>
            </a:r>
          </a:p>
        </p:txBody>
      </p:sp>
      <p:sp>
        <p:nvSpPr>
          <p:cNvPr id="97" name="Picture Placeholder 2"/>
          <p:cNvSpPr>
            <a:spLocks noGrp="1"/>
          </p:cNvSpPr>
          <p:nvPr>
            <p:ph type="pic" sz="quarter" idx="13"/>
          </p:nvPr>
        </p:nvSpPr>
        <p:spPr>
          <a:xfrm>
            <a:off x="6121966" y="6770637"/>
            <a:ext cx="7290108" cy="7827059"/>
          </a:xfrm>
          <a:prstGeom prst="rect">
            <a:avLst/>
          </a:prstGeom>
          <a:ln w="12700"/>
        </p:spPr>
        <p:txBody>
          <a:bodyPr lIns="91439" tIns="45719" rIns="91439" bIns="45719"/>
          <a:lstStyle/>
          <a:p>
            <a:endParaRPr/>
          </a:p>
        </p:txBody>
      </p:sp>
      <p:sp>
        <p:nvSpPr>
          <p:cNvPr id="98" name="Body Level One…"/>
          <p:cNvSpPr txBox="1">
            <a:spLocks noGrp="1"/>
          </p:cNvSpPr>
          <p:nvPr>
            <p:ph type="body" sz="quarter" idx="1"/>
          </p:nvPr>
        </p:nvSpPr>
        <p:spPr>
          <a:xfrm>
            <a:off x="991890" y="8489018"/>
            <a:ext cx="4644444" cy="6121424"/>
          </a:xfrm>
          <a:prstGeom prst="rect">
            <a:avLst/>
          </a:prstGeom>
        </p:spPr>
        <p:txBody>
          <a:bodyPr>
            <a:normAutofit/>
          </a:bodyPr>
          <a:lstStyle>
            <a:lvl1pPr marL="0" indent="0" defTabSz="2718471">
              <a:spcBef>
                <a:spcPts val="2896"/>
              </a:spcBef>
              <a:buSzTx/>
              <a:buFontTx/>
              <a:buNone/>
              <a:defRPr sz="4714"/>
            </a:lvl1pPr>
            <a:lvl2pPr marL="0" indent="1436776" defTabSz="2718471">
              <a:spcBef>
                <a:spcPts val="2896"/>
              </a:spcBef>
              <a:buSzTx/>
              <a:buFontTx/>
              <a:buNone/>
              <a:defRPr sz="4714"/>
            </a:lvl2pPr>
            <a:lvl3pPr marL="0" indent="2873552" defTabSz="2718471">
              <a:spcBef>
                <a:spcPts val="2896"/>
              </a:spcBef>
              <a:buSzTx/>
              <a:buFontTx/>
              <a:buNone/>
              <a:defRPr sz="4714"/>
            </a:lvl3pPr>
            <a:lvl4pPr marL="0" indent="4310330" defTabSz="2718471">
              <a:spcBef>
                <a:spcPts val="2896"/>
              </a:spcBef>
              <a:buSzTx/>
              <a:buFontTx/>
              <a:buNone/>
              <a:defRPr sz="4714"/>
            </a:lvl4pPr>
            <a:lvl5pPr marL="0" indent="5747106" defTabSz="2718471">
              <a:spcBef>
                <a:spcPts val="2896"/>
              </a:spcBef>
              <a:buSzTx/>
              <a:buFontTx/>
              <a:buNone/>
              <a:defRPr sz="4714"/>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xfrm>
            <a:off x="12836218" y="15394386"/>
            <a:ext cx="573981" cy="583919"/>
          </a:xfrm>
          <a:prstGeom prst="rect">
            <a:avLst/>
          </a:prstGeom>
        </p:spPr>
        <p:txBody>
          <a:bodyPr/>
          <a:lstStyle>
            <a:lvl1pPr>
              <a:defRPr sz="3502">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20011" y="5332699"/>
            <a:ext cx="12960192" cy="24220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nchor="ctr"/>
          <a:lstStyle/>
          <a:p>
            <a:r>
              <a:t>Title Text</a:t>
            </a:r>
          </a:p>
        </p:txBody>
      </p:sp>
      <p:sp>
        <p:nvSpPr>
          <p:cNvPr id="3" name="Body Level One…"/>
          <p:cNvSpPr txBox="1">
            <a:spLocks noGrp="1"/>
          </p:cNvSpPr>
          <p:nvPr>
            <p:ph type="body" idx="1"/>
          </p:nvPr>
        </p:nvSpPr>
        <p:spPr>
          <a:xfrm>
            <a:off x="720011" y="7754754"/>
            <a:ext cx="12960192" cy="844404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277" tIns="22277" rIns="22277" bIns="22277"/>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162953" y="15313650"/>
            <a:ext cx="157200" cy="158995"/>
          </a:xfrm>
          <a:prstGeom prst="rect">
            <a:avLst/>
          </a:prstGeom>
          <a:ln w="3175">
            <a:miter lim="400000"/>
          </a:ln>
        </p:spPr>
        <p:txBody>
          <a:bodyPr wrap="none" lIns="22277" tIns="22277" rIns="22277" bIns="22277" anchor="ctr">
            <a:spAutoFit/>
          </a:bodyPr>
          <a:lstStyle>
            <a:lvl1pPr algn="r">
              <a:defRPr sz="74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7" r:id="rId35"/>
    <p:sldLayoutId id="2147483688" r:id="rId36"/>
  </p:sldLayoutIdLst>
  <p:transition spd="med"/>
  <p:txStyles>
    <p:titleStyle>
      <a:lvl1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485418" rtl="0" latinLnBrk="0">
        <a:lnSpc>
          <a:spcPct val="90000"/>
        </a:lnSpc>
        <a:spcBef>
          <a:spcPts val="0"/>
        </a:spcBef>
        <a:spcAft>
          <a:spcPts val="0"/>
        </a:spcAft>
        <a:buClrTx/>
        <a:buSzTx/>
        <a:buFontTx/>
        <a:buNone/>
        <a:tabLst/>
        <a:defRPr sz="229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11545" marR="0" indent="-111545"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1pPr>
      <a:lvl2pPr marL="384832" marR="0" indent="-128277"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2pPr>
      <a:lvl3pPr marL="673457" marR="0" indent="-160347"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3pPr>
      <a:lvl4pPr marL="940702" marR="0" indent="-171036"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4pPr>
      <a:lvl5pPr marL="1197257" marR="0" indent="-171036"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5pPr>
      <a:lvl6pPr marL="1453812" marR="0" indent="-171036"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6pPr>
      <a:lvl7pPr marL="1710367" marR="0" indent="-171036"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7pPr>
      <a:lvl8pPr marL="1966923" marR="0" indent="-171036"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8pPr>
      <a:lvl9pPr marL="2223477" marR="0" indent="-171036" algn="l" defTabSz="485418" rtl="0" latinLnBrk="0">
        <a:lnSpc>
          <a:spcPct val="90000"/>
        </a:lnSpc>
        <a:spcBef>
          <a:spcPts val="471"/>
        </a:spcBef>
        <a:spcAft>
          <a:spcPts val="0"/>
        </a:spcAft>
        <a:buClrTx/>
        <a:buSzPct val="100000"/>
        <a:buFont typeface="Arial"/>
        <a:buChar char="•"/>
        <a:tabLst/>
        <a:defRPr sz="1347" b="0" i="0" u="none" strike="noStrike" cap="none" spc="0" baseline="0">
          <a:ln>
            <a:noFill/>
          </a:ln>
          <a:solidFill>
            <a:srgbClr val="000000"/>
          </a:solidFill>
          <a:uFillTx/>
          <a:latin typeface="+mn-lt"/>
          <a:ea typeface="+mn-ea"/>
          <a:cs typeface="+mn-cs"/>
          <a:sym typeface="Calibri"/>
        </a:defRPr>
      </a:lvl9pPr>
    </p:bodyStyle>
    <p:otherStyle>
      <a:lvl1pPr marL="0" marR="0" indent="0"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1pPr>
      <a:lvl2pPr marL="0" marR="0" indent="1226532"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2pPr>
      <a:lvl3pPr marL="0" marR="0" indent="2453063"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3pPr>
      <a:lvl4pPr marL="0" marR="0" indent="3679595"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4pPr>
      <a:lvl5pPr marL="0" marR="0" indent="4906126"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5pPr>
      <a:lvl6pPr marL="0" marR="0" indent="6132658"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6pPr>
      <a:lvl7pPr marL="0" marR="0" indent="7359190"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7pPr>
      <a:lvl8pPr marL="0" marR="0" indent="8585722"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8pPr>
      <a:lvl9pPr marL="0" marR="0" indent="9812253" algn="r" defTabSz="2320676" rtl="0" latinLnBrk="0">
        <a:lnSpc>
          <a:spcPct val="100000"/>
        </a:lnSpc>
        <a:spcBef>
          <a:spcPts val="0"/>
        </a:spcBef>
        <a:spcAft>
          <a:spcPts val="0"/>
        </a:spcAft>
        <a:buClrTx/>
        <a:buSzTx/>
        <a:buFontTx/>
        <a:buNone/>
        <a:tabLst/>
        <a:defRPr sz="741"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Rectangle 27"/>
          <p:cNvGrpSpPr/>
          <p:nvPr/>
        </p:nvGrpSpPr>
        <p:grpSpPr>
          <a:xfrm>
            <a:off x="495404" y="4202863"/>
            <a:ext cx="3160934" cy="444898"/>
            <a:chOff x="0" y="-45219"/>
            <a:chExt cx="4693834" cy="660649"/>
          </a:xfrm>
        </p:grpSpPr>
        <p:sp>
          <p:nvSpPr>
            <p:cNvPr id="423" name="Rectangle"/>
            <p:cNvSpPr/>
            <p:nvPr/>
          </p:nvSpPr>
          <p:spPr>
            <a:xfrm>
              <a:off x="0" y="-1"/>
              <a:ext cx="4693834" cy="570210"/>
            </a:xfrm>
            <a:prstGeom prst="rect">
              <a:avLst/>
            </a:prstGeom>
            <a:solidFill>
              <a:srgbClr val="942192"/>
            </a:solidFill>
            <a:ln w="12700" cap="flat">
              <a:noFill/>
              <a:miter lim="400000"/>
            </a:ln>
            <a:effectLst/>
          </p:spPr>
          <p:txBody>
            <a:bodyPr wrap="square" lIns="15002" tIns="15002" rIns="15002" bIns="15002" numCol="1" anchor="ctr">
              <a:noAutofit/>
            </a:bodyPr>
            <a:lstStyle/>
            <a:p>
              <a:pPr algn="ctr">
                <a:defRPr sz="4600">
                  <a:solidFill>
                    <a:srgbClr val="FFFFFF"/>
                  </a:solidFill>
                  <a:latin typeface="Arial"/>
                  <a:ea typeface="Arial"/>
                  <a:cs typeface="Arial"/>
                  <a:sym typeface="Arial"/>
                </a:defRPr>
              </a:pPr>
              <a:endParaRPr sz="3098"/>
            </a:p>
          </p:txBody>
        </p:sp>
        <p:sp>
          <p:nvSpPr>
            <p:cNvPr id="424" name="Introduction"/>
            <p:cNvSpPr txBox="1"/>
            <p:nvPr/>
          </p:nvSpPr>
          <p:spPr>
            <a:xfrm>
              <a:off x="0" y="-45219"/>
              <a:ext cx="4693834" cy="660649"/>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002" tIns="15002" rIns="15002" bIns="15002" numCol="1" anchor="ctr">
              <a:spAutoFit/>
            </a:bodyPr>
            <a:lstStyle>
              <a:lvl1pPr algn="ctr">
                <a:defRPr sz="4000" b="1">
                  <a:solidFill>
                    <a:srgbClr val="FFFFFF"/>
                  </a:solidFill>
                  <a:latin typeface="Arial"/>
                  <a:ea typeface="Arial"/>
                  <a:cs typeface="Arial"/>
                  <a:sym typeface="Arial"/>
                </a:defRPr>
              </a:lvl1pPr>
            </a:lstStyle>
            <a:p>
              <a:r>
                <a:rPr lang="en-GB" sz="2694" dirty="0"/>
                <a:t>Background</a:t>
              </a:r>
              <a:endParaRPr sz="2694" dirty="0"/>
            </a:p>
          </p:txBody>
        </p:sp>
      </p:grpSp>
      <p:grpSp>
        <p:nvGrpSpPr>
          <p:cNvPr id="434" name="Rectangle 33"/>
          <p:cNvGrpSpPr/>
          <p:nvPr/>
        </p:nvGrpSpPr>
        <p:grpSpPr>
          <a:xfrm>
            <a:off x="3977742" y="4202863"/>
            <a:ext cx="6654733" cy="444898"/>
            <a:chOff x="-1" y="-45219"/>
            <a:chExt cx="9881959" cy="660649"/>
          </a:xfrm>
        </p:grpSpPr>
        <p:sp>
          <p:nvSpPr>
            <p:cNvPr id="432" name="Rectangle"/>
            <p:cNvSpPr/>
            <p:nvPr/>
          </p:nvSpPr>
          <p:spPr>
            <a:xfrm>
              <a:off x="-1" y="-1"/>
              <a:ext cx="9881959" cy="570210"/>
            </a:xfrm>
            <a:prstGeom prst="rect">
              <a:avLst/>
            </a:prstGeom>
            <a:solidFill>
              <a:srgbClr val="942192"/>
            </a:solidFill>
            <a:ln w="12700" cap="flat">
              <a:noFill/>
              <a:miter lim="400000"/>
            </a:ln>
            <a:effectLst/>
          </p:spPr>
          <p:txBody>
            <a:bodyPr wrap="square" lIns="15002" tIns="15002" rIns="15002" bIns="15002" numCol="1" anchor="ctr">
              <a:noAutofit/>
            </a:bodyPr>
            <a:lstStyle/>
            <a:p>
              <a:pPr algn="ctr">
                <a:defRPr sz="4600">
                  <a:solidFill>
                    <a:srgbClr val="FFFFFF"/>
                  </a:solidFill>
                  <a:latin typeface="Arial"/>
                  <a:ea typeface="Arial"/>
                  <a:cs typeface="Arial"/>
                  <a:sym typeface="Arial"/>
                </a:defRPr>
              </a:pPr>
              <a:endParaRPr sz="3098"/>
            </a:p>
          </p:txBody>
        </p:sp>
        <p:sp>
          <p:nvSpPr>
            <p:cNvPr id="433" name="Figures and Results"/>
            <p:cNvSpPr txBox="1"/>
            <p:nvPr/>
          </p:nvSpPr>
          <p:spPr>
            <a:xfrm>
              <a:off x="-1" y="-45219"/>
              <a:ext cx="9881959" cy="660649"/>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002" tIns="15002" rIns="15002" bIns="15002" numCol="1" anchor="ctr">
              <a:spAutoFit/>
            </a:bodyPr>
            <a:lstStyle>
              <a:lvl1pPr algn="ctr">
                <a:defRPr sz="4000" b="1">
                  <a:solidFill>
                    <a:srgbClr val="FFFFFF"/>
                  </a:solidFill>
                  <a:latin typeface="Arial"/>
                  <a:ea typeface="Arial"/>
                  <a:cs typeface="Arial"/>
                  <a:sym typeface="Arial"/>
                </a:defRPr>
              </a:lvl1pPr>
            </a:lstStyle>
            <a:p>
              <a:r>
                <a:rPr lang="en-GB" sz="2694" dirty="0"/>
                <a:t>Methods</a:t>
              </a:r>
              <a:endParaRPr sz="2694" dirty="0"/>
            </a:p>
          </p:txBody>
        </p:sp>
      </p:grpSp>
      <p:grpSp>
        <p:nvGrpSpPr>
          <p:cNvPr id="437" name="Rectangle 35"/>
          <p:cNvGrpSpPr/>
          <p:nvPr/>
        </p:nvGrpSpPr>
        <p:grpSpPr>
          <a:xfrm>
            <a:off x="10953882" y="4202863"/>
            <a:ext cx="3171874" cy="444898"/>
            <a:chOff x="-1" y="-45219"/>
            <a:chExt cx="4710080" cy="660649"/>
          </a:xfrm>
        </p:grpSpPr>
        <p:sp>
          <p:nvSpPr>
            <p:cNvPr id="435" name="Rectangle"/>
            <p:cNvSpPr/>
            <p:nvPr/>
          </p:nvSpPr>
          <p:spPr>
            <a:xfrm>
              <a:off x="-1" y="-1"/>
              <a:ext cx="4710080" cy="570210"/>
            </a:xfrm>
            <a:prstGeom prst="rect">
              <a:avLst/>
            </a:prstGeom>
            <a:solidFill>
              <a:srgbClr val="942192"/>
            </a:solidFill>
            <a:ln w="12700" cap="flat">
              <a:noFill/>
              <a:miter lim="400000"/>
            </a:ln>
            <a:effectLst/>
          </p:spPr>
          <p:txBody>
            <a:bodyPr wrap="square" lIns="15002" tIns="15002" rIns="15002" bIns="15002" numCol="1" anchor="ctr">
              <a:noAutofit/>
            </a:bodyPr>
            <a:lstStyle/>
            <a:p>
              <a:pPr algn="ctr">
                <a:defRPr sz="4600">
                  <a:solidFill>
                    <a:srgbClr val="FFFFFF"/>
                  </a:solidFill>
                  <a:latin typeface="Arial"/>
                  <a:ea typeface="Arial"/>
                  <a:cs typeface="Arial"/>
                  <a:sym typeface="Arial"/>
                </a:defRPr>
              </a:pPr>
              <a:endParaRPr sz="3098"/>
            </a:p>
          </p:txBody>
        </p:sp>
        <p:sp>
          <p:nvSpPr>
            <p:cNvPr id="436" name="Conclusion"/>
            <p:cNvSpPr txBox="1"/>
            <p:nvPr/>
          </p:nvSpPr>
          <p:spPr>
            <a:xfrm>
              <a:off x="-1" y="-45219"/>
              <a:ext cx="4710080" cy="660649"/>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002" tIns="15002" rIns="15002" bIns="15002" numCol="1" anchor="ctr">
              <a:spAutoFit/>
            </a:bodyPr>
            <a:lstStyle>
              <a:lvl1pPr algn="ctr">
                <a:defRPr sz="4000" b="1">
                  <a:solidFill>
                    <a:srgbClr val="FFFFFF"/>
                  </a:solidFill>
                  <a:latin typeface="Arial"/>
                  <a:ea typeface="Arial"/>
                  <a:cs typeface="Arial"/>
                  <a:sym typeface="Arial"/>
                </a:defRPr>
              </a:lvl1pPr>
            </a:lstStyle>
            <a:p>
              <a:r>
                <a:rPr lang="en-US" sz="2694" dirty="0"/>
                <a:t>Performance</a:t>
              </a:r>
              <a:endParaRPr sz="2694" dirty="0"/>
            </a:p>
          </p:txBody>
        </p:sp>
      </p:grpSp>
      <p:grpSp>
        <p:nvGrpSpPr>
          <p:cNvPr id="440" name="Rectangle 37"/>
          <p:cNvGrpSpPr/>
          <p:nvPr/>
        </p:nvGrpSpPr>
        <p:grpSpPr>
          <a:xfrm>
            <a:off x="10843406" y="12617381"/>
            <a:ext cx="3171874" cy="444898"/>
            <a:chOff x="-1" y="-45221"/>
            <a:chExt cx="4710080" cy="660651"/>
          </a:xfrm>
        </p:grpSpPr>
        <p:sp>
          <p:nvSpPr>
            <p:cNvPr id="438" name="Rectangle"/>
            <p:cNvSpPr/>
            <p:nvPr/>
          </p:nvSpPr>
          <p:spPr>
            <a:xfrm>
              <a:off x="-1" y="-1"/>
              <a:ext cx="4710080" cy="570210"/>
            </a:xfrm>
            <a:prstGeom prst="rect">
              <a:avLst/>
            </a:prstGeom>
            <a:solidFill>
              <a:srgbClr val="942192"/>
            </a:solidFill>
            <a:ln w="12700" cap="flat">
              <a:noFill/>
              <a:miter lim="400000"/>
            </a:ln>
            <a:effectLst/>
          </p:spPr>
          <p:txBody>
            <a:bodyPr wrap="square" lIns="15002" tIns="15002" rIns="15002" bIns="15002" numCol="1" anchor="ctr">
              <a:noAutofit/>
            </a:bodyPr>
            <a:lstStyle/>
            <a:p>
              <a:pPr algn="ctr">
                <a:defRPr sz="4600">
                  <a:solidFill>
                    <a:srgbClr val="FFFFFF"/>
                  </a:solidFill>
                  <a:latin typeface="Arial"/>
                  <a:ea typeface="Arial"/>
                  <a:cs typeface="Arial"/>
                  <a:sym typeface="Arial"/>
                </a:defRPr>
              </a:pPr>
              <a:endParaRPr sz="3098"/>
            </a:p>
          </p:txBody>
        </p:sp>
        <p:sp>
          <p:nvSpPr>
            <p:cNvPr id="439" name="Acknowledgments"/>
            <p:cNvSpPr txBox="1"/>
            <p:nvPr/>
          </p:nvSpPr>
          <p:spPr>
            <a:xfrm>
              <a:off x="-1" y="-45221"/>
              <a:ext cx="4710080" cy="660651"/>
            </a:xfrm>
            <a:prstGeom prst="rect">
              <a:avLst/>
            </a:prstGeom>
            <a:noFill/>
            <a:ln w="3175"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002" tIns="15002" rIns="15002" bIns="15002" numCol="1" anchor="ctr">
              <a:spAutoFit/>
            </a:bodyPr>
            <a:lstStyle>
              <a:lvl1pPr algn="ctr">
                <a:defRPr sz="4000" b="1">
                  <a:solidFill>
                    <a:srgbClr val="FFFFFF"/>
                  </a:solidFill>
                  <a:latin typeface="Arial"/>
                  <a:ea typeface="Arial"/>
                  <a:cs typeface="Arial"/>
                  <a:sym typeface="Arial"/>
                </a:defRPr>
              </a:lvl1pPr>
            </a:lstStyle>
            <a:p>
              <a:r>
                <a:rPr lang="en-US" sz="2694" dirty="0"/>
                <a:t>Conclusion</a:t>
              </a:r>
              <a:endParaRPr sz="2694" dirty="0"/>
            </a:p>
          </p:txBody>
        </p:sp>
      </p:grpSp>
      <p:sp>
        <p:nvSpPr>
          <p:cNvPr id="441" name="TextBox 38"/>
          <p:cNvSpPr txBox="1"/>
          <p:nvPr/>
        </p:nvSpPr>
        <p:spPr>
          <a:xfrm>
            <a:off x="10843407" y="13174141"/>
            <a:ext cx="3171873" cy="4710937"/>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002" tIns="15002" rIns="15002" bIns="15002">
            <a:spAutoFit/>
          </a:bodyPr>
          <a:lstStyle>
            <a:lvl1pPr>
              <a:defRPr sz="2400">
                <a:latin typeface="Arial"/>
                <a:ea typeface="Arial"/>
                <a:cs typeface="Arial"/>
                <a:sym typeface="Arial"/>
              </a:defRPr>
            </a:lvl1pPr>
          </a:lstStyle>
          <a:p>
            <a:pPr algn="just"/>
            <a:r>
              <a:rPr lang="en-US" sz="1600" dirty="0">
                <a:latin typeface="Calibri" panose="020F0502020204030204" pitchFamily="34" charset="0"/>
                <a:ea typeface="Calibri" panose="020F0502020204030204" pitchFamily="34" charset="0"/>
                <a:sym typeface="Calibri"/>
              </a:rPr>
              <a:t>In this study, the LSTM algorithm is trained and tested on the Apple and NVIDIA datasets from 2014 to 2024. The results are then carefully assessed and recorded to determine the level of performance, in terms of accuracy and efficiency of stock price prediction. The evaluation criteria used were RMSE and R</a:t>
            </a:r>
            <a:r>
              <a:rPr lang="en-US" sz="1600" baseline="30000" dirty="0">
                <a:latin typeface="Calibri" panose="020F0502020204030204" pitchFamily="34" charset="0"/>
                <a:ea typeface="Calibri" panose="020F0502020204030204" pitchFamily="34" charset="0"/>
                <a:sym typeface="Calibri"/>
              </a:rPr>
              <a:t>2</a:t>
            </a:r>
            <a:r>
              <a:rPr lang="en-US" sz="1600" dirty="0">
                <a:latin typeface="Calibri" panose="020F0502020204030204" pitchFamily="34" charset="0"/>
                <a:ea typeface="Calibri" panose="020F0502020204030204" pitchFamily="34" charset="0"/>
                <a:sym typeface="Calibri"/>
              </a:rPr>
              <a:t> score. </a:t>
            </a:r>
          </a:p>
          <a:p>
            <a:pPr algn="just"/>
            <a:endParaRPr lang="en-US" sz="1600" dirty="0">
              <a:latin typeface="Calibri" panose="020F0502020204030204" pitchFamily="34" charset="0"/>
              <a:ea typeface="Calibri" panose="020F0502020204030204" pitchFamily="34" charset="0"/>
              <a:sym typeface="Calibri"/>
            </a:endParaRPr>
          </a:p>
          <a:p>
            <a:pPr algn="just"/>
            <a:r>
              <a:rPr lang="en-US" sz="1600" dirty="0">
                <a:latin typeface="Calibri" panose="020F0502020204030204" pitchFamily="34" charset="0"/>
                <a:ea typeface="Calibri" panose="020F0502020204030204" pitchFamily="34" charset="0"/>
                <a:sym typeface="Calibri"/>
              </a:rPr>
              <a:t>The testing results are essential in determining the effectiveness of the LSTM in stock price prediction.</a:t>
            </a:r>
            <a:br>
              <a:rPr lang="en-US" sz="1600" dirty="0">
                <a:latin typeface="Calibri" panose="020F0502020204030204" pitchFamily="34" charset="0"/>
                <a:ea typeface="Calibri" panose="020F0502020204030204" pitchFamily="34" charset="0"/>
                <a:sym typeface="Calibri"/>
              </a:rPr>
            </a:br>
            <a:endParaRPr lang="en-US" sz="1600" dirty="0">
              <a:latin typeface="Calibri" panose="020F0502020204030204" pitchFamily="34" charset="0"/>
              <a:ea typeface="Calibri" panose="020F0502020204030204" pitchFamily="34" charset="0"/>
              <a:sym typeface="Calibri"/>
            </a:endParaRPr>
          </a:p>
          <a:p>
            <a:pPr algn="just"/>
            <a:r>
              <a:rPr lang="en-US" sz="1600" dirty="0">
                <a:latin typeface="Calibri" panose="020F0502020204030204" pitchFamily="34" charset="0"/>
                <a:ea typeface="Calibri" panose="020F0502020204030204" pitchFamily="34" charset="0"/>
                <a:sym typeface="Calibri"/>
              </a:rPr>
              <a:t>The LSTM architecture is dynamic and adapts to changes in its variables. Based on the findings, it is evident that the LSTM model is efficient</a:t>
            </a:r>
          </a:p>
          <a:p>
            <a:pPr algn="just"/>
            <a:endParaRPr sz="1616" dirty="0"/>
          </a:p>
        </p:txBody>
      </p:sp>
      <p:sp>
        <p:nvSpPr>
          <p:cNvPr id="446" name="TextBox 34"/>
          <p:cNvSpPr txBox="1"/>
          <p:nvPr/>
        </p:nvSpPr>
        <p:spPr>
          <a:xfrm>
            <a:off x="495403" y="4791288"/>
            <a:ext cx="3160933" cy="12665551"/>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5002" tIns="15002" rIns="15002" bIns="15002">
            <a:spAutoFit/>
          </a:bodyPr>
          <a:lstStyle/>
          <a:p>
            <a:pPr algn="just" fontAlgn="base"/>
            <a:r>
              <a:rPr lang="en-US" sz="1600" dirty="0">
                <a:latin typeface="Calibri" panose="020F0502020204030204" pitchFamily="34" charset="0"/>
                <a:ea typeface="Calibri" panose="020F0502020204030204" pitchFamily="34" charset="0"/>
                <a:cs typeface="Arial"/>
              </a:rPr>
              <a:t>Problem - The study was conducted to accurately monitor the performance of the model during the analytical process due to the intricate and non-linear nature of the stock market.</a:t>
            </a:r>
          </a:p>
          <a:p>
            <a:pPr algn="just" fontAlgn="base"/>
            <a:endParaRPr lang="en-US" sz="1600" dirty="0">
              <a:latin typeface="Calibri" panose="020F0502020204030204" pitchFamily="34" charset="0"/>
              <a:ea typeface="Calibri" panose="020F0502020204030204" pitchFamily="34" charset="0"/>
              <a:cs typeface="Arial"/>
            </a:endParaRPr>
          </a:p>
          <a:p>
            <a:pPr algn="just" fontAlgn="base"/>
            <a:r>
              <a:rPr lang="en-US" sz="1600" dirty="0">
                <a:latin typeface="Calibri" panose="020F0502020204030204" pitchFamily="34" charset="0"/>
                <a:ea typeface="Calibri" panose="020F0502020204030204" pitchFamily="34" charset="0"/>
                <a:cs typeface="Arial"/>
              </a:rPr>
              <a:t>Gap - The majority of stock research strategies that rely on machine learning are constructed using data-driven models. The method of analysis lacks interpretability, and the outcomes are not traceable.</a:t>
            </a:r>
          </a:p>
          <a:p>
            <a:pPr algn="just" fontAlgn="base"/>
            <a:endParaRPr lang="en-GB" sz="1600" dirty="0">
              <a:latin typeface="Calibri" panose="020F0502020204030204" pitchFamily="34" charset="0"/>
            </a:endParaRPr>
          </a:p>
          <a:p>
            <a:pPr algn="just" rtl="0" fontAlgn="base"/>
            <a:r>
              <a:rPr lang="en-GB" sz="1600" b="1" dirty="0">
                <a:latin typeface="Calibri" panose="020F0502020204030204" pitchFamily="34" charset="0"/>
              </a:rPr>
              <a:t>The project aim;</a:t>
            </a:r>
            <a:r>
              <a:rPr lang="en-GB" sz="1600" b="1" i="0" dirty="0">
                <a:effectLst/>
                <a:latin typeface="Calibri" panose="020F0502020204030204" pitchFamily="34" charset="0"/>
              </a:rPr>
              <a:t> </a:t>
            </a:r>
            <a:endParaRPr lang="en-GB" sz="1200" b="1" i="0" dirty="0">
              <a:effectLst/>
            </a:endParaRPr>
          </a:p>
          <a:p>
            <a:pPr algn="just" fontAlgn="base">
              <a:buFont typeface="Arial" panose="020B0604020202020204" pitchFamily="34" charset="0"/>
              <a:buChar char="•"/>
            </a:pPr>
            <a:r>
              <a:rPr lang="en-US" sz="1600" dirty="0">
                <a:latin typeface="Calibri" panose="020F0502020204030204" pitchFamily="34" charset="0"/>
              </a:rPr>
              <a:t> To evaluate the performance and predict the return of Apple and NVIDIA stocks</a:t>
            </a:r>
          </a:p>
          <a:p>
            <a:pPr algn="just" fontAlgn="base">
              <a:buFont typeface="Arial" panose="020B0604020202020204" pitchFamily="34" charset="0"/>
              <a:buChar char="•"/>
            </a:pPr>
            <a:endParaRPr lang="en-US" sz="1600" dirty="0">
              <a:latin typeface="Calibri" panose="020F0502020204030204" pitchFamily="34" charset="0"/>
            </a:endParaRPr>
          </a:p>
          <a:p>
            <a:pPr algn="just" fontAlgn="base"/>
            <a:r>
              <a:rPr lang="en-US" sz="1616" b="1" dirty="0"/>
              <a:t>Specifically, the objectives of the study include;</a:t>
            </a:r>
          </a:p>
          <a:p>
            <a:pPr algn="just" fontAlgn="base"/>
            <a:endParaRPr lang="en-US" sz="1616" b="1" dirty="0"/>
          </a:p>
          <a:p>
            <a:pPr algn="just" fontAlgn="base">
              <a:buFont typeface="Arial" panose="020B0604020202020204" pitchFamily="34" charset="0"/>
              <a:buChar char="•"/>
            </a:pPr>
            <a:r>
              <a:rPr lang="en-US" sz="1616" dirty="0"/>
              <a:t>To study and review LSTM and other relevant ML methods for the analysis of the stock market.</a:t>
            </a:r>
          </a:p>
          <a:p>
            <a:pPr algn="just" fontAlgn="base">
              <a:buFont typeface="Arial" panose="020B0604020202020204" pitchFamily="34" charset="0"/>
              <a:buChar char="•"/>
            </a:pPr>
            <a:r>
              <a:rPr lang="en-US" sz="1616" dirty="0"/>
              <a:t>To source requisite daily stock data from financial market data hubs such as; Yahoo Finance spanning 10 years.</a:t>
            </a:r>
          </a:p>
          <a:p>
            <a:pPr algn="just" fontAlgn="base">
              <a:buFont typeface="Arial" panose="020B0604020202020204" pitchFamily="34" charset="0"/>
              <a:buChar char="•"/>
            </a:pPr>
            <a:r>
              <a:rPr lang="en-US" sz="1616" dirty="0"/>
              <a:t>To collect and collate data on the top-2 technology stock of March 2024 week 1 namely; AAPL, and NVDA.</a:t>
            </a:r>
          </a:p>
          <a:p>
            <a:pPr algn="just" fontAlgn="base">
              <a:buFont typeface="Arial" panose="020B0604020202020204" pitchFamily="34" charset="0"/>
              <a:buChar char="•"/>
            </a:pPr>
            <a:r>
              <a:rPr lang="en-US" sz="1616" dirty="0"/>
              <a:t>To build and compile the LSTM-ML model for stock market forecasting using historical stock market data.</a:t>
            </a:r>
          </a:p>
          <a:p>
            <a:pPr algn="just" fontAlgn="base">
              <a:buFont typeface="Arial" panose="020B0604020202020204" pitchFamily="34" charset="0"/>
              <a:buChar char="•"/>
            </a:pPr>
            <a:r>
              <a:rPr lang="en-US" sz="1616" dirty="0"/>
              <a:t>To predict stock market returns (from price trends) using LSTM from selected input features (see Table 3a).</a:t>
            </a:r>
          </a:p>
          <a:p>
            <a:pPr algn="just" fontAlgn="base">
              <a:buFont typeface="Arial" panose="020B0604020202020204" pitchFamily="34" charset="0"/>
              <a:buChar char="•"/>
            </a:pPr>
            <a:r>
              <a:rPr lang="en-US" sz="1616" dirty="0"/>
              <a:t>To compare the performance of the two stocks based on the valid and predicted values from the LSTM model.</a:t>
            </a:r>
          </a:p>
          <a:p>
            <a:pPr algn="just" fontAlgn="base">
              <a:buFont typeface="Arial" panose="020B0604020202020204" pitchFamily="34" charset="0"/>
              <a:buChar char="•"/>
            </a:pPr>
            <a:r>
              <a:rPr lang="en-US" sz="1616" dirty="0"/>
              <a:t>To suggest future directions for ML stock market prediction research based on the results.</a:t>
            </a:r>
          </a:p>
          <a:p>
            <a:pPr algn="just" fontAlgn="base">
              <a:buFont typeface="Arial" panose="020B0604020202020204" pitchFamily="34" charset="0"/>
              <a:buChar char="•"/>
            </a:pPr>
            <a:r>
              <a:rPr lang="en-US" sz="1616" dirty="0"/>
              <a:t>To present an efficient approach that can help investors and traders make better decisions for sustained growth or revenue.</a:t>
            </a:r>
          </a:p>
          <a:p>
            <a:pPr algn="just" fontAlgn="base">
              <a:buFont typeface="Arial" panose="020B0604020202020204" pitchFamily="34" charset="0"/>
              <a:buChar char="•"/>
            </a:pPr>
            <a:endParaRPr sz="1616" dirty="0"/>
          </a:p>
        </p:txBody>
      </p:sp>
      <p:sp>
        <p:nvSpPr>
          <p:cNvPr id="449" name="TextBox 47"/>
          <p:cNvSpPr txBox="1"/>
          <p:nvPr/>
        </p:nvSpPr>
        <p:spPr>
          <a:xfrm>
            <a:off x="10882071" y="6550444"/>
            <a:ext cx="3171873" cy="5939607"/>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5002" tIns="15002" rIns="15002" bIns="15002">
            <a:spAutoFit/>
          </a:bodyPr>
          <a:lstStyle/>
          <a:p>
            <a:pPr algn="just">
              <a:defRPr sz="2400">
                <a:latin typeface="Arial"/>
                <a:ea typeface="Arial"/>
                <a:cs typeface="Arial"/>
                <a:sym typeface="Arial"/>
              </a:defRPr>
            </a:pPr>
            <a:r>
              <a:rPr lang="en-US" sz="1600" dirty="0">
                <a:latin typeface="Calibri" panose="020F0502020204030204" pitchFamily="34" charset="0"/>
                <a:ea typeface="Calibri" panose="020F0502020204030204" pitchFamily="34" charset="0"/>
                <a:cs typeface="Arial"/>
                <a:sym typeface="Arial"/>
              </a:rPr>
              <a:t>The LSTM predicts the target value (closing price) of Apple better than Nvidia. The R</a:t>
            </a:r>
            <a:r>
              <a:rPr lang="en-US" sz="1600" baseline="30000" dirty="0">
                <a:latin typeface="Calibri" panose="020F0502020204030204" pitchFamily="34" charset="0"/>
                <a:ea typeface="Calibri" panose="020F0502020204030204" pitchFamily="34" charset="0"/>
                <a:cs typeface="Arial"/>
                <a:sym typeface="Arial"/>
              </a:rPr>
              <a:t>2</a:t>
            </a:r>
            <a:r>
              <a:rPr lang="en-US" sz="1600" dirty="0">
                <a:latin typeface="Calibri" panose="020F0502020204030204" pitchFamily="34" charset="0"/>
                <a:ea typeface="Calibri" panose="020F0502020204030204" pitchFamily="34" charset="0"/>
                <a:cs typeface="Arial"/>
                <a:sym typeface="Arial"/>
              </a:rPr>
              <a:t> shows how much dispersion or variation of the adjusted close price is explained by the open, high, low, and close price. In other words, the AAPL data fits the LSTM by approximately 78% when compared to 85% for NVDA.</a:t>
            </a:r>
          </a:p>
          <a:p>
            <a:pPr algn="just">
              <a:defRPr sz="2400">
                <a:latin typeface="Arial"/>
                <a:ea typeface="Arial"/>
                <a:cs typeface="Arial"/>
                <a:sym typeface="Arial"/>
              </a:defRPr>
            </a:pPr>
            <a:endParaRPr lang="en-US" sz="1600" dirty="0">
              <a:latin typeface="Calibri" panose="020F0502020204030204" pitchFamily="34" charset="0"/>
              <a:ea typeface="Calibri" panose="020F0502020204030204" pitchFamily="34" charset="0"/>
              <a:cs typeface="Arial"/>
              <a:sym typeface="Arial"/>
            </a:endParaRPr>
          </a:p>
          <a:p>
            <a:pPr algn="just">
              <a:defRPr sz="2400">
                <a:latin typeface="Arial"/>
                <a:ea typeface="Arial"/>
                <a:cs typeface="Arial"/>
                <a:sym typeface="Arial"/>
              </a:defRPr>
            </a:pPr>
            <a:r>
              <a:rPr lang="en-US" sz="1600" dirty="0">
                <a:latin typeface="Calibri" panose="020F0502020204030204" pitchFamily="34" charset="0"/>
                <a:ea typeface="Calibri" panose="020F0502020204030204" pitchFamily="34" charset="0"/>
                <a:cs typeface="Arial"/>
              </a:rPr>
              <a:t>Although NVDA yields better returns for traders and investors as indicated by the standard deviation, skewness, and kurtosis (see Table 5) as well as the prediction change (see Table 8 below), it does not guarantee long-term stability, as suggested by the LSTM-RMSE results.</a:t>
            </a:r>
          </a:p>
          <a:p>
            <a:pPr algn="just">
              <a:defRPr sz="2400">
                <a:latin typeface="Arial"/>
                <a:ea typeface="Arial"/>
                <a:cs typeface="Arial"/>
                <a:sym typeface="Arial"/>
              </a:defRPr>
            </a:pPr>
            <a:endParaRPr lang="en-US" sz="1600" dirty="0">
              <a:latin typeface="Calibri" panose="020F0502020204030204" pitchFamily="34" charset="0"/>
              <a:ea typeface="Calibri" panose="020F0502020204030204" pitchFamily="34" charset="0"/>
              <a:cs typeface="Arial"/>
            </a:endParaRPr>
          </a:p>
          <a:p>
            <a:pPr algn="just">
              <a:defRPr sz="2400">
                <a:latin typeface="Arial"/>
                <a:ea typeface="Arial"/>
                <a:cs typeface="Arial"/>
                <a:sym typeface="Arial"/>
              </a:defRPr>
            </a:pPr>
            <a:r>
              <a:rPr lang="en-US" sz="1600" dirty="0">
                <a:latin typeface="Calibri" panose="020F0502020204030204" pitchFamily="34" charset="0"/>
                <a:ea typeface="Calibri" panose="020F0502020204030204" pitchFamily="34" charset="0"/>
                <a:cs typeface="Arial"/>
              </a:rPr>
              <a:t>The predictions are derived from the test data (5%), and NVIDIA (figure 6b) performs better than Apple (figure 6a) for a risk-loving investor who is focused on return. </a:t>
            </a:r>
            <a:endParaRPr lang="en-GB" sz="1600" dirty="0">
              <a:latin typeface="Calibri" panose="020F0502020204030204" pitchFamily="34" charset="0"/>
              <a:ea typeface="Calibri" panose="020F0502020204030204" pitchFamily="34" charset="0"/>
              <a:cs typeface="Arial"/>
            </a:endParaRPr>
          </a:p>
        </p:txBody>
      </p:sp>
      <p:sp>
        <p:nvSpPr>
          <p:cNvPr id="456" name="TextBox 52"/>
          <p:cNvSpPr txBox="1"/>
          <p:nvPr/>
        </p:nvSpPr>
        <p:spPr>
          <a:xfrm>
            <a:off x="4006394" y="9115738"/>
            <a:ext cx="6654733" cy="2492510"/>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5002" tIns="15002" rIns="15002" bIns="15002">
            <a:spAutoFit/>
          </a:bodyPr>
          <a:lstStyle/>
          <a:p>
            <a:pPr algn="just">
              <a:defRPr sz="2400">
                <a:latin typeface="Arial"/>
                <a:ea typeface="Arial"/>
                <a:cs typeface="Arial"/>
                <a:sym typeface="Arial"/>
              </a:defRPr>
            </a:pPr>
            <a:r>
              <a:rPr lang="en-US" sz="1600" dirty="0">
                <a:latin typeface="Calibri" panose="020F0502020204030204" pitchFamily="34" charset="0"/>
                <a:ea typeface="Calibri" panose="020F0502020204030204" pitchFamily="34" charset="0"/>
              </a:rPr>
              <a:t>This research will employ a software methodology to utilize various machine learning techniques to forecast the trajectory of the stock market for Apple Inc., and NVIDIA Corporation stocks. The Google </a:t>
            </a:r>
            <a:r>
              <a:rPr lang="en-US" sz="1600" dirty="0" err="1">
                <a:latin typeface="Calibri" panose="020F0502020204030204" pitchFamily="34" charset="0"/>
                <a:ea typeface="Calibri" panose="020F0502020204030204" pitchFamily="34" charset="0"/>
              </a:rPr>
              <a:t>Colab</a:t>
            </a:r>
            <a:r>
              <a:rPr lang="en-US" sz="1600" dirty="0">
                <a:latin typeface="Calibri" panose="020F0502020204030204" pitchFamily="34" charset="0"/>
                <a:ea typeface="Calibri" panose="020F0502020204030204" pitchFamily="34" charset="0"/>
              </a:rPr>
              <a:t> implementation of this prediction system uses Python frameworks such as </a:t>
            </a:r>
            <a:r>
              <a:rPr lang="en-US" sz="1600" dirty="0" err="1">
                <a:latin typeface="Calibri" panose="020F0502020204030204" pitchFamily="34" charset="0"/>
                <a:ea typeface="Calibri" panose="020F0502020204030204" pitchFamily="34" charset="0"/>
              </a:rPr>
              <a:t>Scikit</a:t>
            </a:r>
            <a:r>
              <a:rPr lang="en-US" sz="1600" dirty="0">
                <a:latin typeface="Calibri" panose="020F0502020204030204" pitchFamily="34" charset="0"/>
                <a:ea typeface="Calibri" panose="020F0502020204030204" pitchFamily="34" charset="0"/>
              </a:rPr>
              <a:t>-learn, Pandas, NumPy, and </a:t>
            </a:r>
            <a:r>
              <a:rPr lang="en-US" sz="1600" dirty="0" err="1">
                <a:latin typeface="Calibri" panose="020F0502020204030204" pitchFamily="34" charset="0"/>
                <a:ea typeface="Calibri" panose="020F0502020204030204" pitchFamily="34" charset="0"/>
              </a:rPr>
              <a:t>Plotly</a:t>
            </a:r>
            <a:r>
              <a:rPr lang="en-US" sz="1600" dirty="0">
                <a:latin typeface="Calibri" panose="020F0502020204030204" pitchFamily="34" charset="0"/>
                <a:ea typeface="Calibri" panose="020F0502020204030204" pitchFamily="34" charset="0"/>
              </a:rPr>
              <a:t>. </a:t>
            </a:r>
          </a:p>
          <a:p>
            <a:pPr algn="just">
              <a:defRPr sz="2400">
                <a:latin typeface="Arial"/>
                <a:ea typeface="Arial"/>
                <a:cs typeface="Arial"/>
                <a:sym typeface="Arial"/>
              </a:defRPr>
            </a:pPr>
            <a:endParaRPr lang="en-US" sz="1600" dirty="0">
              <a:latin typeface="Calibri" panose="020F0502020204030204" pitchFamily="34" charset="0"/>
              <a:ea typeface="Calibri" panose="020F0502020204030204" pitchFamily="34" charset="0"/>
            </a:endParaRPr>
          </a:p>
          <a:p>
            <a:pPr algn="just">
              <a:defRPr sz="2400">
                <a:latin typeface="Arial"/>
                <a:ea typeface="Arial"/>
                <a:cs typeface="Arial"/>
                <a:sym typeface="Arial"/>
              </a:defRPr>
            </a:pPr>
            <a:r>
              <a:rPr lang="en-US" sz="1600" dirty="0">
                <a:latin typeface="Calibri" panose="020F0502020204030204" pitchFamily="34" charset="0"/>
                <a:ea typeface="Calibri" panose="020F0502020204030204" pitchFamily="34" charset="0"/>
              </a:rPr>
              <a:t>This study utilized a total of two unique stocks. The historical stock values for each stock, span a period of 10 years and were obtained by downloading them from Yahoo Finance. The stocks are the biggest movers of the market as of March 6, 2024 (Yahoo Finance, 2024). </a:t>
            </a:r>
            <a:endParaRPr sz="1600" dirty="0">
              <a:latin typeface="Calibri" panose="020F0502020204030204" pitchFamily="34" charset="0"/>
              <a:ea typeface="Calibri" panose="020F0502020204030204" pitchFamily="34" charset="0"/>
              <a:cs typeface="Arial"/>
            </a:endParaRPr>
          </a:p>
        </p:txBody>
      </p:sp>
      <p:sp>
        <p:nvSpPr>
          <p:cNvPr id="2" name="Course Title">
            <a:extLst>
              <a:ext uri="{FF2B5EF4-FFF2-40B4-BE49-F238E27FC236}">
                <a16:creationId xmlns:a16="http://schemas.microsoft.com/office/drawing/2014/main" id="{3A4C458E-CCB6-7679-85BA-5EC912E70EFA}"/>
              </a:ext>
            </a:extLst>
          </p:cNvPr>
          <p:cNvSpPr txBox="1"/>
          <p:nvPr/>
        </p:nvSpPr>
        <p:spPr>
          <a:xfrm>
            <a:off x="3578714" y="18367765"/>
            <a:ext cx="10512884" cy="115368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002" tIns="15002" rIns="15002" bIns="15002">
            <a:spAutoFit/>
          </a:bodyPr>
          <a:lstStyle/>
          <a:p>
            <a:pPr algn="ctr"/>
            <a:r>
              <a:rPr lang="en-US" sz="3500" i="1" dirty="0">
                <a:solidFill>
                  <a:schemeClr val="accent6">
                    <a:lumMod val="50000"/>
                  </a:schemeClr>
                </a:solidFill>
              </a:rPr>
              <a:t>Courtesy of the Data Analytics &amp; Data Intelligence Team</a:t>
            </a:r>
          </a:p>
          <a:p>
            <a:pPr algn="ctr"/>
            <a:r>
              <a:rPr lang="en-US" sz="3800" dirty="0" err="1"/>
              <a:t>Redfox</a:t>
            </a:r>
            <a:r>
              <a:rPr lang="en-US" sz="3800" dirty="0"/>
              <a:t> Analytica</a:t>
            </a:r>
            <a:endParaRPr lang="en-GB" sz="3800" b="1" dirty="0"/>
          </a:p>
        </p:txBody>
      </p:sp>
      <p:sp>
        <p:nvSpPr>
          <p:cNvPr id="4" name="TextBox 27">
            <a:extLst>
              <a:ext uri="{FF2B5EF4-FFF2-40B4-BE49-F238E27FC236}">
                <a16:creationId xmlns:a16="http://schemas.microsoft.com/office/drawing/2014/main" id="{B4AC1C80-DFF2-C784-C601-4DA7A2CD7642}"/>
              </a:ext>
            </a:extLst>
          </p:cNvPr>
          <p:cNvSpPr txBox="1"/>
          <p:nvPr/>
        </p:nvSpPr>
        <p:spPr>
          <a:xfrm>
            <a:off x="495404" y="1005544"/>
            <a:ext cx="13793767" cy="144716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002" tIns="15002" rIns="15002" bIns="15002">
            <a:spAutoFit/>
          </a:bodyPr>
          <a:lstStyle>
            <a:lvl1pPr>
              <a:defRPr sz="8200" b="1">
                <a:latin typeface="Arial"/>
                <a:ea typeface="Arial"/>
                <a:cs typeface="Arial"/>
                <a:sym typeface="Arial"/>
              </a:defRPr>
            </a:lvl1pPr>
          </a:lstStyle>
          <a:p>
            <a:pPr algn="ctr">
              <a:lnSpc>
                <a:spcPct val="107000"/>
              </a:lnSpc>
              <a:spcAft>
                <a:spcPts val="800"/>
              </a:spcAft>
            </a:pPr>
            <a:r>
              <a:rPr lang="en-US" sz="4400" dirty="0">
                <a:latin typeface="Calibri" panose="020F0502020204030204" pitchFamily="34" charset="0"/>
                <a:ea typeface="Calibri" panose="020F0502020204030204" pitchFamily="34" charset="0"/>
                <a:cs typeface="Calibri" panose="020F0502020204030204" pitchFamily="34" charset="0"/>
              </a:rPr>
              <a:t>Stock trend analysis using the LSTM machine learning (ML) technique</a:t>
            </a:r>
            <a:r>
              <a:rPr lang="en-GB" sz="4400" dirty="0">
                <a:effectLst/>
                <a:latin typeface="Calibri" panose="020F0502020204030204" pitchFamily="34" charset="0"/>
                <a:ea typeface="Calibri" panose="020F0502020204030204" pitchFamily="34" charset="0"/>
                <a:cs typeface="Calibri" panose="020F0502020204030204" pitchFamily="34" charset="0"/>
              </a:rPr>
              <a:t>.</a:t>
            </a:r>
            <a:endParaRPr lang="en-GB" sz="4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7" name="Picture 36">
            <a:extLst>
              <a:ext uri="{FF2B5EF4-FFF2-40B4-BE49-F238E27FC236}">
                <a16:creationId xmlns:a16="http://schemas.microsoft.com/office/drawing/2014/main" id="{9D0ADF7A-68DD-40B7-AE00-FBA82A1BEE31}"/>
              </a:ext>
            </a:extLst>
          </p:cNvPr>
          <p:cNvPicPr/>
          <p:nvPr/>
        </p:nvPicPr>
        <p:blipFill>
          <a:blip r:embed="rId2"/>
          <a:stretch>
            <a:fillRect/>
          </a:stretch>
        </p:blipFill>
        <p:spPr>
          <a:xfrm>
            <a:off x="3977743" y="4647761"/>
            <a:ext cx="6654732" cy="4090073"/>
          </a:xfrm>
          <a:prstGeom prst="rect">
            <a:avLst/>
          </a:prstGeom>
        </p:spPr>
      </p:pic>
      <p:sp>
        <p:nvSpPr>
          <p:cNvPr id="40" name="TextBox 52">
            <a:extLst>
              <a:ext uri="{FF2B5EF4-FFF2-40B4-BE49-F238E27FC236}">
                <a16:creationId xmlns:a16="http://schemas.microsoft.com/office/drawing/2014/main" id="{501D0243-661A-4D28-818D-EE87BF6B55EC}"/>
              </a:ext>
            </a:extLst>
          </p:cNvPr>
          <p:cNvSpPr txBox="1"/>
          <p:nvPr/>
        </p:nvSpPr>
        <p:spPr>
          <a:xfrm>
            <a:off x="4006394" y="11608248"/>
            <a:ext cx="6654733" cy="276518"/>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5002" tIns="15002" rIns="15002" bIns="15002">
            <a:spAutoFit/>
          </a:bodyPr>
          <a:lstStyle/>
          <a:p>
            <a:pPr algn="ctr">
              <a:defRPr sz="2400">
                <a:latin typeface="Arial"/>
                <a:ea typeface="Arial"/>
                <a:cs typeface="Arial"/>
                <a:sym typeface="Arial"/>
              </a:defRPr>
            </a:pPr>
            <a:r>
              <a:rPr lang="en-US" sz="1600" b="1" dirty="0">
                <a:latin typeface="Calibri" panose="020F0502020204030204" pitchFamily="34" charset="0"/>
                <a:ea typeface="Calibri" panose="020F0502020204030204" pitchFamily="34" charset="0"/>
              </a:rPr>
              <a:t>Exploratory Data Analysis - EDA</a:t>
            </a:r>
            <a:endParaRPr sz="1600" b="1" dirty="0">
              <a:latin typeface="Calibri" panose="020F0502020204030204" pitchFamily="34" charset="0"/>
              <a:ea typeface="Calibri" panose="020F0502020204030204" pitchFamily="34" charset="0"/>
              <a:cs typeface="Arial"/>
            </a:endParaRPr>
          </a:p>
        </p:txBody>
      </p:sp>
      <p:pic>
        <p:nvPicPr>
          <p:cNvPr id="43" name="Picture 42">
            <a:extLst>
              <a:ext uri="{FF2B5EF4-FFF2-40B4-BE49-F238E27FC236}">
                <a16:creationId xmlns:a16="http://schemas.microsoft.com/office/drawing/2014/main" id="{C502FE9D-2B82-45E7-ABDA-265428FDE864}"/>
              </a:ext>
            </a:extLst>
          </p:cNvPr>
          <p:cNvPicPr/>
          <p:nvPr/>
        </p:nvPicPr>
        <p:blipFill>
          <a:blip r:embed="rId3"/>
          <a:stretch>
            <a:fillRect/>
          </a:stretch>
        </p:blipFill>
        <p:spPr>
          <a:xfrm>
            <a:off x="3977743" y="11838089"/>
            <a:ext cx="6654734" cy="1802767"/>
          </a:xfrm>
          <a:prstGeom prst="rect">
            <a:avLst/>
          </a:prstGeom>
        </p:spPr>
      </p:pic>
      <p:pic>
        <p:nvPicPr>
          <p:cNvPr id="44" name="Picture 43">
            <a:extLst>
              <a:ext uri="{FF2B5EF4-FFF2-40B4-BE49-F238E27FC236}">
                <a16:creationId xmlns:a16="http://schemas.microsoft.com/office/drawing/2014/main" id="{E5D1F9C1-C916-4E99-AA95-9C9EB3644850}"/>
              </a:ext>
            </a:extLst>
          </p:cNvPr>
          <p:cNvPicPr/>
          <p:nvPr/>
        </p:nvPicPr>
        <p:blipFill>
          <a:blip r:embed="rId4"/>
          <a:stretch>
            <a:fillRect/>
          </a:stretch>
        </p:blipFill>
        <p:spPr>
          <a:xfrm>
            <a:off x="3977741" y="13640856"/>
            <a:ext cx="6654734" cy="1816561"/>
          </a:xfrm>
          <a:prstGeom prst="rect">
            <a:avLst/>
          </a:prstGeom>
        </p:spPr>
      </p:pic>
      <p:sp>
        <p:nvSpPr>
          <p:cNvPr id="45" name="TextBox 52">
            <a:extLst>
              <a:ext uri="{FF2B5EF4-FFF2-40B4-BE49-F238E27FC236}">
                <a16:creationId xmlns:a16="http://schemas.microsoft.com/office/drawing/2014/main" id="{204EA762-53AD-4ED7-BCA5-939143B5FA0E}"/>
              </a:ext>
            </a:extLst>
          </p:cNvPr>
          <p:cNvSpPr txBox="1"/>
          <p:nvPr/>
        </p:nvSpPr>
        <p:spPr>
          <a:xfrm>
            <a:off x="10882071" y="6312280"/>
            <a:ext cx="3243683" cy="276518"/>
          </a:xfrm>
          <a:prstGeom prst="rect">
            <a:avLst/>
          </a:prstGeom>
          <a:solidFill>
            <a:srgbClr val="FFFFFF">
              <a:alpha val="80067"/>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002" tIns="15002" rIns="15002" bIns="15002">
            <a:spAutoFit/>
          </a:bodyPr>
          <a:lstStyle/>
          <a:p>
            <a:pPr algn="ctr">
              <a:defRPr sz="2400">
                <a:latin typeface="Arial"/>
                <a:ea typeface="Arial"/>
                <a:cs typeface="Arial"/>
                <a:sym typeface="Arial"/>
              </a:defRPr>
            </a:pPr>
            <a:r>
              <a:rPr lang="en-US" sz="1600" b="1" dirty="0">
                <a:latin typeface="Calibri" panose="020F0502020204030204" pitchFamily="34" charset="0"/>
                <a:ea typeface="Calibri" panose="020F0502020204030204" pitchFamily="34" charset="0"/>
              </a:rPr>
              <a:t>LSTM Prediction</a:t>
            </a:r>
            <a:endParaRPr sz="1600" b="1" dirty="0">
              <a:latin typeface="Calibri" panose="020F0502020204030204" pitchFamily="34" charset="0"/>
              <a:ea typeface="Calibri" panose="020F0502020204030204" pitchFamily="34" charset="0"/>
              <a:cs typeface="Arial"/>
            </a:endParaRPr>
          </a:p>
        </p:txBody>
      </p:sp>
      <p:pic>
        <p:nvPicPr>
          <p:cNvPr id="14" name="Picture 13">
            <a:extLst>
              <a:ext uri="{FF2B5EF4-FFF2-40B4-BE49-F238E27FC236}">
                <a16:creationId xmlns:a16="http://schemas.microsoft.com/office/drawing/2014/main" id="{361B634D-0952-4D20-99E2-08D7D85C8715}"/>
              </a:ext>
            </a:extLst>
          </p:cNvPr>
          <p:cNvPicPr>
            <a:picLocks noChangeAspect="1"/>
          </p:cNvPicPr>
          <p:nvPr/>
        </p:nvPicPr>
        <p:blipFill>
          <a:blip r:embed="rId5"/>
          <a:stretch>
            <a:fillRect/>
          </a:stretch>
        </p:blipFill>
        <p:spPr>
          <a:xfrm>
            <a:off x="3977740" y="15457417"/>
            <a:ext cx="6741912" cy="2522439"/>
          </a:xfrm>
          <a:prstGeom prst="rect">
            <a:avLst/>
          </a:prstGeom>
        </p:spPr>
      </p:pic>
      <p:pic>
        <p:nvPicPr>
          <p:cNvPr id="16" name="Picture 15">
            <a:extLst>
              <a:ext uri="{FF2B5EF4-FFF2-40B4-BE49-F238E27FC236}">
                <a16:creationId xmlns:a16="http://schemas.microsoft.com/office/drawing/2014/main" id="{D4996C09-42A0-4FE7-97CF-6EA26F9C9989}"/>
              </a:ext>
            </a:extLst>
          </p:cNvPr>
          <p:cNvPicPr>
            <a:picLocks noChangeAspect="1"/>
          </p:cNvPicPr>
          <p:nvPr/>
        </p:nvPicPr>
        <p:blipFill>
          <a:blip r:embed="rId6"/>
          <a:stretch>
            <a:fillRect/>
          </a:stretch>
        </p:blipFill>
        <p:spPr>
          <a:xfrm>
            <a:off x="11206201" y="4724263"/>
            <a:ext cx="2667231" cy="1202121"/>
          </a:xfrm>
          <a:prstGeom prst="rect">
            <a:avLst/>
          </a:prstGeom>
        </p:spPr>
      </p:pic>
      <p:pic>
        <p:nvPicPr>
          <p:cNvPr id="3" name="Picture 2">
            <a:extLst>
              <a:ext uri="{FF2B5EF4-FFF2-40B4-BE49-F238E27FC236}">
                <a16:creationId xmlns:a16="http://schemas.microsoft.com/office/drawing/2014/main" id="{F0A69794-0024-4368-B143-A1487BFB43DB}"/>
              </a:ext>
            </a:extLst>
          </p:cNvPr>
          <p:cNvPicPr>
            <a:picLocks noChangeAspect="1"/>
          </p:cNvPicPr>
          <p:nvPr/>
        </p:nvPicPr>
        <p:blipFill>
          <a:blip r:embed="rId7"/>
          <a:stretch>
            <a:fillRect/>
          </a:stretch>
        </p:blipFill>
        <p:spPr>
          <a:xfrm>
            <a:off x="985076" y="17456838"/>
            <a:ext cx="2415749" cy="2673119"/>
          </a:xfrm>
          <a:prstGeom prst="rect">
            <a:avLst/>
          </a:prstGeom>
        </p:spPr>
      </p:pic>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971</TotalTime>
  <Words>435</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FOUR COLUMN - 1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dc:creator>Kingsley</dc:creator>
  <cp:lastModifiedBy>kingsley.ukwuoma kingsley.ukwuoma</cp:lastModifiedBy>
  <cp:revision>28</cp:revision>
  <dcterms:modified xsi:type="dcterms:W3CDTF">2024-08-29T02:45:25Z</dcterms:modified>
</cp:coreProperties>
</file>