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FF"/>
                </a:solidFill>
              </a:rPr>
              <a:t>Мобильное приложение по тестированию знаний.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97175"/>
            <a:ext cx="85206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Багишвили Валерия, БИВ164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23650"/>
            <a:ext cx="8520600" cy="7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Заключение.</a:t>
            </a:r>
            <a:endParaRPr sz="3600"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071075"/>
            <a:ext cx="8520600" cy="3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данный момент приложение имеет проблемы и недоработки. Для полноценной работы приложения необходимо: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Написать сервер для хранения данных пользователей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Настроить систему уведомлений о грядущих “делах” из to-do list</a:t>
            </a:r>
            <a:endParaRPr/>
          </a:p>
          <a:p>
            <a: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Написать клиентское приложение для репетиторов и настроить возможность общения (чата) между учеником и репетитором.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0" y="107425"/>
            <a:ext cx="9144000" cy="4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9900FF"/>
                </a:solidFill>
              </a:rPr>
              <a:t>К</a:t>
            </a:r>
            <a:r>
              <a:rPr lang="ru" sz="2400">
                <a:solidFill>
                  <a:srgbClr val="9900FF"/>
                </a:solidFill>
              </a:rPr>
              <a:t>ратко</a:t>
            </a:r>
            <a:r>
              <a:rPr lang="ru" sz="2400">
                <a:solidFill>
                  <a:srgbClr val="9900FF"/>
                </a:solidFill>
              </a:rPr>
              <a:t>е описание.</a:t>
            </a:r>
            <a:endParaRPr sz="2400">
              <a:solidFill>
                <a:srgbClr val="9900FF"/>
              </a:solidFill>
            </a:endParaRP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648600"/>
            <a:ext cx="8520600" cy="44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rgbClr val="000000"/>
                </a:solidFill>
              </a:rPr>
              <a:t>Проблематика:</a:t>
            </a:r>
            <a:r>
              <a:rPr lang="ru" sz="1800">
                <a:solidFill>
                  <a:srgbClr val="000000"/>
                </a:solidFill>
              </a:rPr>
              <a:t> по всей России ежегодно сотни тысяч школьников, а точнее их родители ищут репетиторов, чтобы подтянуть знания ребёнка по тому или иному предмету. Однако, гораздо более сложная задача стоит перед теми родителями и учениками, которые готовятся к поступлению в специализированные школы и лицеи. </a:t>
            </a:r>
            <a:endParaRPr sz="1800">
              <a:solidFill>
                <a:srgbClr val="000000"/>
              </a:solidFill>
            </a:endParaRPr>
          </a:p>
          <a:p>
            <a:pPr indent="0" lvl="0"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Итак, проблема состоит в том, что не существует сервисов для качественной подготовки к поступлению.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296050" y="659125"/>
            <a:ext cx="47649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вхождении пользователь предлагается зарегестрироваться/авторизоваться.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25" y="0"/>
            <a:ext cx="3448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3272075" y="176550"/>
            <a:ext cx="25188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нажатии на одну из кнопок открывается форма регистрации/авторизации соответственно.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72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850" y="0"/>
            <a:ext cx="3353150" cy="51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4048900" y="1071750"/>
            <a:ext cx="484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После успешного заполнения формы открывается личный кабинет, в котором можно выбрать: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пройти тестирование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запланировать изучение каких-либо тем (to-do list)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отработать какую-либо тему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найти репетитора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просмотреть актуальную информацию о лицеях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75" y="0"/>
            <a:ext cx="3531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5979175" y="388425"/>
            <a:ext cx="316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В режим тестирования входит 10 задач, поле для ввода ответа, возможность просмотреть правильный ответ, таймер на 1 час 10 мин.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290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9050" y="0"/>
            <a:ext cx="2929050" cy="511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4452925" y="1294700"/>
            <a:ext cx="35376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Режим to-do list включает в себя возможность добавления/удаления записи.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0" y="0"/>
            <a:ext cx="35376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4248975" y="1483025"/>
            <a:ext cx="4190100" cy="24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Режим отработки темы представляет себе список тем в виде выпадающего меню, отсортированных по классам.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75" y="0"/>
            <a:ext cx="3589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4272525" y="976925"/>
            <a:ext cx="422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 В режиме “Информация о лицеях” можно увидеть список школ в виде кнопок, при нажатии на которые появляется текст - информация.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5" y="0"/>
            <a:ext cx="3495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