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0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ACBAEF-55D3-AAED-05D8-3D0E1C376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BD11CE-D04F-F15B-CC70-34286D0B6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67D751-8E42-D52E-0054-785A2AEA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AE0C6E-00BB-A7D3-9ED4-4ABEE140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FEAE13-0DDA-5C8A-8BE8-404826D1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37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3F866-6D85-DF02-593F-9E2E8F2B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974E29-BD11-6773-7D9F-936EC5D42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8B8DFD-EFCB-3C6D-44C9-4DFC2BCE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849135-02E8-C5EB-AF01-2527E0C8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C4E491-4A73-B3C4-3B35-167C157F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27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158CEB-D295-D462-D199-A125FAFFB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F3F3E7-A9F1-5ABF-C0D2-315B1C8F1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185FE-D332-6F23-1A43-768FF6A0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6BCFB-EA4A-92C3-61F4-9833454C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45CEE3-0035-101D-25EA-AE9AEF15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2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B1AD3-8D45-14E2-80CD-080F0AAB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A203FE-6CD7-037B-FC1C-384CEACA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B23C9-E409-56D9-5722-782DAA34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3CB34A-C605-D998-7955-84358B5D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B75DC3-9172-A048-36D2-0F9D30DF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94352-B306-7866-DCB6-5D06E5DF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4BB81F-7631-3D06-4236-EF38DC7E4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F5063-EE2A-87D0-69AB-98B74AC5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07174D-F53B-3C4B-B1D9-D4BE6EA4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97A08-3473-9804-E3F5-BD247FB3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63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27710-DBA5-25EF-4E72-09DB0A01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1F3603-B029-C359-0512-DA6FEE96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87C16C-4EE1-CD75-3F0A-1AF900475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8DF142-046B-E618-5DED-77E8AF7E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18B08-B39C-11D9-1D15-57A17545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082608-8114-1A15-04D5-97D5AE81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83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BB2AC-CB42-D895-5A3C-282FA513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72FB8B-3669-61CA-3353-99193749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F88768-5409-3339-6988-646774E5E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DB353D-2171-A5B9-3425-9225C76CA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23B592-2927-F6A6-79EF-553918AD9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A9FB08-B59B-383E-6F9C-08CDA58B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32640F-D99D-E545-DA01-813A6363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D84292-50D9-A425-6528-AC0FBAD8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9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EDE99-0293-7B40-F8A9-0BF7928D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58C4D9-8554-A0DB-07DB-0EE505C0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34BCF2-88F3-056C-AE70-DF4012B6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9F8D29-0061-F464-8495-2DA5AB6A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56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0A5DE5-52C1-FB41-7643-5CE5B521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CA8F79-157F-9BC6-BE39-F3980FC9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05C17C-A0F6-4C1C-C1BB-370886C8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1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DFDBD-52D7-C3D0-7398-EFE562D8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5BD75C-D516-D3D7-D00C-8E193251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0DC65B-E85E-D38C-B048-6FB08C59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DF32ED-1E06-D6ED-5DEB-AEE1D53E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7EEDBE-8D07-BB3C-D2F2-ADABA65E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BDB784-5E4A-D3AE-1527-E5ED791C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8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C248D-579F-51E7-FDB4-F648B599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426631-8981-70E3-FE7E-273D2BDAC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0EF6F3-1891-6797-966F-17FA99777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75EDBC-AC34-527C-21DA-B0F60318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A2FFF-B16D-E213-BEFA-DFA8972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70002B-39D1-9696-B433-B34C6699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76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8A23A2-051D-DD9F-5B6A-41E4D122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72803-FC40-2D93-91BF-93354184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A5E7C-A507-B8BA-4B05-049037068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B685-1EB2-4BCB-B831-3FB7B4617133}" type="datetimeFigureOut">
              <a:rPr kumimoji="1" lang="ja-JP" altLang="en-US" smtClean="0"/>
              <a:t>2023/7/17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C0086-9311-6974-A588-9D1D754E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BE96E-5F50-A9F8-8452-A3D8A7C91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2214-C9F7-4521-BD97-875A0350F5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0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BF9BD-B15E-45EE-389D-66AB02C87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7CDE04-213E-9459-61E9-1C378B41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9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6A791-08D0-A9BA-FDC1-18C7943F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TestA1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CA2D8-33D6-662C-BC6F-F51F636A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AAAAAAAA</a:t>
            </a:r>
          </a:p>
        </p:txBody>
      </p:sp>
    </p:spTree>
    <p:extLst>
      <p:ext uri="{BB962C8B-B14F-4D97-AF65-F5344CB8AC3E}">
        <p14:creationId xmlns:p14="http://schemas.microsoft.com/office/powerpoint/2010/main" val="20537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6A791-08D0-A9BA-FDC1-18C7943F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TestA2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CA2D8-33D6-662C-BC6F-F51F636A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AAAAAAAA</a:t>
            </a:r>
          </a:p>
        </p:txBody>
      </p:sp>
    </p:spTree>
    <p:extLst>
      <p:ext uri="{BB962C8B-B14F-4D97-AF65-F5344CB8AC3E}">
        <p14:creationId xmlns:p14="http://schemas.microsoft.com/office/powerpoint/2010/main" val="19489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6A791-08D0-A9BA-FDC1-18C7943F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TestB1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CA2D8-33D6-662C-BC6F-F51F636A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BBBBBBBBBBBBBBBBB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164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6A791-08D0-A9BA-FDC1-18C7943F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TestA3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CA2D8-33D6-662C-BC6F-F51F636A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AAAAAAAA</a:t>
            </a:r>
          </a:p>
        </p:txBody>
      </p:sp>
    </p:spTree>
    <p:extLst>
      <p:ext uri="{BB962C8B-B14F-4D97-AF65-F5344CB8AC3E}">
        <p14:creationId xmlns:p14="http://schemas.microsoft.com/office/powerpoint/2010/main" val="258524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6A791-08D0-A9BA-FDC1-18C7943F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TestA4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CA2D8-33D6-662C-BC6F-F51F636A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AAAAAAAA</a:t>
            </a:r>
          </a:p>
        </p:txBody>
      </p:sp>
    </p:spTree>
    <p:extLst>
      <p:ext uri="{BB962C8B-B14F-4D97-AF65-F5344CB8AC3E}">
        <p14:creationId xmlns:p14="http://schemas.microsoft.com/office/powerpoint/2010/main" val="50635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6A791-08D0-A9BA-FDC1-18C7943F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TestB2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CA2D8-33D6-662C-BC6F-F51F636A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BBBBBBBBBBBBBBBBB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749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6A791-08D0-A9BA-FDC1-18C7943F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TestC1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CA2D8-33D6-662C-BC6F-F51F636A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CCCCCCCCCCCCCCCCCCCCCCCCCCCCC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54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ワイド画面</PresentationFormat>
  <Paragraphs>15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Title</vt:lpstr>
      <vt:lpstr>TestA1</vt:lpstr>
      <vt:lpstr>TestA2</vt:lpstr>
      <vt:lpstr>TestB1</vt:lpstr>
      <vt:lpstr>TestA3</vt:lpstr>
      <vt:lpstr>TestA4</vt:lpstr>
      <vt:lpstr>TestB2</vt:lpstr>
      <vt:lpstr>TestC1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</dc:title>
  <dc:creator>kohei k</dc:creator>
  <cp:lastModifiedBy>kohei k</cp:lastModifiedBy>
  <cp:revision>4</cp:revision>
  <dcterms:created xsi:type="dcterms:W3CDTF">2023-06-18T05:59:57Z</dcterms:created>
  <dcterms:modified xsi:type="dcterms:W3CDTF">2023-07-17T06:48:23Z</dcterms:modified>
</cp:coreProperties>
</file>