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695C3-D1D8-47CD-8ED8-6DDFE406481E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1CBB5-DE03-49FD-A8CB-96A404CEFB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85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1CBB5-DE03-49FD-A8CB-96A404CEFB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15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C98F-F1B2-E0E9-7EBC-D37967379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8EF39-8CA1-1835-2FB5-BD43F1D30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5EF6-2035-88AC-B7AF-F7D96E68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D344-4F5A-9422-C6D8-A59D8846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8925-B4F2-C05A-6C59-7EAE9F7A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4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A4C0-195A-72AB-13BB-E589DA5D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52DCF-A9B7-123E-A812-734A9BBF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5BB7-29AB-37CB-991D-70F1FA78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1A64F-3B3D-BC6D-33BC-78C91406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3722-93D4-45E9-3701-D88EA605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79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5BCF8-CF7C-05BF-1114-E7AB4672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ADD57-7617-12BB-C5A1-E6F4424D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1B6C-B734-DB26-E65A-0699D58F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5E5F-403A-A259-90D5-701A612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4749-B7F2-0781-2CA5-6E89D327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AA0-A7C7-0F7A-0D28-7B8E829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4DDE-657C-0F7C-7BF7-F58D764F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3165-55A0-C6FF-332C-46EBF19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03E5-0ABB-2FC0-8033-45608825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1565-8F2F-086C-0A26-C4311873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1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0A10-75C7-3583-1F2E-F264E3CF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50640-2C98-5E78-EF30-0A410AC8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3227-4087-EE0C-B652-89C1CCEC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051B-D30F-2169-75D0-806FF83C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F383-F303-39AC-C5A9-E1C1388F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A435-89C1-1F1F-CD4E-F8D157C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FE1C-2D37-4878-B53A-7A50ED99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9D4D-96B8-E578-A5DF-38A37F03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1C5A2-5D0C-1D5C-5E0A-15A00E93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E177-C3B9-054E-2F17-73E62851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6EB6-C90B-FE6A-7F65-431C38D1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A5E8-E0AB-C328-55CB-5BBE9B7A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F9E84-9EA9-3D9D-097E-922462B7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36255-4AB6-8F23-8882-CB9398485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989C9-2DAD-64FE-1F57-09B3EE4AF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CD10-63E2-40D4-C73E-3763EC4AA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6B782-E680-8BED-396D-68B5A44C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27D2A-31C4-7999-DA53-6F4CBC12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5D64F-FA10-5E9B-3C7D-508C8638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68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0ECF-180F-57FA-142E-9BE10BB1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BED11-41F0-2055-6D22-50F59BD3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ABA2A-3B09-B6F4-3531-A8BDF70B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20181-62AD-773D-B6A0-57F8D001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8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3B96F-29E4-53A5-5D69-691DD3B2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4C83-EEA4-BA51-2987-9B9DC797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4D4ED-9EDF-3BD4-BC75-FE92CEE7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0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9CDC-98DF-304B-E3B5-36E7FD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37E3-0F51-1F4F-A740-463902FE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B7801-DD82-EFE5-6731-2D11762D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DAF7-C5EF-AFC2-A1F1-83990457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CF5CD-18A4-ED47-1933-795B12C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4301-C554-8A38-E6E0-EC1C6B2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66EC-96F7-9DD4-6697-C27668F2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54AD7-68F9-0189-119F-B67F9FF89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F0211-11B2-0E1E-B841-1832450E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D21E-FFC4-00BA-9CCF-07345D73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7F15A-14F6-5D11-FFB2-50C2CA40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237EC-F32E-7662-88DF-6215EB0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0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1E80E-6F46-EB8E-FAAE-B576A6F3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4EA63-68AB-31A6-D612-2C9E837E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8D35-F1BD-485E-6D76-B68D1259F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DC974-B07D-40BC-A952-3CFB72F3AC0D}" type="datetimeFigureOut">
              <a:rPr lang="fr-FR" smtClean="0"/>
              <a:t>24/10/2024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0FDA-CC6B-67D4-185E-104B19D1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54D5-EB25-6FAB-F552-3074CD355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45ACA-A98F-4D8F-84A0-2222C114FB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10" Type="http://schemas.openxmlformats.org/officeDocument/2006/relationships/image" Target="../media/image3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B5B47-A2C1-2017-9E30-2640CDB4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90" y="1233416"/>
            <a:ext cx="7121620" cy="554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ECD6F-844D-05A2-4D77-F0F62F8C4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575" y="882331"/>
            <a:ext cx="5734850" cy="21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B2C0A-CB76-F381-084A-7D8196D2A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7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5366E-1725-C069-BE4F-12E92F71F985}"/>
              </a:ext>
            </a:extLst>
          </p:cNvPr>
          <p:cNvSpPr txBox="1"/>
          <p:nvPr/>
        </p:nvSpPr>
        <p:spPr>
          <a:xfrm>
            <a:off x="2215896" y="1929675"/>
            <a:ext cx="7513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Biographie</a:t>
            </a:r>
          </a:p>
          <a:p>
            <a:pPr algn="l"/>
            <a:endParaRPr lang="fr-FR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Malala Yousafzai est une militante pakistanaise pour l'éducation des filles, née le 12 juillet 1997 dans la vallée de Swat. À 11 ans, elle a commencé à écrire un blog pour la BBC sous un pseudonyme, décrivant la vie sous les talibans, qui avaient interdit l'éducation des filles dans sa région. En 2012, elle a survécu à une tentative d’assassinat par les talibans, ce qui lui a valu une reconnaissance mondiale.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4B69A-C6F0-0FC2-9B41-4FF13FC3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ECB94-D29C-A961-8BE6-C335F8D1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ACE58-D52E-3FB2-B9EC-1A909658CF49}"/>
              </a:ext>
            </a:extLst>
          </p:cNvPr>
          <p:cNvSpPr txBox="1"/>
          <p:nvPr/>
        </p:nvSpPr>
        <p:spPr>
          <a:xfrm>
            <a:off x="3047238" y="2690336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Réalisations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Prix Nobel de la Paix, 2014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Création du Fonds Malala pour l'éducation des filles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Discours aux Nations Unies sur les droits des filles à l'éducation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007B-348F-B2E5-2DA6-859B7DA5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C470D-8CBD-F8F3-237F-72664C13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2F331-9F73-3DAC-12C2-668386BABF8B}"/>
              </a:ext>
            </a:extLst>
          </p:cNvPr>
          <p:cNvSpPr txBox="1"/>
          <p:nvPr/>
        </p:nvSpPr>
        <p:spPr>
          <a:xfrm>
            <a:off x="3047238" y="2690336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Actualités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octobre 2023 : Discours à l'ONU pour promouvoir l'éducation des filles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 septembre 2023 : Publication de son nouveau livre "Nous sommes déplacés"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BD0BF-F8E4-AA2D-F4C1-576D73D2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17D29-59EF-50F1-C17A-F8F2E341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8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362C9-D263-0E95-E626-40E00AF30E1B}"/>
              </a:ext>
            </a:extLst>
          </p:cNvPr>
          <p:cNvSpPr txBox="1"/>
          <p:nvPr/>
        </p:nvSpPr>
        <p:spPr>
          <a:xfrm>
            <a:off x="3047238" y="282883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Événements à venir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Novembre 2023 : Conférence à Paris sur l'éducation des filles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Décembre 2023 : Réunion avec des leaders mondiaux à Londres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3AAA0-DF73-A8B0-3CD8-693838CA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AF8DC-CDD1-2E58-9965-C9314B2FE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15E80-6C81-745C-F844-5E69D2E46B97}"/>
              </a:ext>
            </a:extLst>
          </p:cNvPr>
          <p:cNvSpPr txBox="1"/>
          <p:nvPr/>
        </p:nvSpPr>
        <p:spPr>
          <a:xfrm>
            <a:off x="1876806" y="1129391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Citations</a:t>
            </a:r>
          </a:p>
          <a:p>
            <a:br>
              <a:rPr lang="fr-FR" dirty="0"/>
            </a:br>
            <a:endParaRPr lang="fr-FR" dirty="0"/>
          </a:p>
        </p:txBody>
      </p:sp>
      <p:pic>
        <p:nvPicPr>
          <p:cNvPr id="5" name="Picture 4" descr="A person in a black robe&#10;&#10;Description automatically generated">
            <a:extLst>
              <a:ext uri="{FF2B5EF4-FFF2-40B4-BE49-F238E27FC236}">
                <a16:creationId xmlns:a16="http://schemas.microsoft.com/office/drawing/2014/main" id="{D868718C-7C36-FE87-B7D0-1AE3CFA9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81" y="4365140"/>
            <a:ext cx="2957814" cy="1663770"/>
          </a:xfrm>
          <a:prstGeom prst="rect">
            <a:avLst/>
          </a:prstGeom>
        </p:spPr>
      </p:pic>
      <p:pic>
        <p:nvPicPr>
          <p:cNvPr id="7" name="Picture 6" descr="A person in a black robe&#10;&#10;Description automatically generated">
            <a:extLst>
              <a:ext uri="{FF2B5EF4-FFF2-40B4-BE49-F238E27FC236}">
                <a16:creationId xmlns:a16="http://schemas.microsoft.com/office/drawing/2014/main" id="{9EC0FF5F-D8C1-36DD-088E-177C8226E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374" y="562138"/>
            <a:ext cx="2957814" cy="1663770"/>
          </a:xfrm>
          <a:prstGeom prst="rect">
            <a:avLst/>
          </a:prstGeom>
        </p:spPr>
      </p:pic>
      <p:pic>
        <p:nvPicPr>
          <p:cNvPr id="13" name="Picture 12" descr="A person in a black robe&#10;&#10;Description automatically generated">
            <a:extLst>
              <a:ext uri="{FF2B5EF4-FFF2-40B4-BE49-F238E27FC236}">
                <a16:creationId xmlns:a16="http://schemas.microsoft.com/office/drawing/2014/main" id="{9D61E0D3-6F0C-80BE-C2B7-2C9615578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99" y="2232605"/>
            <a:ext cx="2957814" cy="1663770"/>
          </a:xfrm>
          <a:prstGeom prst="rect">
            <a:avLst/>
          </a:prstGeom>
        </p:spPr>
      </p:pic>
      <p:pic>
        <p:nvPicPr>
          <p:cNvPr id="17" name="Picture 16" descr="A person in a black hoodie&#10;&#10;Description automatically generated">
            <a:extLst>
              <a:ext uri="{FF2B5EF4-FFF2-40B4-BE49-F238E27FC236}">
                <a16:creationId xmlns:a16="http://schemas.microsoft.com/office/drawing/2014/main" id="{9F8C0035-372E-8771-978F-0DED356AF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81" y="2560397"/>
            <a:ext cx="2957814" cy="1663770"/>
          </a:xfrm>
          <a:prstGeom prst="rect">
            <a:avLst/>
          </a:prstGeom>
        </p:spPr>
      </p:pic>
      <p:pic>
        <p:nvPicPr>
          <p:cNvPr id="19" name="Picture 18" descr="A person in a black hoodie&#10;&#10;Description automatically generated">
            <a:extLst>
              <a:ext uri="{FF2B5EF4-FFF2-40B4-BE49-F238E27FC236}">
                <a16:creationId xmlns:a16="http://schemas.microsoft.com/office/drawing/2014/main" id="{C8F9EF96-1193-ECFA-6129-48AEE2EE9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7" y="4285662"/>
            <a:ext cx="2957814" cy="1663770"/>
          </a:xfrm>
          <a:prstGeom prst="rect">
            <a:avLst/>
          </a:prstGeom>
        </p:spPr>
      </p:pic>
      <p:pic>
        <p:nvPicPr>
          <p:cNvPr id="21" name="Picture 20" descr="A person in a black hoodie&#10;&#10;Description automatically generated">
            <a:extLst>
              <a:ext uri="{FF2B5EF4-FFF2-40B4-BE49-F238E27FC236}">
                <a16:creationId xmlns:a16="http://schemas.microsoft.com/office/drawing/2014/main" id="{2D6C50B1-BA40-5AF6-5BB5-4DA821F2EF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73" y="1641129"/>
            <a:ext cx="2957814" cy="1663770"/>
          </a:xfrm>
          <a:prstGeom prst="rect">
            <a:avLst/>
          </a:prstGeom>
        </p:spPr>
      </p:pic>
      <p:pic>
        <p:nvPicPr>
          <p:cNvPr id="25" name="Picture 24" descr="A person wearing a black hood&#10;&#10;Description automatically generated">
            <a:extLst>
              <a:ext uri="{FF2B5EF4-FFF2-40B4-BE49-F238E27FC236}">
                <a16:creationId xmlns:a16="http://schemas.microsoft.com/office/drawing/2014/main" id="{737ADE87-64A9-9BD7-3569-9316DBBB82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73" y="4138364"/>
            <a:ext cx="2957814" cy="16637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1D296A-CB76-C6A2-D2DA-D6231F26B1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F1A2ED-276B-716B-4E9E-E106A46D8A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454C2-4A43-42EC-E770-A992F1B73B8C}"/>
              </a:ext>
            </a:extLst>
          </p:cNvPr>
          <p:cNvSpPr txBox="1"/>
          <p:nvPr/>
        </p:nvSpPr>
        <p:spPr>
          <a:xfrm>
            <a:off x="248412" y="14544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Vidéos de Malala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B9E6A-30B6-681B-A0DE-D3FA6EA5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63" y="6222427"/>
            <a:ext cx="5734850" cy="219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C705DD-B33D-949D-9757-3B8B040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21" y="0"/>
            <a:ext cx="2457793" cy="82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379-A377-159A-8DFF-4C544538A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56144"/>
            <a:ext cx="12192000" cy="23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164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AGGOUN Redhachawki</dc:creator>
  <cp:lastModifiedBy>AGGOUN Redhachawki</cp:lastModifiedBy>
  <cp:revision>1</cp:revision>
  <dcterms:created xsi:type="dcterms:W3CDTF">2024-10-24T13:06:02Z</dcterms:created>
  <dcterms:modified xsi:type="dcterms:W3CDTF">2024-10-24T13:57:16Z</dcterms:modified>
</cp:coreProperties>
</file>