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335" r:id="rId3"/>
    <p:sldId id="327" r:id="rId4"/>
    <p:sldId id="328" r:id="rId5"/>
    <p:sldId id="343" r:id="rId6"/>
    <p:sldId id="344" r:id="rId7"/>
    <p:sldId id="345" r:id="rId8"/>
    <p:sldId id="346" r:id="rId9"/>
    <p:sldId id="347" r:id="rId10"/>
    <p:sldId id="34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3A69E-B241-4545-35BD-72CAFEA798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3B657-D34F-9F1B-8D97-2A65739623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0D691B-0CD6-38FF-6328-5C00BA3EB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862B32-0309-A922-178B-CC4F03E30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B9CAC4-D05B-6364-37AC-B64B3C9F0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118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E874-67CE-AC0B-FBAD-1E7D9D2FC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8A68E2-C201-8FD9-E4C8-F11506E65A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6FE4A-C467-C98C-8064-BB30BF5D6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063DA5-E36F-EE9A-A243-470E499B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37B48-C49C-BD19-59FF-456FD162F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6908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87E3AA-56A1-E591-40E6-68597008D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685A99-16E4-1320-40DE-70288D0896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B94B2-2922-C956-2859-F9408E2D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A08AC-A1EE-250B-AFBB-828ACC293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72D1B-98CF-C6E3-AB72-D7FBDE83D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9613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E18B4-1D73-2C9C-EA50-FBE7B19A7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B255-06EA-41C0-DF1E-FC9589F87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15B7C-7265-8676-42DB-E7A46F34F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29445-93E9-4944-0BEB-E5B6D78B8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06C17-FB63-AF31-6524-09AC40A3B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9895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466D8-9312-C187-DBDA-74B3918C6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F1313-9705-F9AD-238F-6CC004F24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C54C0-0AD2-6410-9424-77866D3BF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551F6-2D31-0F37-E5CD-7626DE18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AC1EA-43D5-4BD4-2B1C-279B5B21F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857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CFA40-D3DA-6E30-98AC-F5B63ABE3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7A0CF-9C5C-2A32-0619-B54F8A9E5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DD14D-26E5-BB2C-7CA0-D51E1E169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623DB2-8A68-A0BB-0E53-9CD8E328E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191D9D-E020-5CA4-3744-AC4950922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03C43-6E54-C884-AD1C-5788D6D35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4583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D6ABF-D6E6-F44A-268F-E1412F3A9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8E161-CBC1-3E2F-68F6-CD0D65D600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4BA7E3-0CC9-1B3B-F942-81B459B16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D16A97-00D6-3ABF-28C3-029B72CC64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337705-14C7-871D-F8BD-1B61B7EBE5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CEC01C-D751-4C32-F6A8-ABDF3B99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FA9496-64E9-F941-034C-77D2E7FDD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4591E1-134A-03D8-2408-1C6FF562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76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CF1F2-09FD-4662-5DA7-EA75AAC1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58BE9E-8275-409F-32F9-F764446D4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5497-7A7C-2F9B-DBF4-AF613C814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CECF63-4454-1E9B-EC4C-1587687D4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8393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5D202-F29B-AF21-C719-17B987153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BBA65C-3934-1E9B-819B-BFFBE5E9F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FF9C-66F3-ACD9-17A4-6F1AA3B8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9A691-4AAD-88F7-4D19-17E74B391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C4663-E6D7-1D5C-ABB2-03749A908A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3F4D30-E8E9-DB87-72B6-DF215720B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D844FC-1DA3-455E-60AB-3EFF6FA47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22BEA-1F11-B9B3-970C-659AD23B0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E206B-D42E-3C97-23D0-5537C8157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5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AA9044-23AF-2279-DA73-4DD7B5253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07BF9A-33A4-CF25-5E43-82CEAD454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2278-2A23-FC2F-B992-1E8208398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08B57A-D057-AA6D-E6D9-4F98EDFB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3D763-93E7-80F3-59E9-DF0C38CCA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89A37-38A0-844C-19D1-21BD529D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49537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A2F4C4-DB7A-FAD6-4170-0165D6E34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FAD35E-FE2E-F974-13FB-C40D24C0C5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6F6BB-5EB6-E67A-9E5C-E1C7E9960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30A0B0-12D5-4C3F-962A-88FCFCDCDC7B}" type="datetimeFigureOut">
              <a:rPr lang="fr-FR" smtClean="0"/>
              <a:t>11/07/2025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CC09A-9488-8033-484A-7C61FFB96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A24EC-3DDF-69F3-67E5-4EB49B936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003DAF-7395-4985-A305-E6ACEB99BE6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14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6663F4-CC14-0CCB-2CEB-014F8A8F5061}"/>
              </a:ext>
            </a:extLst>
          </p:cNvPr>
          <p:cNvSpPr txBox="1"/>
          <p:nvPr/>
        </p:nvSpPr>
        <p:spPr>
          <a:xfrm>
            <a:off x="1250254" y="5719857"/>
            <a:ext cx="3474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Presented by: </a:t>
            </a:r>
            <a:r>
              <a:rPr lang="en-US" b="1" dirty="0">
                <a:solidFill>
                  <a:srgbClr val="0070C0"/>
                </a:solidFill>
              </a:rPr>
              <a:t>Redha</a:t>
            </a:r>
            <a:endParaRPr lang="fr-FR" b="1" dirty="0">
              <a:solidFill>
                <a:srgbClr val="0070C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F5829F-A82B-7D49-B4F5-09E5629C1B9B}"/>
              </a:ext>
            </a:extLst>
          </p:cNvPr>
          <p:cNvSpPr txBox="1"/>
          <p:nvPr/>
        </p:nvSpPr>
        <p:spPr>
          <a:xfrm>
            <a:off x="6788658" y="6089189"/>
            <a:ext cx="268833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Supervisor: </a:t>
            </a:r>
            <a:r>
              <a:rPr lang="en-US" sz="2100" b="1" dirty="0">
                <a:solidFill>
                  <a:srgbClr val="0070C0"/>
                </a:solidFill>
              </a:rPr>
              <a:t>AKRAM</a:t>
            </a:r>
            <a:endParaRPr lang="fr-FR" sz="2100" b="1" dirty="0">
              <a:solidFill>
                <a:srgbClr val="0070C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214E6-1D00-03F9-AC99-1B8267E41D43}"/>
              </a:ext>
            </a:extLst>
          </p:cNvPr>
          <p:cNvSpPr txBox="1"/>
          <p:nvPr/>
        </p:nvSpPr>
        <p:spPr>
          <a:xfrm>
            <a:off x="1250254" y="6089189"/>
            <a:ext cx="1652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A1C1E"/>
                </a:solidFill>
                <a:latin typeface="Google Sans Text"/>
              </a:rPr>
              <a:t>11/07/2025</a:t>
            </a:r>
            <a:endParaRPr lang="fr-F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C6AAE1-C0ED-D6C8-CCE8-67880A8537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565974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987BE6C-EED7-F61A-DC93-604356A0B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0344" y="2908197"/>
            <a:ext cx="7772400" cy="1470025"/>
          </a:xfrm>
        </p:spPr>
        <p:txBody>
          <a:bodyPr>
            <a:normAutofit/>
          </a:bodyPr>
          <a:lstStyle/>
          <a:p>
            <a:r>
              <a:rPr dirty="0"/>
              <a:t>Interactive Application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CF969-67AB-A296-A097-DC97EE645DDE}"/>
              </a:ext>
            </a:extLst>
          </p:cNvPr>
          <p:cNvSpPr txBox="1"/>
          <p:nvPr/>
        </p:nvSpPr>
        <p:spPr>
          <a:xfrm>
            <a:off x="2358390" y="4378222"/>
            <a:ext cx="80932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In-depth Code Overview &amp; Recursive Principle</a:t>
            </a:r>
          </a:p>
        </p:txBody>
      </p:sp>
    </p:spTree>
    <p:extLst>
      <p:ext uri="{BB962C8B-B14F-4D97-AF65-F5344CB8AC3E}">
        <p14:creationId xmlns:p14="http://schemas.microsoft.com/office/powerpoint/2010/main" val="77201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E05CB6-10F9-D1A5-A9BB-9FCF31DC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3261406-B085-1580-FF4E-36F1684A4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80F9F4E-4E44-E438-06DE-5709FCCCA6E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2DB8A-13EA-245F-B38D-C73455932056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03503-7BC9-FAA2-121C-7C198C844C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24FA9E2-E28C-9B99-6F4E-6C4B2C10BF9A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Conclusion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EA5ABD3-5136-CF85-F97D-506CEF13DA1E}"/>
              </a:ext>
            </a:extLst>
          </p:cNvPr>
          <p:cNvSpPr txBox="1">
            <a:spLocks/>
          </p:cNvSpPr>
          <p:nvPr/>
        </p:nvSpPr>
        <p:spPr>
          <a:xfrm>
            <a:off x="1737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800" dirty="0" err="1"/>
              <a:t>Turned</a:t>
            </a:r>
            <a:r>
              <a:rPr lang="fr-FR" sz="2800" dirty="0"/>
              <a:t> a </a:t>
            </a:r>
            <a:r>
              <a:rPr lang="fr-FR" sz="2800" dirty="0" err="1"/>
              <a:t>classic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</a:t>
            </a:r>
            <a:r>
              <a:rPr lang="fr-FR" sz="2800" dirty="0" err="1"/>
              <a:t>into</a:t>
            </a:r>
            <a:r>
              <a:rPr lang="fr-FR" sz="2800" dirty="0"/>
              <a:t> an </a:t>
            </a:r>
            <a:r>
              <a:rPr lang="fr-FR" sz="2800" dirty="0" err="1"/>
              <a:t>engaging</a:t>
            </a:r>
            <a:r>
              <a:rPr lang="fr-FR" sz="2800" dirty="0"/>
              <a:t> application.</a:t>
            </a:r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Skills</a:t>
            </a:r>
            <a:r>
              <a:rPr lang="fr-FR" sz="2800" dirty="0"/>
              <a:t> </a:t>
            </a:r>
            <a:r>
              <a:rPr lang="fr-FR" sz="2800" dirty="0" err="1"/>
              <a:t>Demonstrated</a:t>
            </a:r>
            <a:r>
              <a:rPr lang="fr-FR" sz="2800" dirty="0"/>
              <a:t>: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</a:t>
            </a:r>
            <a:r>
              <a:rPr lang="fr-FR" sz="2800" dirty="0" err="1"/>
              <a:t>Recursive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sz="2800" dirty="0"/>
              <a:t> design.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</a:t>
            </a:r>
            <a:r>
              <a:rPr lang="fr-FR" sz="2800" dirty="0" err="1"/>
              <a:t>Pygame</a:t>
            </a:r>
            <a:r>
              <a:rPr lang="fr-FR" sz="2800" dirty="0"/>
              <a:t> </a:t>
            </a:r>
            <a:r>
              <a:rPr lang="fr-FR" sz="2800" dirty="0" err="1"/>
              <a:t>game</a:t>
            </a:r>
            <a:r>
              <a:rPr lang="fr-FR" sz="2800" dirty="0"/>
              <a:t> </a:t>
            </a:r>
            <a:r>
              <a:rPr lang="fr-FR" sz="2800" dirty="0" err="1"/>
              <a:t>development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User interface and interaction.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</a:t>
            </a:r>
            <a:r>
              <a:rPr lang="fr-FR" sz="2800" dirty="0" err="1"/>
              <a:t>Error</a:t>
            </a:r>
            <a:r>
              <a:rPr lang="fr-FR" sz="2800" dirty="0"/>
              <a:t> handling and </a:t>
            </a:r>
            <a:r>
              <a:rPr lang="fr-FR" sz="2800" dirty="0" err="1"/>
              <a:t>debugging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Outcome</a:t>
            </a:r>
            <a:r>
              <a:rPr lang="fr-FR" sz="2800" dirty="0"/>
              <a:t>: A </a:t>
            </a:r>
            <a:r>
              <a:rPr lang="fr-FR" sz="2800" dirty="0" err="1"/>
              <a:t>polished</a:t>
            </a:r>
            <a:r>
              <a:rPr lang="fr-FR" sz="2800" dirty="0"/>
              <a:t>, immersive Tower of Hanoi </a:t>
            </a:r>
            <a:r>
              <a:rPr lang="fr-FR" sz="2800" dirty="0" err="1"/>
              <a:t>experience</a:t>
            </a:r>
            <a:r>
              <a:rPr lang="fr-FR" sz="2800" dirty="0"/>
              <a:t>.</a:t>
            </a: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137520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50FDF-A07E-1E30-F596-D2955E9CD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7A17CC-9285-2909-488F-856EF39A1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53E1AB-57D9-C0A0-B034-1E7343B6FD2E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B9E7AA-7783-DDE4-5804-104FAF201521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ECF0FB-0017-80F0-AB90-A561E15D0B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F6098E2-F4BC-BAA9-2D24-ECFBEDC45360}"/>
              </a:ext>
            </a:extLst>
          </p:cNvPr>
          <p:cNvSpPr txBox="1">
            <a:spLocks/>
          </p:cNvSpPr>
          <p:nvPr/>
        </p:nvSpPr>
        <p:spPr>
          <a:xfrm>
            <a:off x="960120" y="1335089"/>
            <a:ext cx="10021824" cy="49746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60000"/>
              </a:lnSpc>
            </a:pPr>
            <a:endParaRPr lang="en-US" sz="2400" dirty="0"/>
          </a:p>
          <a:p>
            <a:pPr lvl="1" algn="l">
              <a:lnSpc>
                <a:spcPct val="160000"/>
              </a:lnSpc>
            </a:pPr>
            <a:r>
              <a:rPr lang="en-US" sz="2400" b="1" dirty="0"/>
              <a:t>Objective</a:t>
            </a:r>
            <a:r>
              <a:rPr lang="en-US" sz="2400" dirty="0"/>
              <a:t>: Create an immersive Tower of Hanoi puzzle.</a:t>
            </a:r>
          </a:p>
          <a:p>
            <a:pPr lvl="1" algn="l">
              <a:lnSpc>
                <a:spcPct val="160000"/>
              </a:lnSpc>
            </a:pPr>
            <a:r>
              <a:rPr lang="en-US" sz="2400" b="1" dirty="0"/>
              <a:t>Key Features:</a:t>
            </a:r>
          </a:p>
          <a:p>
            <a:pPr lvl="2" algn="l">
              <a:lnSpc>
                <a:spcPct val="160000"/>
              </a:lnSpc>
            </a:pPr>
            <a:r>
              <a:rPr lang="en-US" sz="2000" dirty="0"/>
              <a:t>Recursive solver with minimal moves.</a:t>
            </a:r>
          </a:p>
          <a:p>
            <a:pPr lvl="2" algn="l">
              <a:lnSpc>
                <a:spcPct val="160000"/>
              </a:lnSpc>
            </a:pPr>
            <a:r>
              <a:rPr lang="en-US" sz="2000" dirty="0" err="1"/>
              <a:t>Pygame</a:t>
            </a:r>
            <a:r>
              <a:rPr lang="en-US" sz="2000" dirty="0"/>
              <a:t>-based GUI with drag-and-drop.</a:t>
            </a:r>
          </a:p>
          <a:p>
            <a:pPr lvl="2" algn="l">
              <a:lnSpc>
                <a:spcPct val="160000"/>
              </a:lnSpc>
            </a:pPr>
            <a:r>
              <a:rPr lang="en-US" sz="2000" dirty="0"/>
              <a:t>Smooth animations and audio feedback.</a:t>
            </a:r>
          </a:p>
          <a:p>
            <a:pPr lvl="2" algn="l">
              <a:lnSpc>
                <a:spcPct val="160000"/>
              </a:lnSpc>
            </a:pPr>
            <a:r>
              <a:rPr lang="en-US" sz="2000" dirty="0"/>
              <a:t>Persistent high-score system.</a:t>
            </a:r>
            <a:endParaRPr lang="en-US" sz="2400" dirty="0"/>
          </a:p>
          <a:p>
            <a:pPr lvl="1" algn="l">
              <a:lnSpc>
                <a:spcPct val="160000"/>
              </a:lnSpc>
            </a:pPr>
            <a:r>
              <a:rPr lang="en-US" sz="2400" b="1" dirty="0"/>
              <a:t>Challenge: </a:t>
            </a:r>
            <a:r>
              <a:rPr lang="en-US" sz="2400" dirty="0"/>
              <a:t>Transform a classic algorithm into a polished, user-friendly application.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77EB97-8EDF-DF72-CC94-6CAE733BD0EC}"/>
              </a:ext>
            </a:extLst>
          </p:cNvPr>
          <p:cNvSpPr txBox="1">
            <a:spLocks/>
          </p:cNvSpPr>
          <p:nvPr/>
        </p:nvSpPr>
        <p:spPr>
          <a:xfrm>
            <a:off x="1543051" y="32500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Project </a:t>
            </a:r>
            <a:r>
              <a:rPr lang="fr-FR" b="1" dirty="0" err="1"/>
              <a:t>Overview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1895542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4DC2-50EB-14D4-D766-1C2D75AB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24F9DB6-9A2E-EE3A-95F7-8DCF124E8E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CA21BD9-5D88-16C4-9A19-A3B1307366FB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283043-6E42-D122-C80C-120AAA494B00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835C66-9C5F-428B-3CC0-32C10FA898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848B9A92-3E8B-325D-D2C4-E91BD43AA952}"/>
              </a:ext>
            </a:extLst>
          </p:cNvPr>
          <p:cNvSpPr txBox="1">
            <a:spLocks/>
          </p:cNvSpPr>
          <p:nvPr/>
        </p:nvSpPr>
        <p:spPr>
          <a:xfrm>
            <a:off x="301752" y="93973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Problem</a:t>
            </a:r>
            <a:r>
              <a:rPr lang="fr-FR" b="1" dirty="0"/>
              <a:t> </a:t>
            </a:r>
            <a:r>
              <a:rPr lang="fr-FR" b="1" dirty="0" err="1"/>
              <a:t>Statement</a:t>
            </a:r>
            <a:endParaRPr lang="fr-FR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C919BAD-5CEC-CA11-DD14-ADFD8FDC5731}"/>
              </a:ext>
            </a:extLst>
          </p:cNvPr>
          <p:cNvSpPr txBox="1">
            <a:spLocks/>
          </p:cNvSpPr>
          <p:nvPr/>
        </p:nvSpPr>
        <p:spPr>
          <a:xfrm>
            <a:off x="1114643" y="2237863"/>
            <a:ext cx="1051864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/>
            <a:r>
              <a:rPr lang="fr-FR" sz="2800" b="1" dirty="0"/>
              <a:t>Goal</a:t>
            </a:r>
            <a:r>
              <a:rPr lang="fr-FR" sz="2800" dirty="0"/>
              <a:t>: Solve Tower of Hanoi </a:t>
            </a:r>
            <a:r>
              <a:rPr lang="fr-FR" sz="2800" dirty="0" err="1"/>
              <a:t>with</a:t>
            </a:r>
            <a:r>
              <a:rPr lang="fr-FR" sz="2800" dirty="0"/>
              <a:t> minimal moves </a:t>
            </a:r>
            <a:r>
              <a:rPr lang="fr-FR" sz="2800" dirty="0" err="1"/>
              <a:t>using</a:t>
            </a:r>
            <a:r>
              <a:rPr lang="fr-FR" sz="2800" dirty="0"/>
              <a:t> </a:t>
            </a:r>
            <a:r>
              <a:rPr lang="fr-FR" sz="2800" dirty="0" err="1"/>
              <a:t>recursion</a:t>
            </a:r>
            <a:r>
              <a:rPr lang="fr-FR" sz="2800" dirty="0"/>
              <a:t>.</a:t>
            </a:r>
          </a:p>
          <a:p>
            <a:pPr lvl="1" algn="l"/>
            <a:endParaRPr lang="fr-FR" sz="2800" b="1" dirty="0"/>
          </a:p>
          <a:p>
            <a:pPr lvl="1" algn="l"/>
            <a:r>
              <a:rPr lang="fr-FR" sz="2800" b="1" dirty="0" err="1"/>
              <a:t>Requirements</a:t>
            </a:r>
            <a:r>
              <a:rPr lang="fr-FR" sz="2800" b="1" dirty="0"/>
              <a:t>:</a:t>
            </a:r>
          </a:p>
          <a:p>
            <a:pPr lvl="2" algn="l"/>
            <a:r>
              <a:rPr lang="fr-FR" sz="2400" dirty="0" err="1"/>
              <a:t>Accept</a:t>
            </a:r>
            <a:r>
              <a:rPr lang="fr-FR" sz="2400" dirty="0"/>
              <a:t> input like "8,3" (8 </a:t>
            </a:r>
            <a:r>
              <a:rPr lang="fr-FR" sz="2400" dirty="0" err="1"/>
              <a:t>disks</a:t>
            </a:r>
            <a:r>
              <a:rPr lang="fr-FR" sz="2400" dirty="0"/>
              <a:t>, 3 </a:t>
            </a:r>
            <a:r>
              <a:rPr lang="fr-FR" sz="2400" dirty="0" err="1"/>
              <a:t>pegs</a:t>
            </a:r>
            <a:r>
              <a:rPr lang="fr-FR" sz="2400" dirty="0"/>
              <a:t>).</a:t>
            </a:r>
          </a:p>
          <a:p>
            <a:pPr lvl="2" algn="l"/>
            <a:r>
              <a:rPr lang="fr-FR" sz="2400" dirty="0"/>
              <a:t>Display optimal move </a:t>
            </a:r>
            <a:r>
              <a:rPr lang="fr-FR" sz="2400" dirty="0" err="1"/>
              <a:t>sequence</a:t>
            </a:r>
            <a:r>
              <a:rPr lang="fr-FR" sz="2400" dirty="0"/>
              <a:t> in terminal.</a:t>
            </a:r>
          </a:p>
          <a:p>
            <a:pPr lvl="2" algn="l"/>
            <a:r>
              <a:rPr lang="fr-FR" sz="2400" dirty="0" err="1"/>
              <a:t>Provide</a:t>
            </a:r>
            <a:r>
              <a:rPr lang="fr-FR" sz="2400" dirty="0"/>
              <a:t> interactive GUI for gameplay.</a:t>
            </a:r>
          </a:p>
          <a:p>
            <a:pPr lvl="2" algn="l"/>
            <a:r>
              <a:rPr lang="fr-FR" sz="2400" dirty="0" err="1"/>
              <a:t>Ensure</a:t>
            </a:r>
            <a:r>
              <a:rPr lang="fr-FR" sz="2400" dirty="0"/>
              <a:t> high-</a:t>
            </a:r>
            <a:r>
              <a:rPr lang="fr-FR" sz="2400" dirty="0" err="1"/>
              <a:t>quality</a:t>
            </a:r>
            <a:r>
              <a:rPr lang="fr-FR" sz="2400" dirty="0"/>
              <a:t> </a:t>
            </a:r>
            <a:r>
              <a:rPr lang="fr-FR" sz="2400" dirty="0" err="1"/>
              <a:t>visuals</a:t>
            </a:r>
            <a:r>
              <a:rPr lang="fr-FR" sz="2400" dirty="0"/>
              <a:t> and user </a:t>
            </a:r>
            <a:r>
              <a:rPr lang="fr-FR" sz="2400" dirty="0" err="1"/>
              <a:t>experience</a:t>
            </a:r>
            <a:r>
              <a:rPr lang="fr-F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07776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8CEB-7A39-CF96-2F66-50C335102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05F2AF7-E56D-B45D-728F-9FBCC95245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DB847A7-44B3-E11C-F270-0DB46C00ACF1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BAC8C7-0A8E-0A8D-9FC0-D02F37A5326F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40903E-5D2D-1C9E-4839-7E93620BF4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818638A-A3D3-1191-9EC5-3E8F16A782AE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Solution </a:t>
            </a:r>
            <a:r>
              <a:rPr lang="fr-FR" b="1" dirty="0" err="1"/>
              <a:t>Overview</a:t>
            </a:r>
            <a:endParaRPr lang="fr-F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D8F31A7-55DF-381A-88F8-22DCA80E39AF}"/>
              </a:ext>
            </a:extLst>
          </p:cNvPr>
          <p:cNvSpPr txBox="1">
            <a:spLocks/>
          </p:cNvSpPr>
          <p:nvPr/>
        </p:nvSpPr>
        <p:spPr>
          <a:xfrm>
            <a:off x="464160" y="1723711"/>
            <a:ext cx="11558016" cy="4096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800" dirty="0"/>
              <a:t>Drag-and-drop </a:t>
            </a:r>
            <a:r>
              <a:rPr lang="fr-FR" sz="2800" dirty="0" err="1"/>
              <a:t>disk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Cinematic</a:t>
            </a:r>
            <a:r>
              <a:rPr lang="fr-FR" sz="2800" dirty="0"/>
              <a:t> solver animations.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Visual and audio feedback.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Persistent scoreboard (</a:t>
            </a:r>
            <a:r>
              <a:rPr lang="fr-FR" sz="2800" dirty="0" err="1"/>
              <a:t>scoreboard.json</a:t>
            </a:r>
            <a:r>
              <a:rPr lang="fr-FR" sz="2800" dirty="0"/>
              <a:t>).</a:t>
            </a:r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Aesthetic</a:t>
            </a:r>
            <a:r>
              <a:rPr lang="fr-FR" sz="2800" dirty="0"/>
              <a:t>: </a:t>
            </a:r>
            <a:r>
              <a:rPr lang="fr-FR" sz="2800" dirty="0" err="1"/>
              <a:t>Travel-themed</a:t>
            </a:r>
            <a:r>
              <a:rPr lang="fr-FR" sz="2800" dirty="0"/>
              <a:t> background, </a:t>
            </a:r>
            <a:r>
              <a:rPr lang="fr-FR" sz="2800" dirty="0" err="1"/>
              <a:t>colorful</a:t>
            </a:r>
            <a:r>
              <a:rPr lang="fr-FR" sz="2800" dirty="0"/>
              <a:t> </a:t>
            </a:r>
            <a:r>
              <a:rPr lang="fr-FR" sz="2800" dirty="0" err="1"/>
              <a:t>disks</a:t>
            </a:r>
            <a:r>
              <a:rPr lang="fr-FR" sz="2800" dirty="0"/>
              <a:t>, custom fonts.</a:t>
            </a:r>
          </a:p>
        </p:txBody>
      </p:sp>
    </p:spTree>
    <p:extLst>
      <p:ext uri="{BB962C8B-B14F-4D97-AF65-F5344CB8AC3E}">
        <p14:creationId xmlns:p14="http://schemas.microsoft.com/office/powerpoint/2010/main" val="894449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AEEB5A-E9F7-BF92-6EDA-9D3B23336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8C00AE3-4AC5-93C5-4B13-D669DDFD17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523E23D-52DD-F1F5-41C2-C0A2BB92631A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B14F4CA-1214-9F07-1FAC-9BCFF0EC3FCA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90B7C0-9B41-ED58-FDDC-7030ACCBB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2C537C00-A1AA-9218-9142-D0C7306B84BB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Repository Structure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AC0C18-A523-F6BA-938D-E1CBBB2D17D7}"/>
              </a:ext>
            </a:extLst>
          </p:cNvPr>
          <p:cNvSpPr txBox="1">
            <a:spLocks/>
          </p:cNvSpPr>
          <p:nvPr/>
        </p:nvSpPr>
        <p:spPr>
          <a:xfrm>
            <a:off x="1737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800" dirty="0"/>
              <a:t>assets/: Images, </a:t>
            </a:r>
            <a:r>
              <a:rPr lang="fr-FR" sz="2800" dirty="0" err="1"/>
              <a:t>sounds</a:t>
            </a:r>
            <a:r>
              <a:rPr lang="fr-FR" sz="2800" dirty="0"/>
              <a:t>, fonts.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solve.py: </a:t>
            </a:r>
            <a:r>
              <a:rPr lang="fr-FR" sz="2800" dirty="0" err="1"/>
              <a:t>Recursive</a:t>
            </a:r>
            <a:r>
              <a:rPr lang="fr-FR" sz="2800" dirty="0"/>
              <a:t> solver </a:t>
            </a:r>
            <a:r>
              <a:rPr lang="fr-FR" sz="2800" dirty="0" err="1"/>
              <a:t>logic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utils.py: </a:t>
            </a:r>
            <a:r>
              <a:rPr lang="fr-FR" sz="2800" dirty="0" err="1"/>
              <a:t>Text</a:t>
            </a:r>
            <a:r>
              <a:rPr lang="fr-FR" sz="2800" dirty="0"/>
              <a:t> rendering, </a:t>
            </a:r>
            <a:r>
              <a:rPr lang="fr-FR" sz="2800" dirty="0" err="1"/>
              <a:t>particles</a:t>
            </a:r>
            <a:r>
              <a:rPr lang="fr-FR" sz="2800" dirty="0"/>
              <a:t>, input box.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graphics.py: </a:t>
            </a:r>
            <a:r>
              <a:rPr lang="fr-FR" sz="2800" dirty="0" err="1"/>
              <a:t>Pygame</a:t>
            </a:r>
            <a:r>
              <a:rPr lang="fr-FR" sz="2800" dirty="0"/>
              <a:t> engine, UI, animations.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main.py: Application entry point.</a:t>
            </a:r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scoreboard.json</a:t>
            </a:r>
            <a:r>
              <a:rPr lang="fr-FR" sz="2800" dirty="0"/>
              <a:t>: High-score </a:t>
            </a:r>
            <a:r>
              <a:rPr lang="fr-FR" sz="2800" dirty="0" err="1"/>
              <a:t>storage</a:t>
            </a:r>
            <a:r>
              <a:rPr lang="fr-FR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2494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1DDE8CA8-09B1-9EA9-D26D-9FE4A39A8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23A3CAE-BC30-7900-3D40-513CB7AA76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5CEC627-2A2D-3018-59A6-8B074AE62409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FE0C33-27F9-AFF8-9BCB-21D4EB1C8B39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BC22CF-B9CE-290F-C805-974AB77D02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577D754E-D85C-ADFB-522A-8887B2B8433C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 err="1"/>
              <a:t>Recursive</a:t>
            </a:r>
            <a:r>
              <a:rPr lang="fr-FR" b="1" dirty="0"/>
              <a:t> </a:t>
            </a:r>
            <a:r>
              <a:rPr lang="fr-FR" b="1" dirty="0" err="1"/>
              <a:t>Principle</a:t>
            </a:r>
            <a:endParaRPr lang="fr-F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EAC95AD-B04F-CEC5-6E80-D80DDBBA35D7}"/>
              </a:ext>
            </a:extLst>
          </p:cNvPr>
          <p:cNvSpPr txBox="1">
            <a:spLocks/>
          </p:cNvSpPr>
          <p:nvPr/>
        </p:nvSpPr>
        <p:spPr>
          <a:xfrm>
            <a:off x="1737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800" dirty="0"/>
              <a:t>Key </a:t>
            </a:r>
            <a:r>
              <a:rPr lang="fr-FR" sz="2800" dirty="0" err="1"/>
              <a:t>Idea</a:t>
            </a:r>
            <a:r>
              <a:rPr lang="fr-FR" sz="2800" dirty="0"/>
              <a:t> for n </a:t>
            </a:r>
            <a:r>
              <a:rPr lang="fr-FR" sz="2800" dirty="0" err="1"/>
              <a:t>disks</a:t>
            </a:r>
            <a:r>
              <a:rPr lang="fr-FR" sz="2800" dirty="0"/>
              <a:t>: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Move n-1 </a:t>
            </a:r>
            <a:r>
              <a:rPr lang="fr-FR" sz="2800" dirty="0" err="1"/>
              <a:t>disks</a:t>
            </a:r>
            <a:r>
              <a:rPr lang="fr-FR" sz="2800" dirty="0"/>
              <a:t> to </a:t>
            </a:r>
            <a:r>
              <a:rPr lang="fr-FR" sz="2800" dirty="0" err="1"/>
              <a:t>auxiliary</a:t>
            </a:r>
            <a:r>
              <a:rPr lang="fr-FR" sz="2800" dirty="0"/>
              <a:t> </a:t>
            </a:r>
            <a:r>
              <a:rPr lang="fr-FR" sz="2800" dirty="0" err="1"/>
              <a:t>peg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Move </a:t>
            </a:r>
            <a:r>
              <a:rPr lang="fr-FR" sz="2800" dirty="0" err="1"/>
              <a:t>nth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r>
              <a:rPr lang="fr-FR" sz="2800" dirty="0"/>
              <a:t> to </a:t>
            </a:r>
            <a:r>
              <a:rPr lang="fr-FR" sz="2800" dirty="0" err="1"/>
              <a:t>target</a:t>
            </a:r>
            <a:r>
              <a:rPr lang="fr-FR" sz="2800" dirty="0"/>
              <a:t> </a:t>
            </a:r>
            <a:r>
              <a:rPr lang="fr-FR" sz="2800" dirty="0" err="1"/>
              <a:t>peg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Move n-1 </a:t>
            </a:r>
            <a:r>
              <a:rPr lang="fr-FR" sz="2800" dirty="0" err="1"/>
              <a:t>disks</a:t>
            </a:r>
            <a:r>
              <a:rPr lang="fr-FR" sz="2800" dirty="0"/>
              <a:t> to </a:t>
            </a:r>
            <a:r>
              <a:rPr lang="fr-FR" sz="2800" dirty="0" err="1"/>
              <a:t>target</a:t>
            </a:r>
            <a:r>
              <a:rPr lang="fr-FR" sz="2800" dirty="0"/>
              <a:t> </a:t>
            </a:r>
            <a:r>
              <a:rPr lang="fr-FR" sz="2800" dirty="0" err="1"/>
              <a:t>peg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Base Case: n=1, move </a:t>
            </a:r>
            <a:r>
              <a:rPr lang="fr-FR" sz="2800" dirty="0" err="1"/>
              <a:t>disk</a:t>
            </a:r>
            <a:r>
              <a:rPr lang="fr-FR" sz="2800" dirty="0"/>
              <a:t> </a:t>
            </a:r>
            <a:r>
              <a:rPr lang="fr-FR" sz="2800" dirty="0" err="1"/>
              <a:t>directly</a:t>
            </a:r>
            <a:r>
              <a:rPr lang="fr-FR" sz="28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Minimum Moves: 2ⁿ - 1 (e.g., 3 </a:t>
            </a:r>
            <a:r>
              <a:rPr lang="fr-FR" sz="2800" dirty="0" err="1"/>
              <a:t>disks</a:t>
            </a:r>
            <a:r>
              <a:rPr lang="fr-FR" sz="2800" dirty="0"/>
              <a:t> → 7 moves).</a:t>
            </a:r>
          </a:p>
        </p:txBody>
      </p:sp>
    </p:spTree>
    <p:extLst>
      <p:ext uri="{BB962C8B-B14F-4D97-AF65-F5344CB8AC3E}">
        <p14:creationId xmlns:p14="http://schemas.microsoft.com/office/powerpoint/2010/main" val="20071305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32011-A18E-8C81-92B5-58B1C3FCF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FBE941-949F-4E05-AC29-8FB5E3AED2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A52A1C-C1DC-4C60-B90E-89BAB77CCCD6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5C892-8323-7412-4C43-9662EC4EFCF7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F5F384-7FC2-F60A-373D-0C416D44E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3E0208A-D481-4BBC-DF5C-C2144444AB88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Code </a:t>
            </a:r>
            <a:r>
              <a:rPr lang="fr-FR" b="1" dirty="0" err="1"/>
              <a:t>Implementation</a:t>
            </a:r>
            <a:endParaRPr lang="fr-F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8278D5E-5DD4-D6C8-2945-4B70B7F7E6A3}"/>
              </a:ext>
            </a:extLst>
          </p:cNvPr>
          <p:cNvSpPr txBox="1">
            <a:spLocks/>
          </p:cNvSpPr>
          <p:nvPr/>
        </p:nvSpPr>
        <p:spPr>
          <a:xfrm>
            <a:off x="1737360" y="1600200"/>
            <a:ext cx="9345168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800" dirty="0" err="1"/>
              <a:t>def</a:t>
            </a:r>
            <a:r>
              <a:rPr lang="fr-FR" sz="2800" dirty="0"/>
              <a:t> </a:t>
            </a:r>
            <a:r>
              <a:rPr lang="fr-FR" sz="2800" dirty="0" err="1"/>
              <a:t>hanoi_solver</a:t>
            </a:r>
            <a:r>
              <a:rPr lang="fr-FR" sz="2800" dirty="0"/>
              <a:t>(n, source, destination, </a:t>
            </a:r>
            <a:r>
              <a:rPr lang="fr-FR" sz="2800" dirty="0" err="1"/>
              <a:t>auxiliary</a:t>
            </a:r>
            <a:r>
              <a:rPr lang="fr-FR" sz="2800" dirty="0"/>
              <a:t>):    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moves = []   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if n &gt; 0:        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	</a:t>
            </a:r>
            <a:r>
              <a:rPr lang="fr-FR" sz="2800" dirty="0" err="1"/>
              <a:t>moves.extend</a:t>
            </a:r>
            <a:r>
              <a:rPr lang="fr-FR" sz="2800" dirty="0"/>
              <a:t>(</a:t>
            </a:r>
            <a:r>
              <a:rPr lang="fr-FR" sz="2800" dirty="0" err="1"/>
              <a:t>hanoi_solver</a:t>
            </a:r>
            <a:r>
              <a:rPr lang="fr-FR" sz="2800" dirty="0"/>
              <a:t>(n-1, source, </a:t>
            </a:r>
            <a:r>
              <a:rPr lang="fr-FR" sz="2800" dirty="0" err="1"/>
              <a:t>auxiliary</a:t>
            </a:r>
            <a:r>
              <a:rPr lang="fr-FR" sz="2800" dirty="0"/>
              <a:t>, destination))        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	</a:t>
            </a:r>
            <a:r>
              <a:rPr lang="fr-FR" sz="2800" dirty="0" err="1"/>
              <a:t>moves.append</a:t>
            </a:r>
            <a:r>
              <a:rPr lang="fr-FR" sz="2800" dirty="0"/>
              <a:t>((source, destination))        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	</a:t>
            </a:r>
            <a:r>
              <a:rPr lang="fr-FR" sz="2800" dirty="0" err="1"/>
              <a:t>moves.extend</a:t>
            </a:r>
            <a:r>
              <a:rPr lang="fr-FR" sz="2800" dirty="0"/>
              <a:t>(</a:t>
            </a:r>
            <a:r>
              <a:rPr lang="fr-FR" sz="2800" dirty="0" err="1"/>
              <a:t>hanoi_solver</a:t>
            </a:r>
            <a:r>
              <a:rPr lang="fr-FR" sz="2800" dirty="0"/>
              <a:t>(n-1, </a:t>
            </a:r>
            <a:r>
              <a:rPr lang="fr-FR" sz="2800" dirty="0" err="1"/>
              <a:t>auxiliary</a:t>
            </a:r>
            <a:r>
              <a:rPr lang="fr-FR" sz="2800" dirty="0"/>
              <a:t>, destination, source))    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	return moves</a:t>
            </a:r>
          </a:p>
          <a:p>
            <a:pPr lvl="1" algn="l">
              <a:lnSpc>
                <a:spcPct val="150000"/>
              </a:lnSpc>
            </a:pPr>
            <a:endParaRPr lang="fr-FR" sz="2800" dirty="0"/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Returns</a:t>
            </a:r>
            <a:r>
              <a:rPr lang="fr-FR" sz="2800" dirty="0"/>
              <a:t> </a:t>
            </a:r>
            <a:r>
              <a:rPr lang="fr-FR" sz="2800" dirty="0" err="1"/>
              <a:t>list</a:t>
            </a:r>
            <a:r>
              <a:rPr lang="fr-FR" sz="2800" dirty="0"/>
              <a:t> of moves as tuples.</a:t>
            </a:r>
          </a:p>
          <a:p>
            <a:pPr lvl="1" algn="l">
              <a:lnSpc>
                <a:spcPct val="150000"/>
              </a:lnSpc>
            </a:pPr>
            <a:r>
              <a:rPr lang="fr-FR" sz="2800" dirty="0" err="1"/>
              <a:t>Implements</a:t>
            </a:r>
            <a:r>
              <a:rPr lang="fr-FR" sz="2800" dirty="0"/>
              <a:t> efficient </a:t>
            </a:r>
            <a:r>
              <a:rPr lang="fr-FR" sz="2800" dirty="0" err="1"/>
              <a:t>recursive</a:t>
            </a:r>
            <a:r>
              <a:rPr lang="fr-FR" sz="2800" dirty="0"/>
              <a:t> </a:t>
            </a:r>
            <a:r>
              <a:rPr lang="fr-FR" sz="2800" dirty="0" err="1"/>
              <a:t>algorithm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65019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E117A-36B4-41F4-0D0B-4A3ECD55B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9AA97C1-C603-E41F-0E2B-3985DDCAE6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68C777B-8637-AED4-B6A7-8DABAF4DF19D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D36B53-A8F8-FA29-4B3E-FCEDAC3A3168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DFCF08-5E1E-1C5C-C424-C317B7159C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9520BBE4-58EB-0971-A687-9C7C247BA9D0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Graphics </a:t>
            </a:r>
            <a:r>
              <a:rPr lang="fr-FR" b="1" dirty="0" err="1"/>
              <a:t>Implementation</a:t>
            </a:r>
            <a:endParaRPr lang="fr-F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2BF612-500A-C9FE-C563-61E5239FB73A}"/>
              </a:ext>
            </a:extLst>
          </p:cNvPr>
          <p:cNvSpPr txBox="1">
            <a:spLocks/>
          </p:cNvSpPr>
          <p:nvPr/>
        </p:nvSpPr>
        <p:spPr>
          <a:xfrm>
            <a:off x="1737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400" dirty="0" err="1"/>
              <a:t>Pygame</a:t>
            </a:r>
            <a:r>
              <a:rPr lang="fr-FR" sz="2400" dirty="0"/>
              <a:t> Engine: Manages </a:t>
            </a:r>
            <a:r>
              <a:rPr lang="fr-FR" sz="2400" dirty="0" err="1"/>
              <a:t>game</a:t>
            </a:r>
            <a:r>
              <a:rPr lang="fr-FR" sz="2400" dirty="0"/>
              <a:t> </a:t>
            </a:r>
            <a:r>
              <a:rPr lang="fr-FR" sz="2400" dirty="0" err="1"/>
              <a:t>loop</a:t>
            </a:r>
            <a:r>
              <a:rPr lang="fr-FR" sz="2400" dirty="0"/>
              <a:t>, </a:t>
            </a:r>
            <a:r>
              <a:rPr lang="fr-FR" sz="2400" dirty="0" err="1"/>
              <a:t>events</a:t>
            </a:r>
            <a:r>
              <a:rPr lang="fr-FR" sz="2400" dirty="0"/>
              <a:t>, rendering.</a:t>
            </a:r>
          </a:p>
          <a:p>
            <a:pPr lvl="1" algn="l">
              <a:lnSpc>
                <a:spcPct val="150000"/>
              </a:lnSpc>
            </a:pPr>
            <a:r>
              <a:rPr lang="fr-FR" sz="2400" dirty="0"/>
              <a:t>State Management: Menu, </a:t>
            </a:r>
            <a:r>
              <a:rPr lang="fr-FR" sz="2400" dirty="0" err="1"/>
              <a:t>game</a:t>
            </a:r>
            <a:r>
              <a:rPr lang="fr-FR" sz="2400" dirty="0"/>
              <a:t>, scoreboard, etc.</a:t>
            </a:r>
          </a:p>
          <a:p>
            <a:pPr lvl="1" algn="l">
              <a:lnSpc>
                <a:spcPct val="150000"/>
              </a:lnSpc>
            </a:pPr>
            <a:r>
              <a:rPr lang="fr-FR" sz="2400" dirty="0"/>
              <a:t>Key Components:</a:t>
            </a:r>
          </a:p>
          <a:p>
            <a:pPr lvl="2" algn="l">
              <a:lnSpc>
                <a:spcPct val="150000"/>
              </a:lnSpc>
            </a:pPr>
            <a:r>
              <a:rPr lang="fr-FR" sz="2000" dirty="0"/>
              <a:t>Drag-and-drop </a:t>
            </a:r>
            <a:r>
              <a:rPr lang="fr-FR" sz="2000" dirty="0" err="1"/>
              <a:t>mechanics</a:t>
            </a:r>
            <a:r>
              <a:rPr lang="fr-FR" sz="2000" dirty="0"/>
              <a:t>.</a:t>
            </a:r>
          </a:p>
          <a:p>
            <a:pPr lvl="2" algn="l">
              <a:lnSpc>
                <a:spcPct val="150000"/>
              </a:lnSpc>
            </a:pPr>
            <a:r>
              <a:rPr lang="fr-FR" sz="2000" dirty="0" err="1"/>
              <a:t>Smooth</a:t>
            </a:r>
            <a:r>
              <a:rPr lang="fr-FR" sz="2000" dirty="0"/>
              <a:t> animations </a:t>
            </a:r>
            <a:r>
              <a:rPr lang="fr-FR" sz="2000" dirty="0" err="1"/>
              <a:t>using</a:t>
            </a:r>
            <a:r>
              <a:rPr lang="fr-FR" sz="2000" dirty="0"/>
              <a:t> </a:t>
            </a:r>
            <a:r>
              <a:rPr lang="fr-FR" sz="2000" dirty="0" err="1"/>
              <a:t>ease_out_quad</a:t>
            </a:r>
            <a:r>
              <a:rPr lang="fr-FR" sz="2000" dirty="0"/>
              <a:t>.</a:t>
            </a:r>
          </a:p>
          <a:p>
            <a:pPr lvl="2" algn="l">
              <a:lnSpc>
                <a:spcPct val="150000"/>
              </a:lnSpc>
            </a:pPr>
            <a:r>
              <a:rPr lang="fr-FR" sz="2000" dirty="0" err="1"/>
              <a:t>Visuals</a:t>
            </a:r>
            <a:r>
              <a:rPr lang="fr-FR" sz="2000" dirty="0"/>
              <a:t>: </a:t>
            </a:r>
            <a:r>
              <a:rPr lang="fr-FR" sz="2000" dirty="0" err="1"/>
              <a:t>Colorful</a:t>
            </a:r>
            <a:r>
              <a:rPr lang="fr-FR" sz="2000" dirty="0"/>
              <a:t> </a:t>
            </a:r>
            <a:r>
              <a:rPr lang="fr-FR" sz="2000" dirty="0" err="1"/>
              <a:t>disks</a:t>
            </a:r>
            <a:r>
              <a:rPr lang="fr-FR" sz="2000" dirty="0"/>
              <a:t>, </a:t>
            </a:r>
            <a:r>
              <a:rPr lang="fr-FR" sz="2000" dirty="0" err="1"/>
              <a:t>travel-themed</a:t>
            </a:r>
            <a:r>
              <a:rPr lang="fr-FR" sz="2000" dirty="0"/>
              <a:t> UI.</a:t>
            </a:r>
          </a:p>
          <a:p>
            <a:pPr lvl="2" algn="l">
              <a:lnSpc>
                <a:spcPct val="150000"/>
              </a:lnSpc>
            </a:pPr>
            <a:r>
              <a:rPr lang="fr-FR" sz="2000" dirty="0"/>
              <a:t>Audio: Sound </a:t>
            </a:r>
            <a:r>
              <a:rPr lang="fr-FR" sz="2000" dirty="0" err="1"/>
              <a:t>effects</a:t>
            </a:r>
            <a:r>
              <a:rPr lang="fr-FR" sz="2000" dirty="0"/>
              <a:t> for actions.</a:t>
            </a:r>
          </a:p>
          <a:p>
            <a:pPr lvl="1" algn="l">
              <a:lnSpc>
                <a:spcPct val="150000"/>
              </a:lnSpc>
            </a:pPr>
            <a:r>
              <a:rPr lang="fr-FR" sz="2400" dirty="0" err="1"/>
              <a:t>Error</a:t>
            </a:r>
            <a:r>
              <a:rPr lang="fr-FR" sz="2400" dirty="0"/>
              <a:t> Handling: Logs to error.log.</a:t>
            </a:r>
          </a:p>
        </p:txBody>
      </p:sp>
    </p:spTree>
    <p:extLst>
      <p:ext uri="{BB962C8B-B14F-4D97-AF65-F5344CB8AC3E}">
        <p14:creationId xmlns:p14="http://schemas.microsoft.com/office/powerpoint/2010/main" val="1587428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4E952-9F39-2CB7-0C77-3DF6F766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7233EA5-4567-2CC6-EE13-EFA02A2CE8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65947" r="3227" b="69068"/>
          <a:stretch/>
        </p:blipFill>
        <p:spPr>
          <a:xfrm>
            <a:off x="10291479" y="111053"/>
            <a:ext cx="1730697" cy="5435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EA21CD-9DC7-62D5-28A5-7C15AC5EAE35}"/>
              </a:ext>
            </a:extLst>
          </p:cNvPr>
          <p:cNvSpPr txBox="1"/>
          <p:nvPr/>
        </p:nvSpPr>
        <p:spPr>
          <a:xfrm>
            <a:off x="177755" y="6532994"/>
            <a:ext cx="26677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Presented by: Redha 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E5E7BB-B928-54B0-D41E-2ECC5F69F7ED}"/>
              </a:ext>
            </a:extLst>
          </p:cNvPr>
          <p:cNvSpPr txBox="1"/>
          <p:nvPr/>
        </p:nvSpPr>
        <p:spPr>
          <a:xfrm>
            <a:off x="11244406" y="6582892"/>
            <a:ext cx="7777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11/07/2025</a:t>
            </a:r>
            <a:endParaRPr lang="fr-FR" sz="900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8532FE-56F8-C837-76DB-EFF025F3FB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rcRect r="44922" b="33172"/>
          <a:stretch>
            <a:fillRect/>
          </a:stretch>
        </p:blipFill>
        <p:spPr>
          <a:xfrm>
            <a:off x="76201" y="64729"/>
            <a:ext cx="1466850" cy="52055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9B643A-F9A4-9BB7-B7DC-EF9F783AC1E2}"/>
              </a:ext>
            </a:extLst>
          </p:cNvPr>
          <p:cNvSpPr txBox="1">
            <a:spLocks/>
          </p:cNvSpPr>
          <p:nvPr/>
        </p:nvSpPr>
        <p:spPr>
          <a:xfrm>
            <a:off x="173736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b="1" dirty="0"/>
              <a:t>User </a:t>
            </a:r>
            <a:r>
              <a:rPr lang="fr-FR" b="1" dirty="0" err="1"/>
              <a:t>Experience</a:t>
            </a:r>
            <a:endParaRPr lang="fr-FR" b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E943250-FD79-A378-23DD-9C8212379E60}"/>
              </a:ext>
            </a:extLst>
          </p:cNvPr>
          <p:cNvSpPr txBox="1">
            <a:spLocks/>
          </p:cNvSpPr>
          <p:nvPr/>
        </p:nvSpPr>
        <p:spPr>
          <a:xfrm>
            <a:off x="173736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l">
              <a:lnSpc>
                <a:spcPct val="150000"/>
              </a:lnSpc>
            </a:pPr>
            <a:r>
              <a:rPr lang="fr-FR" sz="2800" dirty="0"/>
              <a:t>Visual Feedback:</a:t>
            </a:r>
          </a:p>
          <a:p>
            <a:pPr lvl="2" algn="l">
              <a:lnSpc>
                <a:spcPct val="150000"/>
              </a:lnSpc>
            </a:pPr>
            <a:r>
              <a:rPr lang="fr-FR" sz="2400" dirty="0" err="1"/>
              <a:t>Valid</a:t>
            </a:r>
            <a:r>
              <a:rPr lang="fr-FR" sz="2400" dirty="0"/>
              <a:t> moves in green, </a:t>
            </a:r>
            <a:r>
              <a:rPr lang="fr-FR" sz="2400" dirty="0" err="1"/>
              <a:t>invalid</a:t>
            </a:r>
            <a:r>
              <a:rPr lang="fr-FR" sz="2400" dirty="0"/>
              <a:t> in </a:t>
            </a:r>
            <a:r>
              <a:rPr lang="fr-FR" sz="2400" dirty="0" err="1"/>
              <a:t>red</a:t>
            </a:r>
            <a:r>
              <a:rPr lang="fr-FR" sz="24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Audio Feedback:</a:t>
            </a:r>
          </a:p>
          <a:p>
            <a:pPr lvl="2" algn="l">
              <a:lnSpc>
                <a:spcPct val="150000"/>
              </a:lnSpc>
            </a:pPr>
            <a:r>
              <a:rPr lang="fr-FR" sz="2400" dirty="0" err="1"/>
              <a:t>Sounds</a:t>
            </a:r>
            <a:r>
              <a:rPr lang="fr-FR" sz="2400" dirty="0"/>
              <a:t> for pickup, drop, </a:t>
            </a:r>
            <a:r>
              <a:rPr lang="fr-FR" sz="2400" dirty="0" err="1"/>
              <a:t>invalid</a:t>
            </a:r>
            <a:r>
              <a:rPr lang="fr-FR" sz="2400" dirty="0"/>
              <a:t> move, </a:t>
            </a:r>
            <a:r>
              <a:rPr lang="fr-FR" sz="2400" dirty="0" err="1"/>
              <a:t>win</a:t>
            </a:r>
            <a:r>
              <a:rPr lang="fr-FR" sz="2400" dirty="0"/>
              <a:t>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Animations: </a:t>
            </a:r>
            <a:r>
              <a:rPr lang="fr-FR" sz="2800" dirty="0" err="1"/>
              <a:t>Fluid</a:t>
            </a:r>
            <a:r>
              <a:rPr lang="fr-FR" sz="2800" dirty="0"/>
              <a:t> </a:t>
            </a:r>
            <a:r>
              <a:rPr lang="fr-FR" sz="2800" dirty="0" err="1"/>
              <a:t>disk</a:t>
            </a:r>
            <a:r>
              <a:rPr lang="fr-FR" sz="2800" dirty="0"/>
              <a:t> </a:t>
            </a:r>
            <a:r>
              <a:rPr lang="fr-FR" sz="2800" dirty="0" err="1"/>
              <a:t>movement</a:t>
            </a:r>
            <a:r>
              <a:rPr lang="fr-FR" sz="2800" dirty="0"/>
              <a:t> in solver.</a:t>
            </a:r>
          </a:p>
          <a:p>
            <a:pPr lvl="1" algn="l">
              <a:lnSpc>
                <a:spcPct val="150000"/>
              </a:lnSpc>
            </a:pPr>
            <a:r>
              <a:rPr lang="fr-FR" sz="2800" dirty="0"/>
              <a:t>Scoreboard: Displays top 10 scores by </a:t>
            </a:r>
            <a:r>
              <a:rPr lang="fr-FR" sz="2800" dirty="0" err="1"/>
              <a:t>disk</a:t>
            </a:r>
            <a:r>
              <a:rPr lang="fr-FR" sz="2800" dirty="0"/>
              <a:t> count….</a:t>
            </a:r>
          </a:p>
          <a:p>
            <a:pPr lvl="1" algn="l">
              <a:lnSpc>
                <a:spcPct val="150000"/>
              </a:lnSpc>
            </a:pPr>
            <a:endParaRPr lang="fr-FR" sz="3200" dirty="0"/>
          </a:p>
        </p:txBody>
      </p:sp>
    </p:spTree>
    <p:extLst>
      <p:ext uri="{BB962C8B-B14F-4D97-AF65-F5344CB8AC3E}">
        <p14:creationId xmlns:p14="http://schemas.microsoft.com/office/powerpoint/2010/main" val="80166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</TotalTime>
  <Words>546</Words>
  <Application>Microsoft Office PowerPoint</Application>
  <PresentationFormat>Widescreen</PresentationFormat>
  <Paragraphs>95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Google Sans Text</vt:lpstr>
      <vt:lpstr>Office Theme</vt:lpstr>
      <vt:lpstr>Interactive Application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Redha Chawki AGGOUN</dc:creator>
  <cp:lastModifiedBy>Redha Chawki AGGOUN</cp:lastModifiedBy>
  <cp:revision>3</cp:revision>
  <dcterms:created xsi:type="dcterms:W3CDTF">2025-07-11T08:24:25Z</dcterms:created>
  <dcterms:modified xsi:type="dcterms:W3CDTF">2025-07-11T10:11:08Z</dcterms:modified>
</cp:coreProperties>
</file>