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1" r:id="rId3"/>
    <p:sldId id="272" r:id="rId4"/>
    <p:sldId id="273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8B76-80DB-4999-DBC7-CDB3C687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D8671-102B-5F28-15A9-77F83C392091}"/>
              </a:ext>
            </a:extLst>
          </p:cNvPr>
          <p:cNvSpPr txBox="1"/>
          <p:nvPr/>
        </p:nvSpPr>
        <p:spPr>
          <a:xfrm>
            <a:off x="448630" y="4180516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6DC46-587A-BBDA-6B9D-6170A9AC1749}"/>
              </a:ext>
            </a:extLst>
          </p:cNvPr>
          <p:cNvSpPr txBox="1"/>
          <p:nvPr/>
        </p:nvSpPr>
        <p:spPr>
          <a:xfrm>
            <a:off x="6316218" y="4759666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AKRAM</a:t>
            </a:r>
            <a:endParaRPr lang="fr-FR" sz="21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9AFD0-8CC2-7246-3440-B18C8B9F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0"/>
            <a:ext cx="9144000" cy="27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0487A-59AF-825D-D4BD-F3854960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DFC7F9-C529-1E31-362B-50EB72E0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0C8247-03A2-8E95-6DB8-41229A84325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B99D6-D21F-2232-FC73-0F0192B107B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E2ED-BC01-7F63-5C1F-3E712E358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D39C0A-C1F2-0B14-87C3-65E010CC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606458"/>
            <a:ext cx="7772400" cy="1470025"/>
          </a:xfrm>
        </p:spPr>
        <p:txBody>
          <a:bodyPr/>
          <a:lstStyle/>
          <a:p>
            <a:r>
              <a:rPr dirty="0"/>
              <a:t>Pals Analysis Project – Work Plan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D291ED3-ABD5-BBC0-08D6-A230F2B01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t>Parallel Division of Work for Two-Person Team</a:t>
            </a:r>
          </a:p>
        </p:txBody>
      </p:sp>
    </p:spTree>
    <p:extLst>
      <p:ext uri="{BB962C8B-B14F-4D97-AF65-F5344CB8AC3E}">
        <p14:creationId xmlns:p14="http://schemas.microsoft.com/office/powerpoint/2010/main" val="364539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1C3F-9298-8E7A-E9B8-B77C6AD2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35F728-F582-B280-4298-91F673D4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5F3D9-E497-C690-29EE-C412C93E722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F1FA-37D7-8FF2-0984-B482A9A3060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DC16-EBBA-C9BC-57C8-13884261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Project Summary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Analyze data from the game Palworld (Pals).</a:t>
            </a:r>
          </a:p>
          <a:p>
            <a:r>
              <a:rPr lang="fr-FR"/>
              <a:t>Clean, explore and visualize data.</a:t>
            </a:r>
          </a:p>
          <a:p>
            <a:r>
              <a:rPr lang="fr-FR"/>
              <a:t>Build an interactive Streamlit dashboard.</a:t>
            </a:r>
          </a:p>
          <a:p>
            <a:r>
              <a:rPr lang="fr-FR"/>
              <a:t>Deliverables: Jupyter Notebook, Streamlit App, README.md, Slides, GitHub Repo.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76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802B2-C98D-9BFE-4985-84E5D078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B6355C-5CEF-88CE-7914-2C4A2ED7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BF1C0A-B087-196C-5DAD-556B20A06A82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AC9A8-3878-76ED-33A0-9986EF80E7B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A1F90-4BA2-44A3-4EA7-5CD2E99E7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9A1DB4A-2A51-92F0-D564-6FA66E4990C8}"/>
              </a:ext>
            </a:extLst>
          </p:cNvPr>
          <p:cNvSpPr txBox="1">
            <a:spLocks/>
          </p:cNvSpPr>
          <p:nvPr/>
        </p:nvSpPr>
        <p:spPr>
          <a:xfrm>
            <a:off x="464012" y="4223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Roles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070999-81B6-D193-76BC-419FA1E6071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Redha: Data Engineer + Developer</a:t>
            </a:r>
          </a:p>
          <a:p>
            <a:r>
              <a:rPr lang="en-US"/>
              <a:t>Rooeny: Analyst + Communicator</a:t>
            </a:r>
          </a:p>
          <a:p>
            <a:r>
              <a:rPr lang="en-US"/>
              <a:t>Goal: Work simultaneously from the beginning.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B8604-1698-3A6A-59F3-58B68414C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5743F0-0B77-9AD5-9C6C-17ED2E6D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A81EB-AC32-F786-3BAF-D38D2651B34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97E36-E051-F7BC-4F28-57AC29898F8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14747-B98B-C70B-707A-F9E1184A1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D46F6A7-558C-FF1E-3ED7-4BEF4A7E155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RedhaTasks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947198-591A-D223-F573-6FC17E69FE7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Install &amp; configure </a:t>
            </a:r>
            <a:r>
              <a:rPr lang="fr-FR" dirty="0" err="1"/>
              <a:t>MariaDB</a:t>
            </a:r>
            <a:r>
              <a:rPr lang="fr-FR" dirty="0"/>
              <a:t>/MySQL.</a:t>
            </a:r>
          </a:p>
          <a:p>
            <a:r>
              <a:rPr lang="fr-FR" dirty="0"/>
              <a:t>Import and clean the 6 data tables.</a:t>
            </a:r>
          </a:p>
          <a:p>
            <a:r>
              <a:rPr lang="fr-FR" dirty="0" err="1"/>
              <a:t>Perform</a:t>
            </a:r>
            <a:r>
              <a:rPr lang="fr-FR" dirty="0"/>
              <a:t> SQL </a:t>
            </a:r>
            <a:r>
              <a:rPr lang="fr-FR" dirty="0" err="1"/>
              <a:t>analysis</a:t>
            </a:r>
            <a:r>
              <a:rPr lang="fr-FR" dirty="0"/>
              <a:t> and Python </a:t>
            </a:r>
            <a:r>
              <a:rPr lang="fr-FR" dirty="0" err="1"/>
              <a:t>visualizations</a:t>
            </a:r>
            <a:r>
              <a:rPr lang="fr-FR" dirty="0"/>
              <a:t>.</a:t>
            </a:r>
          </a:p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key insights.</a:t>
            </a:r>
          </a:p>
          <a:p>
            <a:r>
              <a:rPr lang="fr-FR" dirty="0"/>
              <a:t>Document </a:t>
            </a:r>
            <a:r>
              <a:rPr lang="fr-FR" dirty="0" err="1"/>
              <a:t>analysis</a:t>
            </a:r>
            <a:r>
              <a:rPr lang="fr-FR" dirty="0"/>
              <a:t> in a </a:t>
            </a:r>
            <a:r>
              <a:rPr lang="fr-FR" dirty="0" err="1"/>
              <a:t>Jupyter</a:t>
            </a:r>
            <a:r>
              <a:rPr lang="fr-FR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0726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30E0-EF9D-F6AF-18C8-0613C6D34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10B0DC-CC69-DDFE-3C64-89979854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7721A3-EF29-1060-C15A-FED66C5C68C1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4AC29-C1DF-ADDA-CFDB-8AF4F603C5B8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E6014-7D5F-AAC0-AFE7-DF3E51271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F90715-1C26-32EF-3F68-680E002001D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Rooeny Tasks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8B9AF8-0C14-36AB-EC40-DDC6F928D00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dataset manually (Excel/Python).</a:t>
            </a:r>
          </a:p>
          <a:p>
            <a:r>
              <a:rPr lang="en-US" dirty="0"/>
              <a:t>Formulate relevant gameplay analysis questions.</a:t>
            </a:r>
          </a:p>
          <a:p>
            <a:r>
              <a:rPr lang="en-US" dirty="0"/>
              <a:t>Write README.md and prepare slides.</a:t>
            </a:r>
          </a:p>
          <a:p>
            <a:r>
              <a:rPr lang="en-US" dirty="0"/>
              <a:t>Test the </a:t>
            </a:r>
            <a:r>
              <a:rPr lang="en-US" dirty="0" err="1"/>
              <a:t>Streamlit</a:t>
            </a:r>
            <a:r>
              <a:rPr lang="en-US" dirty="0"/>
              <a:t> app and suggest improvements.</a:t>
            </a:r>
          </a:p>
          <a:p>
            <a:r>
              <a:rPr lang="en-US" dirty="0"/>
              <a:t>Ensure project is understandable for non-tech users.</a:t>
            </a:r>
          </a:p>
        </p:txBody>
      </p:sp>
    </p:spTree>
    <p:extLst>
      <p:ext uri="{BB962C8B-B14F-4D97-AF65-F5344CB8AC3E}">
        <p14:creationId xmlns:p14="http://schemas.microsoft.com/office/powerpoint/2010/main" val="201021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4B3D-EAAE-5B46-25C8-2FEA38C22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07FC21-9343-D93F-EAA7-F72844F2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416DCC-1324-0D03-EEEF-1FE14B66B87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91FC8-6BBE-684A-C6E0-8CFE8EBB0DFA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3B63C-7C67-46B2-4B64-A181818C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6CB890-120F-45EC-F1DD-51772628986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Deliverables 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4EF8CB-611E-B2CA-D0C5-CBCF13809EB4}"/>
              </a:ext>
            </a:extLst>
          </p:cNvPr>
          <p:cNvSpPr txBox="1">
            <a:spLocks/>
          </p:cNvSpPr>
          <p:nvPr/>
        </p:nvSpPr>
        <p:spPr>
          <a:xfrm>
            <a:off x="457200" y="16974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DB Setup, Cleaning, Analysis </a:t>
            </a:r>
          </a:p>
          <a:p>
            <a:r>
              <a:rPr lang="en-US" dirty="0"/>
              <a:t>Visuals &amp; Dashboard </a:t>
            </a:r>
          </a:p>
          <a:p>
            <a:r>
              <a:rPr lang="en-US" dirty="0"/>
              <a:t>README.md, Slides</a:t>
            </a:r>
          </a:p>
          <a:p>
            <a:r>
              <a:rPr lang="en-US" dirty="0"/>
              <a:t>GitHub Repo </a:t>
            </a:r>
          </a:p>
        </p:txBody>
      </p:sp>
    </p:spTree>
    <p:extLst>
      <p:ext uri="{BB962C8B-B14F-4D97-AF65-F5344CB8AC3E}">
        <p14:creationId xmlns:p14="http://schemas.microsoft.com/office/powerpoint/2010/main" val="310859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222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Pals Analysis Project – Work Plan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microstar</dc:creator>
  <cp:keywords/>
  <dc:description>generated using python-pptx</dc:description>
  <cp:lastModifiedBy>Redha Chawki AGGOUN</cp:lastModifiedBy>
  <cp:revision>2</cp:revision>
  <dcterms:created xsi:type="dcterms:W3CDTF">2013-01-27T09:14:16Z</dcterms:created>
  <dcterms:modified xsi:type="dcterms:W3CDTF">2025-05-20T11:31:58Z</dcterms:modified>
  <cp:category/>
</cp:coreProperties>
</file>