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My production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Czech Republic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  <c:pt idx="4">
                  <c:v>Austria</c:v>
                </c:pt>
                <c:pt idx="5">
                  <c:v>UK</c:v>
                </c:pt>
                <c:pt idx="6">
                  <c:v>Belgium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301</c:v>
                </c:pt>
                <c:pt idx="1">
                  <c:v>201</c:v>
                </c:pt>
                <c:pt idx="2">
                  <c:v>165</c:v>
                </c:pt>
                <c:pt idx="3">
                  <c:v>139</c:v>
                </c:pt>
                <c:pt idx="4">
                  <c:v>128</c:v>
                </c:pt>
                <c:pt idx="5">
                  <c:v>99</c:v>
                </c:pt>
                <c:pt idx="6">
                  <c:v>60</c:v>
                </c:pt>
              </c:numCache>
            </c:numRef>
          </c:val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00ff00"/>
              </a:solidFill>
            </c:spPr>
          </c:dPt>
          <c:dPt>
            <c:idx val="2"/>
            <c:bubble3D val="0"/>
            <c:spPr>
              <a:solidFill>
                <a:srgbClr val="0000ff"/>
              </a:solidFill>
            </c:spPr>
          </c:dPt>
          <c:dPt>
            <c:idx val="3"/>
            <c:bubble3D val="0"/>
            <c:spPr>
              <a:solidFill>
                <a:srgbClr val="ffff00"/>
              </a:solidFill>
            </c:spPr>
          </c:dPt>
          <c:dPt>
            <c:idx val="4"/>
            <c:bubble3D val="0"/>
            <c:spPr>
              <a:solidFill>
                <a:srgbClr val="ff00ff"/>
              </a:solidFill>
            </c:spPr>
          </c:dPt>
          <c:dPt>
            <c:idx val="5"/>
            <c:bubble3D val="0"/>
            <c:spPr>
              <a:solidFill>
                <a:srgbClr val="00ffff"/>
              </a:solidFill>
            </c:spPr>
          </c:dPt>
          <c:dPt>
            <c:idx val="6"/>
            <c:bubble3D val="0"/>
            <c:spPr>
              <a:solidFill>
                <a:srgbClr val="000000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2020-11-18T14:40:02Z</dcterms:created>
  <dcterms:modified xsi:type="dcterms:W3CDTF">2020-11-18T14:40:02Z</dcterms:modified>
</cp:coreProperties>
</file>