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1.xml" ContentType="application/vnd.openxmlformats-officedocument.drawingml.chart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My production</a:t>
            </a:r>
            <a:endParaRPr lang="en-US" dirty="0"/>
          </a:p>
        </c:rich>
      </c:tx>
      <c:overlay val="0"/>
    </c:title>
    <c:plotArea>
      <c:layout/>
      <c:pieChart>
        <c:varyColors val="1"/>
        <c:firstSliceAng val="0"/>
        <c:ser>
          <c:idx val="0"/>
          <c:order val="0"/>
          <c:tx>
            <c:strRef>
              <c:f>Sheet1!$B$1</c:f>
              <c:strCache>
                <c:ptCount val="1"/>
                <c:pt idx="0">
                  <c:v>Oil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Czech Republic</c:v>
                </c:pt>
                <c:pt idx="1">
                  <c:v>Ireland</c:v>
                </c:pt>
                <c:pt idx="2">
                  <c:v>Germany</c:v>
                </c:pt>
                <c:pt idx="3">
                  <c:v>Australia</c:v>
                </c:pt>
                <c:pt idx="4">
                  <c:v>Austria</c:v>
                </c:pt>
                <c:pt idx="5">
                  <c:v>UK</c:v>
                </c:pt>
                <c:pt idx="6">
                  <c:v>Belgium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301</c:v>
                </c:pt>
                <c:pt idx="1">
                  <c:v>201</c:v>
                </c:pt>
                <c:pt idx="2">
                  <c:v>165</c:v>
                </c:pt>
                <c:pt idx="3">
                  <c:v>139</c:v>
                </c:pt>
                <c:pt idx="4">
                  <c:v>128</c:v>
                </c:pt>
                <c:pt idx="5">
                  <c:v>99</c:v>
                </c:pt>
                <c:pt idx="6">
                  <c:v>60</c:v>
                </c:pt>
              </c:numCache>
            </c:numRef>
          </c:val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00ff00"/>
              </a:solidFill>
            </c:spPr>
          </c:dPt>
          <c:dPt>
            <c:idx val="2"/>
            <c:bubble3D val="0"/>
            <c:spPr>
              <a:solidFill>
                <a:srgbClr val="0000ff"/>
              </a:solidFill>
            </c:spPr>
          </c:dPt>
          <c:dPt>
            <c:idx val="3"/>
            <c:bubble3D val="0"/>
            <c:spPr>
              <a:solidFill>
                <a:srgbClr val="ffff00"/>
              </a:solidFill>
            </c:spPr>
          </c:dPt>
          <c:dPt>
            <c:idx val="4"/>
            <c:bubble3D val="0"/>
            <c:spPr>
              <a:solidFill>
                <a:srgbClr val="ff00ff"/>
              </a:solidFill>
            </c:spPr>
          </c:dPt>
          <c:dPt>
            <c:idx val="5"/>
            <c:bubble3D val="0"/>
            <c:spPr>
              <a:solidFill>
                <a:srgbClr val="00ffff"/>
              </a:solidFill>
            </c:spPr>
          </c:dPt>
          <c:dPt>
            <c:idx val="6"/>
            <c:bubble3D val="0"/>
            <c:spPr>
              <a:solidFill>
                <a:srgbClr val="000000"/>
              </a:solidFill>
            </c:spPr>
          </c:dPt>
        </c:ser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2020-11-17T18:20:44Z</dcterms:created>
  <dcterms:modified xsi:type="dcterms:W3CDTF">2020-11-17T18:20:44Z</dcterms:modified>
</cp:coreProperties>
</file>