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media/image57.png" ContentType="image/png"/>
  <Override PartName="/ppt/media/image1.png" ContentType="image/png"/>
  <Override PartName="/ppt/media/image9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0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31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31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31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32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2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329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313.xml.rels" ContentType="application/vnd.openxmlformats-package.relationships+xml"/>
  <Override PartName="/ppt/slideLayouts/_rels/slideLayout314.xml.rels" ContentType="application/vnd.openxmlformats-package.relationships+xml"/>
  <Override PartName="/ppt/slideLayouts/_rels/slideLayout315.xml.rels" ContentType="application/vnd.openxmlformats-package.relationships+xml"/>
  <Override PartName="/ppt/slideLayouts/_rels/slideLayout316.xml.rels" ContentType="application/vnd.openxmlformats-package.relationships+xml"/>
  <Override PartName="/ppt/slideLayouts/_rels/slideLayout320.xml.rels" ContentType="application/vnd.openxmlformats-package.relationships+xml"/>
  <Override PartName="/ppt/slideLayouts/_rels/slideLayout321.xml.rels" ContentType="application/vnd.openxmlformats-package.relationships+xml"/>
  <Override PartName="/ppt/slideLayouts/_rels/slideLayout322.xml.rels" ContentType="application/vnd.openxmlformats-package.relationships+xml"/>
  <Override PartName="/ppt/slideLayouts/_rels/slideLayout323.xml.rels" ContentType="application/vnd.openxmlformats-package.relationships+xml"/>
  <Override PartName="/ppt/slideLayouts/_rels/slideLayout324.xml.rels" ContentType="application/vnd.openxmlformats-package.relationships+xml"/>
  <Override PartName="/ppt/slideLayouts/_rels/slideLayout325.xml.rels" ContentType="application/vnd.openxmlformats-package.relationships+xml"/>
  <Override PartName="/ppt/slideLayouts/_rels/slideLayout326.xml.rels" ContentType="application/vnd.openxmlformats-package.relationships+xml"/>
  <Override PartName="/ppt/slideLayouts/_rels/slideLayout330.xml.rels" ContentType="application/vnd.openxmlformats-package.relationships+xml"/>
  <Override PartName="/ppt/slideLayouts/_rels/slideLayout331.xml.rels" ContentType="application/vnd.openxmlformats-package.relationships+xml"/>
  <Override PartName="/ppt/slideLayouts/_rels/slideLayout332.xml.rels" ContentType="application/vnd.openxmlformats-package.relationships+xml"/>
  <Override PartName="/ppt/slideLayouts/_rels/slideLayout333.xml.rels" ContentType="application/vnd.openxmlformats-package.relationships+xml"/>
  <Override PartName="/ppt/slideLayouts/_rels/slideLayout334.xml.rels" ContentType="application/vnd.openxmlformats-package.relationships+xml"/>
  <Override PartName="/ppt/slideLayouts/_rels/slideLayout335.xml.rels" ContentType="application/vnd.openxmlformats-package.relationships+xml"/>
  <Override PartName="/ppt/slideLayouts/_rels/slideLayout33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slide" Target="slides/slide6.xml"/><Relationship Id="rId36" Type="http://schemas.openxmlformats.org/officeDocument/2006/relationships/slide" Target="slides/slide7.xml"/><Relationship Id="rId37" Type="http://schemas.openxmlformats.org/officeDocument/2006/relationships/slide" Target="slides/slide8.xml"/><Relationship Id="rId38" Type="http://schemas.openxmlformats.org/officeDocument/2006/relationships/slide" Target="slides/slide9.xml"/><Relationship Id="rId39" Type="http://schemas.openxmlformats.org/officeDocument/2006/relationships/slide" Target="slides/slide10.xml"/><Relationship Id="rId40" Type="http://schemas.openxmlformats.org/officeDocument/2006/relationships/slide" Target="slides/slide11.xml"/><Relationship Id="rId41" Type="http://schemas.openxmlformats.org/officeDocument/2006/relationships/slide" Target="slides/slide12.xml"/><Relationship Id="rId42" Type="http://schemas.openxmlformats.org/officeDocument/2006/relationships/slide" Target="slides/slide13.xml"/><Relationship Id="rId43" Type="http://schemas.openxmlformats.org/officeDocument/2006/relationships/slide" Target="slides/slide14.xml"/><Relationship Id="rId44" Type="http://schemas.openxmlformats.org/officeDocument/2006/relationships/slide" Target="slides/slide15.xml"/><Relationship Id="rId45" Type="http://schemas.openxmlformats.org/officeDocument/2006/relationships/slide" Target="slides/slide16.xml"/><Relationship Id="rId46" Type="http://schemas.openxmlformats.org/officeDocument/2006/relationships/slide" Target="slides/slide17.xml"/><Relationship Id="rId47" Type="http://schemas.openxmlformats.org/officeDocument/2006/relationships/slide" Target="slides/slide18.xml"/><Relationship Id="rId48" Type="http://schemas.openxmlformats.org/officeDocument/2006/relationships/slide" Target="slides/slide19.xml"/><Relationship Id="rId49" Type="http://schemas.openxmlformats.org/officeDocument/2006/relationships/slide" Target="slides/slide20.xml"/><Relationship Id="rId50" Type="http://schemas.openxmlformats.org/officeDocument/2006/relationships/slide" Target="slides/slide21.xml"/><Relationship Id="rId51" Type="http://schemas.openxmlformats.org/officeDocument/2006/relationships/slide" Target="slides/slide22.xml"/><Relationship Id="rId52" Type="http://schemas.openxmlformats.org/officeDocument/2006/relationships/slide" Target="slides/slide23.xml"/><Relationship Id="rId53" Type="http://schemas.openxmlformats.org/officeDocument/2006/relationships/slide" Target="slides/slide24.xml"/><Relationship Id="rId54" Type="http://schemas.openxmlformats.org/officeDocument/2006/relationships/slide" Target="slides/slide25.xml"/><Relationship Id="rId55" Type="http://schemas.openxmlformats.org/officeDocument/2006/relationships/slide" Target="slides/slide26.xml"/><Relationship Id="rId56" Type="http://schemas.openxmlformats.org/officeDocument/2006/relationships/slide" Target="slides/slide27.xml"/><Relationship Id="rId57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311760" y="343080"/>
            <a:ext cx="8099640" cy="970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08.xml"/><Relationship Id="rId7" Type="http://schemas.openxmlformats.org/officeDocument/2006/relationships/slideLayout" Target="../slideLayouts/slideLayout209.xml"/><Relationship Id="rId8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3.xml"/><Relationship Id="rId8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5.xml"/><Relationship Id="rId8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49.xml"/><Relationship Id="rId12" Type="http://schemas.openxmlformats.org/officeDocument/2006/relationships/slideLayout" Target="../slideLayouts/slideLayout250.xml"/><Relationship Id="rId13" Type="http://schemas.openxmlformats.org/officeDocument/2006/relationships/slideLayout" Target="../slideLayouts/slideLayout251.xml"/><Relationship Id="rId14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57.xml"/><Relationship Id="rId8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3.xml"/><Relationship Id="rId14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69.xml"/><Relationship Id="rId8" Type="http://schemas.openxmlformats.org/officeDocument/2006/relationships/slideLayout" Target="../slideLayouts/slideLayout270.xml"/><Relationship Id="rId9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4.xml"/><Relationship Id="rId13" Type="http://schemas.openxmlformats.org/officeDocument/2006/relationships/slideLayout" Target="../slideLayouts/slideLayout275.xml"/><Relationship Id="rId14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1.xml"/><Relationship Id="rId8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5.xml"/><Relationship Id="rId12" Type="http://schemas.openxmlformats.org/officeDocument/2006/relationships/slideLayout" Target="../slideLayouts/slideLayout286.xml"/><Relationship Id="rId13" Type="http://schemas.openxmlformats.org/officeDocument/2006/relationships/slideLayout" Target="../slideLayouts/slideLayout287.xml"/><Relationship Id="rId14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01.xml"/><Relationship Id="rId4" Type="http://schemas.openxmlformats.org/officeDocument/2006/relationships/slideLayout" Target="../slideLayouts/slideLayout302.xml"/><Relationship Id="rId5" Type="http://schemas.openxmlformats.org/officeDocument/2006/relationships/slideLayout" Target="../slideLayouts/slideLayout303.xml"/><Relationship Id="rId6" Type="http://schemas.openxmlformats.org/officeDocument/2006/relationships/slideLayout" Target="../slideLayouts/slideLayout304.xml"/><Relationship Id="rId7" Type="http://schemas.openxmlformats.org/officeDocument/2006/relationships/slideLayout" Target="../slideLayouts/slideLayout305.xml"/><Relationship Id="rId8" Type="http://schemas.openxmlformats.org/officeDocument/2006/relationships/slideLayout" Target="../slideLayouts/slideLayout306.xml"/><Relationship Id="rId9" Type="http://schemas.openxmlformats.org/officeDocument/2006/relationships/slideLayout" Target="../slideLayouts/slideLayout307.xml"/><Relationship Id="rId10" Type="http://schemas.openxmlformats.org/officeDocument/2006/relationships/slideLayout" Target="../slideLayouts/slideLayout308.xml"/><Relationship Id="rId11" Type="http://schemas.openxmlformats.org/officeDocument/2006/relationships/slideLayout" Target="../slideLayouts/slideLayout309.xml"/><Relationship Id="rId12" Type="http://schemas.openxmlformats.org/officeDocument/2006/relationships/slideLayout" Target="../slideLayouts/slideLayout310.xml"/><Relationship Id="rId13" Type="http://schemas.openxmlformats.org/officeDocument/2006/relationships/slideLayout" Target="../slideLayouts/slideLayout311.xml"/><Relationship Id="rId14" Type="http://schemas.openxmlformats.org/officeDocument/2006/relationships/slideLayout" Target="../slideLayouts/slideLayout31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8.xml"/><Relationship Id="rId9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20.xml"/><Relationship Id="rId11" Type="http://schemas.openxmlformats.org/officeDocument/2006/relationships/slideLayout" Target="../slideLayouts/slideLayout321.xml"/><Relationship Id="rId12" Type="http://schemas.openxmlformats.org/officeDocument/2006/relationships/slideLayout" Target="../slideLayouts/slideLayout322.xml"/><Relationship Id="rId13" Type="http://schemas.openxmlformats.org/officeDocument/2006/relationships/slideLayout" Target="../slideLayouts/slideLayout323.xml"/><Relationship Id="rId14" Type="http://schemas.openxmlformats.org/officeDocument/2006/relationships/slideLayout" Target="../slideLayouts/slideLayout32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25.xml"/><Relationship Id="rId4" Type="http://schemas.openxmlformats.org/officeDocument/2006/relationships/slideLayout" Target="../slideLayouts/slideLayout326.xml"/><Relationship Id="rId5" Type="http://schemas.openxmlformats.org/officeDocument/2006/relationships/slideLayout" Target="../slideLayouts/slideLayout327.xml"/><Relationship Id="rId6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29.xml"/><Relationship Id="rId8" Type="http://schemas.openxmlformats.org/officeDocument/2006/relationships/slideLayout" Target="../slideLayouts/slideLayout330.xml"/><Relationship Id="rId9" Type="http://schemas.openxmlformats.org/officeDocument/2006/relationships/slideLayout" Target="../slideLayouts/slideLayout331.xml"/><Relationship Id="rId10" Type="http://schemas.openxmlformats.org/officeDocument/2006/relationships/slideLayout" Target="../slideLayouts/slideLayout332.xml"/><Relationship Id="rId11" Type="http://schemas.openxmlformats.org/officeDocument/2006/relationships/slideLayout" Target="../slideLayouts/slideLayout333.xml"/><Relationship Id="rId12" Type="http://schemas.openxmlformats.org/officeDocument/2006/relationships/slideLayout" Target="../slideLayouts/slideLayout334.xml"/><Relationship Id="rId13" Type="http://schemas.openxmlformats.org/officeDocument/2006/relationships/slideLayout" Target="../slideLayouts/slideLayout335.xml"/><Relationship Id="rId14" Type="http://schemas.openxmlformats.org/officeDocument/2006/relationships/slideLayout" Target="../slideLayouts/slideLayout3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2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311760" y="1239120"/>
            <a:ext cx="6088680" cy="177588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4000"/>
          </a:bodyPr>
          <a:p>
            <a:pPr algn="r">
              <a:lnSpc>
                <a:spcPct val="100000"/>
              </a:lnSpc>
            </a:pPr>
            <a:fld id="{FBB2FFF0-EDA0-46B8-A18E-3E28B2269920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1760" y="343080"/>
            <a:ext cx="2559960" cy="520560"/>
            <a:chOff x="311760" y="343080"/>
            <a:chExt cx="2559960" cy="520560"/>
          </a:xfrm>
        </p:grpSpPr>
        <p:sp>
          <p:nvSpPr>
            <p:cNvPr id="7" name="CustomShape 7"/>
            <p:cNvSpPr/>
            <p:nvPr/>
          </p:nvSpPr>
          <p:spPr>
            <a:xfrm>
              <a:off x="311760" y="343080"/>
              <a:ext cx="2559960" cy="5205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" name="Google Shape;19;p2" descr=""/>
            <p:cNvPicPr/>
            <p:nvPr/>
          </p:nvPicPr>
          <p:blipFill>
            <a:blip r:embed="rId3"/>
            <a:srcRect l="375" t="0" r="388" b="0"/>
            <a:stretch/>
          </p:blipFill>
          <p:spPr>
            <a:xfrm>
              <a:off x="391680" y="382680"/>
              <a:ext cx="2400120" cy="440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CustomShape 8"/>
          <p:cNvSpPr/>
          <p:nvPr/>
        </p:nvSpPr>
        <p:spPr>
          <a:xfrm>
            <a:off x="8417880" y="342720"/>
            <a:ext cx="412560" cy="575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9"/>
          <p:cNvSpPr/>
          <p:nvPr/>
        </p:nvSpPr>
        <p:spPr>
          <a:xfrm>
            <a:off x="6840" y="-6840"/>
            <a:ext cx="9143640" cy="2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0"/>
          <p:cNvSpPr/>
          <p:nvPr/>
        </p:nvSpPr>
        <p:spPr>
          <a:xfrm>
            <a:off x="0" y="0"/>
            <a:ext cx="219240" cy="51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1"/>
          <p:cNvSpPr/>
          <p:nvPr/>
        </p:nvSpPr>
        <p:spPr>
          <a:xfrm>
            <a:off x="8931240" y="0"/>
            <a:ext cx="219240" cy="51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2"/>
          <p:cNvSpPr/>
          <p:nvPr/>
        </p:nvSpPr>
        <p:spPr>
          <a:xfrm>
            <a:off x="6840" y="4798080"/>
            <a:ext cx="9143640" cy="3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3"/>
          <p:cNvSpPr/>
          <p:nvPr/>
        </p:nvSpPr>
        <p:spPr>
          <a:xfrm>
            <a:off x="6400800" y="2400480"/>
            <a:ext cx="2742840" cy="2742840"/>
          </a:xfrm>
          <a:custGeom>
            <a:avLst/>
            <a:gdLst/>
            <a:ahLst/>
            <a:rect l="l" t="t" r="r" b="b"/>
            <a:pathLst>
              <a:path w="73158" h="73145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4"/>
          <p:cNvSpPr/>
          <p:nvPr/>
        </p:nvSpPr>
        <p:spPr>
          <a:xfrm rot="18900000">
            <a:off x="6647040" y="3651120"/>
            <a:ext cx="275724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Assistant"/>
                <a:ea typeface="Assistant"/>
              </a:rPr>
              <a:t>We use tech to connect human potential and opportunity with dignity &amp; humility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" name="CustomShape 15"/>
          <p:cNvSpPr/>
          <p:nvPr/>
        </p:nvSpPr>
        <p:spPr>
          <a:xfrm>
            <a:off x="8414640" y="4244760"/>
            <a:ext cx="418320" cy="418320"/>
          </a:xfrm>
          <a:custGeom>
            <a:avLst/>
            <a:gdLst/>
            <a:ahLst/>
            <a:rect l="l" t="t" r="r" b="b"/>
            <a:pathLst>
              <a:path w="73158" h="73145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PlaceHolder 1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9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420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21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22" name="CustomShape 4"/>
          <p:cNvSpPr/>
          <p:nvPr/>
        </p:nvSpPr>
        <p:spPr>
          <a:xfrm>
            <a:off x="6840" y="4663080"/>
            <a:ext cx="9143640" cy="49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5"/>
          <p:cNvSpPr/>
          <p:nvPr/>
        </p:nvSpPr>
        <p:spPr>
          <a:xfrm>
            <a:off x="6840" y="-6840"/>
            <a:ext cx="9143640" cy="349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"/>
          <p:cNvSpPr/>
          <p:nvPr/>
        </p:nvSpPr>
        <p:spPr>
          <a:xfrm>
            <a:off x="0" y="0"/>
            <a:ext cx="311400" cy="5154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7"/>
          <p:cNvSpPr/>
          <p:nvPr/>
        </p:nvSpPr>
        <p:spPr>
          <a:xfrm>
            <a:off x="8839440" y="0"/>
            <a:ext cx="311400" cy="5154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PlaceHolder 8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9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10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7A130738-CE75-4695-8F22-A9DC2E4A012A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6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467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68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9" name="CustomShape 4"/>
          <p:cNvSpPr/>
          <p:nvPr/>
        </p:nvSpPr>
        <p:spPr>
          <a:xfrm>
            <a:off x="6840" y="4663080"/>
            <a:ext cx="9143640" cy="49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"/>
          <p:cNvSpPr/>
          <p:nvPr/>
        </p:nvSpPr>
        <p:spPr>
          <a:xfrm>
            <a:off x="6840" y="-6840"/>
            <a:ext cx="9143640" cy="349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"/>
          <p:cNvSpPr/>
          <p:nvPr/>
        </p:nvSpPr>
        <p:spPr>
          <a:xfrm>
            <a:off x="0" y="0"/>
            <a:ext cx="311400" cy="51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7"/>
          <p:cNvSpPr/>
          <p:nvPr/>
        </p:nvSpPr>
        <p:spPr>
          <a:xfrm>
            <a:off x="8839440" y="0"/>
            <a:ext cx="311400" cy="51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8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9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10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AABBAA14-B619-4E44-B2E6-23093B03B133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3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514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15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16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2807640" cy="866160"/>
          </a:xfrm>
          <a:prstGeom prst="rect">
            <a:avLst/>
          </a:prstGeom>
        </p:spPr>
        <p:txBody>
          <a:bodyPr tIns="91440" bIns="91440">
            <a:norm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 type="body"/>
          </p:nvPr>
        </p:nvSpPr>
        <p:spPr>
          <a:xfrm>
            <a:off x="311760" y="1209240"/>
            <a:ext cx="2807640" cy="3453480"/>
          </a:xfrm>
          <a:prstGeom prst="rect">
            <a:avLst/>
          </a:prstGeom>
        </p:spPr>
        <p:txBody>
          <a:bodyPr tIns="91440" bIns="91440">
            <a:normAutofit fontScale="2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7D1F3A16-A4B3-4550-8706-A628E4D9DCB8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6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557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58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59" name="CustomShape 4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PlaceHolder 5"/>
          <p:cNvSpPr>
            <a:spLocks noGrp="1"/>
          </p:cNvSpPr>
          <p:nvPr>
            <p:ph type="title"/>
          </p:nvPr>
        </p:nvSpPr>
        <p:spPr>
          <a:xfrm>
            <a:off x="311760" y="680040"/>
            <a:ext cx="3998520" cy="22701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6"/>
          <p:cNvSpPr>
            <a:spLocks noGrp="1"/>
          </p:cNvSpPr>
          <p:nvPr>
            <p:ph type="body"/>
          </p:nvPr>
        </p:nvSpPr>
        <p:spPr>
          <a:xfrm>
            <a:off x="4939560" y="343080"/>
            <a:ext cx="3418920" cy="4179240"/>
          </a:xfrm>
          <a:prstGeom prst="rect">
            <a:avLst/>
          </a:prstGeom>
        </p:spPr>
        <p:txBody>
          <a:bodyPr tIns="91440" bIns="91440" anchor="ctr">
            <a:normAutofit fontScale="37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7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48908DFC-8AE4-4288-B9DD-9DDD4C390863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0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601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02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3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6541560" cy="432036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5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A392B022-7134-4983-9009-86BEAAB65E3F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0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3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644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45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311760" y="4663080"/>
            <a:ext cx="7081920" cy="479880"/>
          </a:xfrm>
          <a:prstGeom prst="rect">
            <a:avLst/>
          </a:prstGeom>
        </p:spPr>
        <p:txBody>
          <a:bodyPr tIns="91440" bIns="91440" anchor="ctr">
            <a:normAutofit fontScale="9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40EC035D-CA72-4F0B-8C55-918CF516E839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6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687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88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89" name="PlaceHolder 4"/>
          <p:cNvSpPr>
            <a:spLocks noGrp="1"/>
          </p:cNvSpPr>
          <p:nvPr>
            <p:ph type="title"/>
          </p:nvPr>
        </p:nvSpPr>
        <p:spPr>
          <a:xfrm>
            <a:off x="311760" y="898200"/>
            <a:ext cx="8520120" cy="1963080"/>
          </a:xfrm>
          <a:prstGeom prst="rect">
            <a:avLst/>
          </a:prstGeom>
        </p:spPr>
        <p:txBody>
          <a:bodyPr tIns="91440" bIns="91440" anchor="b">
            <a:normAutofit fontScale="73000"/>
          </a:bodyPr>
          <a:p>
            <a:pPr algn="ctr">
              <a:lnSpc>
                <a:spcPct val="100000"/>
              </a:lnSpc>
            </a:pPr>
            <a:r>
              <a:rPr b="1" lang="en-US" sz="12000" spc="-1" strike="noStrike">
                <a:solidFill>
                  <a:srgbClr val="ea5b25"/>
                </a:solidFill>
                <a:latin typeface="Assistant"/>
                <a:ea typeface="Assistant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5"/>
          <p:cNvSpPr>
            <a:spLocks noGrp="1"/>
          </p:cNvSpPr>
          <p:nvPr>
            <p:ph type="body"/>
          </p:nvPr>
        </p:nvSpPr>
        <p:spPr>
          <a:xfrm>
            <a:off x="311760" y="2944440"/>
            <a:ext cx="8520120" cy="1300320"/>
          </a:xfrm>
          <a:prstGeom prst="rect">
            <a:avLst/>
          </a:prstGeom>
        </p:spPr>
        <p:txBody>
          <a:bodyPr tIns="91440" bIns="91440">
            <a:normAutofit fontScale="34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1781F230-E79A-48A4-947C-8162463D6FA2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9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730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31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32" name="PlaceHolder 4"/>
          <p:cNvSpPr>
            <a:spLocks noGrp="1"/>
          </p:cNvSpPr>
          <p:nvPr>
            <p:ph type="title"/>
          </p:nvPr>
        </p:nvSpPr>
        <p:spPr>
          <a:xfrm>
            <a:off x="311760" y="898200"/>
            <a:ext cx="2416320" cy="196308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ea5b25"/>
                </a:solidFill>
                <a:latin typeface="Assistant"/>
                <a:ea typeface="Assistant"/>
              </a:rPr>
              <a:t>xx%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 type="body"/>
          </p:nvPr>
        </p:nvSpPr>
        <p:spPr>
          <a:xfrm>
            <a:off x="311760" y="2944440"/>
            <a:ext cx="2416320" cy="1300320"/>
          </a:xfrm>
          <a:prstGeom prst="rect">
            <a:avLst/>
          </a:prstGeom>
        </p:spPr>
        <p:txBody>
          <a:bodyPr tIns="91440" bIns="91440">
            <a:normAutofit fontScale="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1EF1EC9B-2FE8-41DD-A709-41D1AFBA79B3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35" name="PlaceHolder 7"/>
          <p:cNvSpPr>
            <a:spLocks noGrp="1"/>
          </p:cNvSpPr>
          <p:nvPr>
            <p:ph type="title"/>
          </p:nvPr>
        </p:nvSpPr>
        <p:spPr>
          <a:xfrm>
            <a:off x="6415920" y="898200"/>
            <a:ext cx="2416320" cy="196308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ea5b25"/>
                </a:solidFill>
                <a:latin typeface="Assistant"/>
                <a:ea typeface="Assistant"/>
              </a:rPr>
              <a:t>xx%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8"/>
          <p:cNvSpPr>
            <a:spLocks noGrp="1"/>
          </p:cNvSpPr>
          <p:nvPr>
            <p:ph type="body"/>
          </p:nvPr>
        </p:nvSpPr>
        <p:spPr>
          <a:xfrm>
            <a:off x="6415920" y="2944440"/>
            <a:ext cx="2416320" cy="1300320"/>
          </a:xfrm>
          <a:prstGeom prst="rect">
            <a:avLst/>
          </a:prstGeom>
        </p:spPr>
        <p:txBody>
          <a:bodyPr tIns="91440" bIns="91440">
            <a:normAutofit fontScale="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9"/>
          <p:cNvSpPr>
            <a:spLocks noGrp="1"/>
          </p:cNvSpPr>
          <p:nvPr>
            <p:ph type="title"/>
          </p:nvPr>
        </p:nvSpPr>
        <p:spPr>
          <a:xfrm>
            <a:off x="3363840" y="898200"/>
            <a:ext cx="2416320" cy="196308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ea5b25"/>
                </a:solidFill>
                <a:latin typeface="Assistant"/>
                <a:ea typeface="Assistant"/>
              </a:rPr>
              <a:t>xx%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10"/>
          <p:cNvSpPr>
            <a:spLocks noGrp="1"/>
          </p:cNvSpPr>
          <p:nvPr>
            <p:ph type="body"/>
          </p:nvPr>
        </p:nvSpPr>
        <p:spPr>
          <a:xfrm>
            <a:off x="3363840" y="2944440"/>
            <a:ext cx="2416320" cy="1300320"/>
          </a:xfrm>
          <a:prstGeom prst="rect">
            <a:avLst/>
          </a:prstGeom>
        </p:spPr>
        <p:txBody>
          <a:bodyPr tIns="91440" bIns="91440">
            <a:normAutofit fontScale="1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6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777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78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79" name="PlaceHolder 4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3C81068C-323A-450E-9105-BE6036DC9367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8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9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820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21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2" name="PlaceHolder 4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25B29441-02C1-400C-868F-B1B686DD1A94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823" name="Group 5"/>
          <p:cNvGrpSpPr/>
          <p:nvPr/>
        </p:nvGrpSpPr>
        <p:grpSpPr>
          <a:xfrm>
            <a:off x="488160" y="353520"/>
            <a:ext cx="890280" cy="820080"/>
            <a:chOff x="488160" y="353520"/>
            <a:chExt cx="890280" cy="820080"/>
          </a:xfrm>
        </p:grpSpPr>
        <p:sp>
          <p:nvSpPr>
            <p:cNvPr id="824" name="CustomShape 6"/>
            <p:cNvSpPr/>
            <p:nvPr/>
          </p:nvSpPr>
          <p:spPr>
            <a:xfrm rot="2700000">
              <a:off x="582840" y="488520"/>
              <a:ext cx="595440" cy="514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7"/>
            <p:cNvSpPr/>
            <p:nvPr/>
          </p:nvSpPr>
          <p:spPr>
            <a:xfrm rot="2700000">
              <a:off x="687960" y="523440"/>
              <a:ext cx="595440" cy="51480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6" name="Group 8"/>
          <p:cNvGrpSpPr/>
          <p:nvPr/>
        </p:nvGrpSpPr>
        <p:grpSpPr>
          <a:xfrm>
            <a:off x="7664760" y="3223800"/>
            <a:ext cx="1077480" cy="1170000"/>
            <a:chOff x="7664760" y="3223800"/>
            <a:chExt cx="1077480" cy="1170000"/>
          </a:xfrm>
        </p:grpSpPr>
        <p:sp>
          <p:nvSpPr>
            <p:cNvPr id="827" name="CustomShape 9"/>
            <p:cNvSpPr/>
            <p:nvPr/>
          </p:nvSpPr>
          <p:spPr>
            <a:xfrm rot="8100000">
              <a:off x="7835040" y="3401280"/>
              <a:ext cx="782280" cy="6764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10"/>
            <p:cNvSpPr/>
            <p:nvPr/>
          </p:nvSpPr>
          <p:spPr>
            <a:xfrm rot="8100000">
              <a:off x="7788960" y="3539520"/>
              <a:ext cx="782280" cy="6764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9" name="PlaceHolder 11"/>
          <p:cNvSpPr>
            <a:spLocks noGrp="1"/>
          </p:cNvSpPr>
          <p:nvPr>
            <p:ph type="title"/>
          </p:nvPr>
        </p:nvSpPr>
        <p:spPr>
          <a:xfrm>
            <a:off x="311760" y="343080"/>
            <a:ext cx="8099640" cy="20937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56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7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8" name="CustomShape 4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PlaceHolder 5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E20F8EEA-2D89-46FB-AED7-2A11F2AD6AA1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8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869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70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71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5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E6798B59-357E-48CC-B7C3-1D71458D384E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1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912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13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14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5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FAEC8272-D097-45D0-8922-4DCDB00BB428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4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955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56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57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5"/>
          <p:cNvSpPr>
            <a:spLocks noGrp="1"/>
          </p:cNvSpPr>
          <p:nvPr>
            <p:ph type="body"/>
          </p:nvPr>
        </p:nvSpPr>
        <p:spPr>
          <a:xfrm>
            <a:off x="311760" y="1005840"/>
            <a:ext cx="3999600" cy="36568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6"/>
          <p:cNvSpPr>
            <a:spLocks noGrp="1"/>
          </p:cNvSpPr>
          <p:nvPr>
            <p:ph type="body"/>
          </p:nvPr>
        </p:nvSpPr>
        <p:spPr>
          <a:xfrm>
            <a:off x="4832280" y="1005840"/>
            <a:ext cx="3999600" cy="36568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7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43A046D1-17A2-42A4-832F-EC93D800A888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8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999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00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01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PlaceHolder 5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9D1E19A4-F2BA-488C-AAD6-47FD4C991E3A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1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042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43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4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5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FDC30362-365C-4312-B42C-377B470855B3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4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085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86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87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5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8BAF7558-7FA3-4085-A3B1-5EA5FF6AC56B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7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128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29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30" name="PlaceHolder 4"/>
          <p:cNvSpPr>
            <a:spLocks noGrp="1"/>
          </p:cNvSpPr>
          <p:nvPr>
            <p:ph type="body"/>
          </p:nvPr>
        </p:nvSpPr>
        <p:spPr>
          <a:xfrm>
            <a:off x="311760" y="4663080"/>
            <a:ext cx="7081920" cy="479880"/>
          </a:xfrm>
          <a:prstGeom prst="rect">
            <a:avLst/>
          </a:prstGeom>
        </p:spPr>
        <p:txBody>
          <a:bodyPr tIns="91440" bIns="91440" anchor="ctr">
            <a:normAutofit fontScale="9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5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F863274E-B96F-4019-AC32-48D8C0273DCE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32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0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171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72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73" name="CustomShape 4"/>
          <p:cNvSpPr/>
          <p:nvPr/>
        </p:nvSpPr>
        <p:spPr>
          <a:xfrm>
            <a:off x="6840" y="4663080"/>
            <a:ext cx="9143640" cy="49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5"/>
          <p:cNvSpPr/>
          <p:nvPr/>
        </p:nvSpPr>
        <p:spPr>
          <a:xfrm>
            <a:off x="6840" y="-6840"/>
            <a:ext cx="9143640" cy="349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6"/>
          <p:cNvSpPr/>
          <p:nvPr/>
        </p:nvSpPr>
        <p:spPr>
          <a:xfrm>
            <a:off x="0" y="0"/>
            <a:ext cx="311400" cy="51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CustomShape 7"/>
          <p:cNvSpPr/>
          <p:nvPr/>
        </p:nvSpPr>
        <p:spPr>
          <a:xfrm>
            <a:off x="8839440" y="0"/>
            <a:ext cx="311400" cy="51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PlaceHolder 8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PlaceHolder 9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166C81DC-391B-44B8-AC4B-025592EC4E8C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7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7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218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19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20" name="CustomShape 4"/>
          <p:cNvSpPr/>
          <p:nvPr/>
        </p:nvSpPr>
        <p:spPr>
          <a:xfrm>
            <a:off x="6840" y="4663080"/>
            <a:ext cx="9143640" cy="4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5"/>
          <p:cNvSpPr/>
          <p:nvPr/>
        </p:nvSpPr>
        <p:spPr>
          <a:xfrm>
            <a:off x="6840" y="-6840"/>
            <a:ext cx="9143640" cy="34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CustomShape 6"/>
          <p:cNvSpPr/>
          <p:nvPr/>
        </p:nvSpPr>
        <p:spPr>
          <a:xfrm>
            <a:off x="0" y="0"/>
            <a:ext cx="311400" cy="51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3" name="CustomShape 7"/>
          <p:cNvSpPr/>
          <p:nvPr/>
        </p:nvSpPr>
        <p:spPr>
          <a:xfrm>
            <a:off x="8839440" y="0"/>
            <a:ext cx="311400" cy="51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PlaceHolder 8"/>
          <p:cNvSpPr>
            <a:spLocks noGrp="1"/>
          </p:cNvSpPr>
          <p:nvPr>
            <p:ph type="title"/>
          </p:nvPr>
        </p:nvSpPr>
        <p:spPr>
          <a:xfrm>
            <a:off x="311760" y="2148840"/>
            <a:ext cx="8520120" cy="841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9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F21B5D42-2094-4252-97BB-A7EA8606AE13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26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00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1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11760" y="1005840"/>
            <a:ext cx="3999600" cy="36568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4832280" y="1005840"/>
            <a:ext cx="3999600" cy="36568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C09F6211-0BCB-4A0F-A757-1C55CFAF5F8B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3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44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5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6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24F05BA2-E222-47F4-883C-F2FB4E255F37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187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8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9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311760" y="1005840"/>
            <a:ext cx="2679120" cy="3656880"/>
          </a:xfrm>
          <a:prstGeom prst="rect">
            <a:avLst/>
          </a:prstGeom>
        </p:spPr>
        <p:txBody>
          <a:bodyPr tIns="91440" bIns="91440">
            <a:normAutofit fontScale="1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9DF5D255-392D-4800-A346-0C562F568341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6152760" y="1005840"/>
            <a:ext cx="2679120" cy="3656880"/>
          </a:xfrm>
          <a:prstGeom prst="rect">
            <a:avLst/>
          </a:prstGeom>
        </p:spPr>
        <p:txBody>
          <a:bodyPr tIns="91440" bIns="91440">
            <a:normAutofit fontScale="1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8"/>
          <p:cNvSpPr>
            <a:spLocks noGrp="1"/>
          </p:cNvSpPr>
          <p:nvPr>
            <p:ph type="body"/>
          </p:nvPr>
        </p:nvSpPr>
        <p:spPr>
          <a:xfrm>
            <a:off x="3232080" y="1005840"/>
            <a:ext cx="2679120" cy="3656880"/>
          </a:xfrm>
          <a:prstGeom prst="rect">
            <a:avLst/>
          </a:prstGeom>
        </p:spPr>
        <p:txBody>
          <a:bodyPr tIns="91440" bIns="91440">
            <a:normAutofit fontScale="16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1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232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3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4" name="PlaceHolder 4"/>
          <p:cNvSpPr>
            <a:spLocks noGrp="1"/>
          </p:cNvSpPr>
          <p:nvPr>
            <p:ph type="title"/>
          </p:nvPr>
        </p:nvSpPr>
        <p:spPr>
          <a:xfrm>
            <a:off x="311760" y="1243440"/>
            <a:ext cx="6088680" cy="177588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pPr algn="ctr"/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A4F62C53-EFE8-40B6-BD69-0471314A9775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0" y="1243440"/>
            <a:ext cx="127800" cy="256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6400800" y="2400480"/>
            <a:ext cx="2742840" cy="2742840"/>
          </a:xfrm>
          <a:custGeom>
            <a:avLst/>
            <a:gdLst/>
            <a:ahLst/>
            <a:rect l="l" t="t" r="r" b="b"/>
            <a:pathLst>
              <a:path w="73158" h="73145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 rot="18900000">
            <a:off x="6647040" y="3651120"/>
            <a:ext cx="275724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ffffff"/>
                </a:solidFill>
                <a:latin typeface="Assistant"/>
                <a:ea typeface="Assistant"/>
              </a:rPr>
              <a:t>We use tech to connect human potential and opportunity with dignity &amp; humility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8414640" y="4244760"/>
            <a:ext cx="418320" cy="418320"/>
          </a:xfrm>
          <a:custGeom>
            <a:avLst/>
            <a:gdLst/>
            <a:ahLst/>
            <a:rect l="l" t="t" r="r" b="b"/>
            <a:pathLst>
              <a:path w="73158" h="73145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0"/>
          <p:cNvSpPr/>
          <p:nvPr/>
        </p:nvSpPr>
        <p:spPr>
          <a:xfrm>
            <a:off x="8417880" y="342720"/>
            <a:ext cx="412560" cy="575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1" name="Group 11"/>
          <p:cNvGrpSpPr/>
          <p:nvPr/>
        </p:nvGrpSpPr>
        <p:grpSpPr>
          <a:xfrm>
            <a:off x="311760" y="343080"/>
            <a:ext cx="2560320" cy="520560"/>
            <a:chOff x="311760" y="343080"/>
            <a:chExt cx="2560320" cy="520560"/>
          </a:xfrm>
        </p:grpSpPr>
        <p:sp>
          <p:nvSpPr>
            <p:cNvPr id="242" name="CustomShape 12"/>
            <p:cNvSpPr/>
            <p:nvPr/>
          </p:nvSpPr>
          <p:spPr>
            <a:xfrm>
              <a:off x="311760" y="343080"/>
              <a:ext cx="2560320" cy="5205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43" name="Google Shape;39;p3" descr=""/>
            <p:cNvPicPr/>
            <p:nvPr/>
          </p:nvPicPr>
          <p:blipFill>
            <a:blip r:embed="rId3"/>
            <a:srcRect l="375" t="0" r="388" b="0"/>
            <a:stretch/>
          </p:blipFill>
          <p:spPr>
            <a:xfrm>
              <a:off x="391680" y="382680"/>
              <a:ext cx="2400120" cy="440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4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2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283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4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5" name="CustomShape 4"/>
          <p:cNvSpPr/>
          <p:nvPr/>
        </p:nvSpPr>
        <p:spPr>
          <a:xfrm>
            <a:off x="6840" y="4663080"/>
            <a:ext cx="9143640" cy="4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6840" y="-6840"/>
            <a:ext cx="9143640" cy="34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>
            <a:off x="0" y="0"/>
            <a:ext cx="311400" cy="51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7"/>
          <p:cNvSpPr/>
          <p:nvPr/>
        </p:nvSpPr>
        <p:spPr>
          <a:xfrm>
            <a:off x="8839440" y="0"/>
            <a:ext cx="311400" cy="51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PlaceHolder 8"/>
          <p:cNvSpPr>
            <a:spLocks noGrp="1"/>
          </p:cNvSpPr>
          <p:nvPr>
            <p:ph type="title"/>
          </p:nvPr>
        </p:nvSpPr>
        <p:spPr>
          <a:xfrm>
            <a:off x="311760" y="2148840"/>
            <a:ext cx="8520120" cy="841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9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F984B2D9-8E2B-4C1A-BEF7-7FA9379622DF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91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9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330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1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2" name="CustomShape 4"/>
          <p:cNvSpPr/>
          <p:nvPr/>
        </p:nvSpPr>
        <p:spPr>
          <a:xfrm>
            <a:off x="6840" y="4663080"/>
            <a:ext cx="9143640" cy="49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6840" y="-6840"/>
            <a:ext cx="9143640" cy="349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0" y="0"/>
            <a:ext cx="311400" cy="51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7"/>
          <p:cNvSpPr/>
          <p:nvPr/>
        </p:nvSpPr>
        <p:spPr>
          <a:xfrm>
            <a:off x="8839440" y="0"/>
            <a:ext cx="311400" cy="5154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PlaceHolder 8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9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63E637E2-028B-4006-AE9B-9F3F9377E318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3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7157880" y="4762800"/>
            <a:ext cx="1308240" cy="273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6" name="Group 2"/>
          <p:cNvGrpSpPr/>
          <p:nvPr/>
        </p:nvGrpSpPr>
        <p:grpSpPr>
          <a:xfrm>
            <a:off x="8458920" y="343080"/>
            <a:ext cx="380880" cy="575640"/>
            <a:chOff x="8458920" y="343080"/>
            <a:chExt cx="380880" cy="575640"/>
          </a:xfrm>
        </p:grpSpPr>
        <p:sp>
          <p:nvSpPr>
            <p:cNvPr id="377" name="CustomShape 3"/>
            <p:cNvSpPr/>
            <p:nvPr/>
          </p:nvSpPr>
          <p:spPr>
            <a:xfrm>
              <a:off x="8458920" y="343080"/>
              <a:ext cx="380880" cy="575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8" name="Google Shape;12;p1" descr=""/>
            <p:cNvPicPr/>
            <p:nvPr/>
          </p:nvPicPr>
          <p:blipFill>
            <a:blip r:embed="rId2"/>
            <a:srcRect l="77" t="0" r="77" b="0"/>
            <a:stretch/>
          </p:blipFill>
          <p:spPr>
            <a:xfrm>
              <a:off x="8480160" y="384480"/>
              <a:ext cx="338400" cy="497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9" name="PlaceHolder 4"/>
          <p:cNvSpPr>
            <a:spLocks noGrp="1"/>
          </p:cNvSpPr>
          <p:nvPr>
            <p:ph type="title"/>
          </p:nvPr>
        </p:nvSpPr>
        <p:spPr>
          <a:xfrm>
            <a:off x="311760" y="343080"/>
            <a:ext cx="8146800" cy="572400"/>
          </a:xfrm>
          <a:prstGeom prst="rect">
            <a:avLst/>
          </a:prstGeom>
        </p:spPr>
        <p:txBody>
          <a:bodyPr tIns="91440" bIns="91440" anchor="ctr">
            <a:normAutofit fontScale="97000"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body"/>
          </p:nvPr>
        </p:nvSpPr>
        <p:spPr>
          <a:xfrm>
            <a:off x="311760" y="915480"/>
            <a:ext cx="8520120" cy="37472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8466480" y="4762800"/>
            <a:ext cx="365400" cy="273960"/>
          </a:xfrm>
          <a:prstGeom prst="rect">
            <a:avLst/>
          </a:prstGeom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066E1FAD-D430-48AC-98BF-20E9F64DCE6E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3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6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27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4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6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30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6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30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7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-scm.com/docs/git-clone" TargetMode="External"/><Relationship Id="rId2" Type="http://schemas.openxmlformats.org/officeDocument/2006/relationships/hyperlink" Target="https://git-scm.com/docs/git-pull" TargetMode="External"/><Relationship Id="rId3" Type="http://schemas.openxmlformats.org/officeDocument/2006/relationships/hyperlink" Target="https://git-scm.com/docs/git-branch" TargetMode="External"/><Relationship Id="rId4" Type="http://schemas.openxmlformats.org/officeDocument/2006/relationships/hyperlink" Target="https://git-scm.com/docs/git-checkout" TargetMode="External"/><Relationship Id="rId5" Type="http://schemas.openxmlformats.org/officeDocument/2006/relationships/hyperlink" Target="https://git-scm.com/docs/git-status" TargetMode="External"/><Relationship Id="rId6" Type="http://schemas.openxmlformats.org/officeDocument/2006/relationships/hyperlink" Target="https://git-scm.com/docs/git-add" TargetMode="External"/><Relationship Id="rId7" Type="http://schemas.openxmlformats.org/officeDocument/2006/relationships/hyperlink" Target="https://git-scm.com/docs/git-commit" TargetMode="External"/><Relationship Id="rId8" Type="http://schemas.openxmlformats.org/officeDocument/2006/relationships/hyperlink" Target="https://git-scm.com/docs/git-push" TargetMode="External"/><Relationship Id="rId9" Type="http://schemas.openxmlformats.org/officeDocument/2006/relationships/image" Target="../media/image52.png"/><Relationship Id="rId10" Type="http://schemas.openxmlformats.org/officeDocument/2006/relationships/slideLayout" Target="../slideLayouts/slideLayout28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7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29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3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8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2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6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3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4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4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6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TextShape 1"/>
          <p:cNvSpPr txBox="1"/>
          <p:nvPr/>
        </p:nvSpPr>
        <p:spPr>
          <a:xfrm>
            <a:off x="311760" y="1239120"/>
            <a:ext cx="6088680" cy="1775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78000"/>
          </a:bodyPr>
          <a:p>
            <a:pPr>
              <a:lnSpc>
                <a:spcPct val="100000"/>
              </a:lnSpc>
            </a:pPr>
            <a:r>
              <a:rPr b="1" lang="en" sz="5200" spc="-1" strike="noStrike">
                <a:solidFill>
                  <a:srgbClr val="58adc5"/>
                </a:solidFill>
                <a:latin typeface="Assistant"/>
                <a:ea typeface="Assistant"/>
              </a:rPr>
              <a:t>Git and </a:t>
            </a:r>
            <a:br/>
            <a:r>
              <a:rPr b="1" lang="en" sz="5200" spc="-1" strike="noStrike">
                <a:solidFill>
                  <a:srgbClr val="58adc5"/>
                </a:solidFill>
                <a:latin typeface="Assistant"/>
                <a:ea typeface="Assistant"/>
              </a:rPr>
              <a:t>GitHub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TextShape 2"/>
          <p:cNvSpPr txBox="1"/>
          <p:nvPr/>
        </p:nvSpPr>
        <p:spPr>
          <a:xfrm>
            <a:off x="311760" y="3015360"/>
            <a:ext cx="60886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265" name="CustomShape 3"/>
          <p:cNvSpPr/>
          <p:nvPr/>
        </p:nvSpPr>
        <p:spPr>
          <a:xfrm>
            <a:off x="1716840" y="2464560"/>
            <a:ext cx="426240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3. Pull Request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8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Pull requests facilitate code review and collaboration.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It’s  the way to propose changes to the main branch and 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seek approval before merging.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943C0A75-3E76-4995-8CF0-DDC2780C67A9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20" name="Group 4"/>
          <p:cNvGrpSpPr/>
          <p:nvPr/>
        </p:nvGrpSpPr>
        <p:grpSpPr>
          <a:xfrm>
            <a:off x="311760" y="3944520"/>
            <a:ext cx="717840" cy="718200"/>
            <a:chOff x="311760" y="3944520"/>
            <a:chExt cx="717840" cy="718200"/>
          </a:xfrm>
        </p:grpSpPr>
        <p:sp>
          <p:nvSpPr>
            <p:cNvPr id="1321" name="CustomShape 5"/>
            <p:cNvSpPr/>
            <p:nvPr/>
          </p:nvSpPr>
          <p:spPr>
            <a:xfrm>
              <a:off x="311760" y="4010760"/>
              <a:ext cx="651960" cy="65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6"/>
            <p:cNvSpPr/>
            <p:nvPr/>
          </p:nvSpPr>
          <p:spPr>
            <a:xfrm>
              <a:off x="377640" y="3944520"/>
              <a:ext cx="651960" cy="65196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3" name="Group 7"/>
          <p:cNvGrpSpPr/>
          <p:nvPr/>
        </p:nvGrpSpPr>
        <p:grpSpPr>
          <a:xfrm>
            <a:off x="7558200" y="1608120"/>
            <a:ext cx="1103760" cy="1103760"/>
            <a:chOff x="7558200" y="1608120"/>
            <a:chExt cx="1103760" cy="1103760"/>
          </a:xfrm>
        </p:grpSpPr>
        <p:sp>
          <p:nvSpPr>
            <p:cNvPr id="1324" name="CustomShape 8"/>
            <p:cNvSpPr/>
            <p:nvPr/>
          </p:nvSpPr>
          <p:spPr>
            <a:xfrm rot="10800000">
              <a:off x="7659720" y="1607760"/>
              <a:ext cx="1002240" cy="100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9"/>
            <p:cNvSpPr/>
            <p:nvPr/>
          </p:nvSpPr>
          <p:spPr>
            <a:xfrm rot="10800000">
              <a:off x="7558200" y="1709280"/>
              <a:ext cx="1002240" cy="100224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26" name="" descr=""/>
          <p:cNvPicPr/>
          <p:nvPr/>
        </p:nvPicPr>
        <p:blipFill>
          <a:blip r:embed="rId1"/>
          <a:stretch/>
        </p:blipFill>
        <p:spPr>
          <a:xfrm>
            <a:off x="3657600" y="2192760"/>
            <a:ext cx="5118120" cy="289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4. Collaborate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8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Collaboration often involves receiving feedback and making modifications based on comments. The goal is to ensure the quality of the code being merged.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A84F6FC7-F80D-4F06-B9FF-3DB1DD51F25C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30" name="Group 4"/>
          <p:cNvGrpSpPr/>
          <p:nvPr/>
        </p:nvGrpSpPr>
        <p:grpSpPr>
          <a:xfrm>
            <a:off x="7665840" y="3541680"/>
            <a:ext cx="1368000" cy="1260000"/>
            <a:chOff x="7665840" y="3541680"/>
            <a:chExt cx="1368000" cy="1260000"/>
          </a:xfrm>
        </p:grpSpPr>
        <p:sp>
          <p:nvSpPr>
            <p:cNvPr id="1331" name="CustomShape 5"/>
            <p:cNvSpPr/>
            <p:nvPr/>
          </p:nvSpPr>
          <p:spPr>
            <a:xfrm rot="2700000">
              <a:off x="7811280" y="3749040"/>
              <a:ext cx="914760" cy="79128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6"/>
            <p:cNvSpPr/>
            <p:nvPr/>
          </p:nvSpPr>
          <p:spPr>
            <a:xfrm rot="2700000">
              <a:off x="7972920" y="3802680"/>
              <a:ext cx="914760" cy="79128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3" name="Group 7"/>
          <p:cNvGrpSpPr/>
          <p:nvPr/>
        </p:nvGrpSpPr>
        <p:grpSpPr>
          <a:xfrm>
            <a:off x="349200" y="3658320"/>
            <a:ext cx="867600" cy="941760"/>
            <a:chOff x="349200" y="3658320"/>
            <a:chExt cx="867600" cy="941760"/>
          </a:xfrm>
        </p:grpSpPr>
        <p:sp>
          <p:nvSpPr>
            <p:cNvPr id="1334" name="CustomShape 8"/>
            <p:cNvSpPr/>
            <p:nvPr/>
          </p:nvSpPr>
          <p:spPr>
            <a:xfrm rot="8100600">
              <a:off x="486720" y="3800880"/>
              <a:ext cx="629640" cy="5446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9"/>
            <p:cNvSpPr/>
            <p:nvPr/>
          </p:nvSpPr>
          <p:spPr>
            <a:xfrm rot="8100600">
              <a:off x="449640" y="3912120"/>
              <a:ext cx="629640" cy="54468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36" name="" descr=""/>
          <p:cNvPicPr/>
          <p:nvPr/>
        </p:nvPicPr>
        <p:blipFill>
          <a:blip r:embed="rId1"/>
          <a:stretch/>
        </p:blipFill>
        <p:spPr>
          <a:xfrm>
            <a:off x="2262600" y="2230920"/>
            <a:ext cx="4673160" cy="243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5. Merge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8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Merging is the process of integrating changes from a branch into the main "production" branch.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This step ensures that new features or fixes become part of the project.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A3A5AEFC-6E6C-4BBA-BA39-50A78599F084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40" name="Group 4"/>
          <p:cNvGrpSpPr/>
          <p:nvPr/>
        </p:nvGrpSpPr>
        <p:grpSpPr>
          <a:xfrm>
            <a:off x="311760" y="3807000"/>
            <a:ext cx="1549440" cy="1427400"/>
            <a:chOff x="311760" y="3807000"/>
            <a:chExt cx="1549440" cy="1427400"/>
          </a:xfrm>
        </p:grpSpPr>
        <p:sp>
          <p:nvSpPr>
            <p:cNvPr id="1341" name="CustomShape 5"/>
            <p:cNvSpPr/>
            <p:nvPr/>
          </p:nvSpPr>
          <p:spPr>
            <a:xfrm rot="2700000">
              <a:off x="476640" y="40420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6"/>
            <p:cNvSpPr/>
            <p:nvPr/>
          </p:nvSpPr>
          <p:spPr>
            <a:xfrm rot="2700000">
              <a:off x="659880" y="41032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43" name="Google Shape;472;p44_7" descr=""/>
          <p:cNvPicPr/>
          <p:nvPr/>
        </p:nvPicPr>
        <p:blipFill>
          <a:blip r:embed="rId1"/>
          <a:stretch/>
        </p:blipFill>
        <p:spPr>
          <a:xfrm>
            <a:off x="7747200" y="1972440"/>
            <a:ext cx="1084680" cy="1134720"/>
          </a:xfrm>
          <a:prstGeom prst="rect">
            <a:avLst/>
          </a:prstGeom>
          <a:ln>
            <a:noFill/>
          </a:ln>
        </p:spPr>
      </p:pic>
      <p:pic>
        <p:nvPicPr>
          <p:cNvPr id="1344" name="" descr=""/>
          <p:cNvPicPr/>
          <p:nvPr/>
        </p:nvPicPr>
        <p:blipFill>
          <a:blip r:embed="rId2"/>
          <a:stretch/>
        </p:blipFill>
        <p:spPr>
          <a:xfrm>
            <a:off x="2103120" y="2103120"/>
            <a:ext cx="5118120" cy="289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Workflow for Open Source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6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Usually you don’t have rights to create the branch in the repo.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But you can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fork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it under your own account, modify and 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then propose as a pull request.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C39EF456-A12C-4FC5-8866-3A1B2335C232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48" name="Group 4"/>
          <p:cNvGrpSpPr/>
          <p:nvPr/>
        </p:nvGrpSpPr>
        <p:grpSpPr>
          <a:xfrm>
            <a:off x="311760" y="3944520"/>
            <a:ext cx="717840" cy="718200"/>
            <a:chOff x="311760" y="3944520"/>
            <a:chExt cx="717840" cy="718200"/>
          </a:xfrm>
        </p:grpSpPr>
        <p:sp>
          <p:nvSpPr>
            <p:cNvPr id="1349" name="CustomShape 5"/>
            <p:cNvSpPr/>
            <p:nvPr/>
          </p:nvSpPr>
          <p:spPr>
            <a:xfrm>
              <a:off x="311760" y="4010760"/>
              <a:ext cx="651960" cy="65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6"/>
            <p:cNvSpPr/>
            <p:nvPr/>
          </p:nvSpPr>
          <p:spPr>
            <a:xfrm>
              <a:off x="377640" y="3944520"/>
              <a:ext cx="651960" cy="65196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1" name="Group 7"/>
          <p:cNvGrpSpPr/>
          <p:nvPr/>
        </p:nvGrpSpPr>
        <p:grpSpPr>
          <a:xfrm>
            <a:off x="7558200" y="1608120"/>
            <a:ext cx="1103760" cy="1103760"/>
            <a:chOff x="7558200" y="1608120"/>
            <a:chExt cx="1103760" cy="1103760"/>
          </a:xfrm>
        </p:grpSpPr>
        <p:sp>
          <p:nvSpPr>
            <p:cNvPr id="1352" name="CustomShape 8"/>
            <p:cNvSpPr/>
            <p:nvPr/>
          </p:nvSpPr>
          <p:spPr>
            <a:xfrm rot="10800000">
              <a:off x="7659720" y="1607760"/>
              <a:ext cx="1002240" cy="100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9"/>
            <p:cNvSpPr/>
            <p:nvPr/>
          </p:nvSpPr>
          <p:spPr>
            <a:xfrm rot="10800000">
              <a:off x="7558200" y="1709280"/>
              <a:ext cx="1002240" cy="100224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More on commit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At some point in time a developer can store a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snapshot of the current code state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This is called a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commit.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6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8A32A44C-7955-4E7F-A678-40D579DD5319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57" name="Group 4"/>
          <p:cNvGrpSpPr/>
          <p:nvPr/>
        </p:nvGrpSpPr>
        <p:grpSpPr>
          <a:xfrm>
            <a:off x="311760" y="3944520"/>
            <a:ext cx="717840" cy="718200"/>
            <a:chOff x="311760" y="3944520"/>
            <a:chExt cx="717840" cy="718200"/>
          </a:xfrm>
        </p:grpSpPr>
        <p:sp>
          <p:nvSpPr>
            <p:cNvPr id="1358" name="CustomShape 5"/>
            <p:cNvSpPr/>
            <p:nvPr/>
          </p:nvSpPr>
          <p:spPr>
            <a:xfrm>
              <a:off x="311760" y="4010760"/>
              <a:ext cx="651960" cy="65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6"/>
            <p:cNvSpPr/>
            <p:nvPr/>
          </p:nvSpPr>
          <p:spPr>
            <a:xfrm>
              <a:off x="377640" y="3944520"/>
              <a:ext cx="651960" cy="65196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0" name="Group 7"/>
          <p:cNvGrpSpPr/>
          <p:nvPr/>
        </p:nvGrpSpPr>
        <p:grpSpPr>
          <a:xfrm>
            <a:off x="7558200" y="1608120"/>
            <a:ext cx="1103760" cy="1103760"/>
            <a:chOff x="7558200" y="1608120"/>
            <a:chExt cx="1103760" cy="1103760"/>
          </a:xfrm>
        </p:grpSpPr>
        <p:sp>
          <p:nvSpPr>
            <p:cNvPr id="1361" name="CustomShape 8"/>
            <p:cNvSpPr/>
            <p:nvPr/>
          </p:nvSpPr>
          <p:spPr>
            <a:xfrm rot="10800000">
              <a:off x="7659720" y="1607760"/>
              <a:ext cx="1002240" cy="100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9"/>
            <p:cNvSpPr/>
            <p:nvPr/>
          </p:nvSpPr>
          <p:spPr>
            <a:xfrm rot="10800000">
              <a:off x="7558200" y="1709280"/>
              <a:ext cx="1002240" cy="100224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63" name="" descr=""/>
          <p:cNvPicPr/>
          <p:nvPr/>
        </p:nvPicPr>
        <p:blipFill>
          <a:blip r:embed="rId1"/>
          <a:stretch/>
        </p:blipFill>
        <p:spPr>
          <a:xfrm>
            <a:off x="2560320" y="2123640"/>
            <a:ext cx="4196880" cy="2082600"/>
          </a:xfrm>
          <a:prstGeom prst="rect">
            <a:avLst/>
          </a:prstGeom>
          <a:ln>
            <a:noFill/>
          </a:ln>
        </p:spPr>
      </p:pic>
      <p:pic>
        <p:nvPicPr>
          <p:cNvPr id="1364" name="Google Shape;277;p31_0" descr=""/>
          <p:cNvPicPr/>
          <p:nvPr/>
        </p:nvPicPr>
        <p:blipFill>
          <a:blip r:embed="rId2"/>
          <a:stretch/>
        </p:blipFill>
        <p:spPr>
          <a:xfrm>
            <a:off x="422280" y="4114800"/>
            <a:ext cx="541440" cy="42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More on commit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Every commit is uniquely identified by a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commit 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The developer should add a meaningful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commit message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Stored with the commit is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metadata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like the author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date of the commit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513CAE36-585E-4DD4-B1AF-BF5B014AF77F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68" name="Group 4"/>
          <p:cNvGrpSpPr/>
          <p:nvPr/>
        </p:nvGrpSpPr>
        <p:grpSpPr>
          <a:xfrm>
            <a:off x="311760" y="3944520"/>
            <a:ext cx="717840" cy="718200"/>
            <a:chOff x="311760" y="3944520"/>
            <a:chExt cx="717840" cy="718200"/>
          </a:xfrm>
        </p:grpSpPr>
        <p:sp>
          <p:nvSpPr>
            <p:cNvPr id="1369" name="CustomShape 5"/>
            <p:cNvSpPr/>
            <p:nvPr/>
          </p:nvSpPr>
          <p:spPr>
            <a:xfrm>
              <a:off x="311760" y="4010760"/>
              <a:ext cx="651960" cy="65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6"/>
            <p:cNvSpPr/>
            <p:nvPr/>
          </p:nvSpPr>
          <p:spPr>
            <a:xfrm>
              <a:off x="377640" y="3944520"/>
              <a:ext cx="651960" cy="65196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1" name="Group 7"/>
          <p:cNvGrpSpPr/>
          <p:nvPr/>
        </p:nvGrpSpPr>
        <p:grpSpPr>
          <a:xfrm>
            <a:off x="7558200" y="1608120"/>
            <a:ext cx="1103760" cy="1103760"/>
            <a:chOff x="7558200" y="1608120"/>
            <a:chExt cx="1103760" cy="1103760"/>
          </a:xfrm>
        </p:grpSpPr>
        <p:sp>
          <p:nvSpPr>
            <p:cNvPr id="1372" name="CustomShape 8"/>
            <p:cNvSpPr/>
            <p:nvPr/>
          </p:nvSpPr>
          <p:spPr>
            <a:xfrm rot="10800000">
              <a:off x="7659720" y="1607760"/>
              <a:ext cx="1002240" cy="100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9"/>
            <p:cNvSpPr/>
            <p:nvPr/>
          </p:nvSpPr>
          <p:spPr>
            <a:xfrm rot="10800000">
              <a:off x="7558200" y="1709280"/>
              <a:ext cx="1002240" cy="100224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74" name="" descr=""/>
          <p:cNvPicPr/>
          <p:nvPr/>
        </p:nvPicPr>
        <p:blipFill>
          <a:blip r:embed="rId1"/>
          <a:stretch/>
        </p:blipFill>
        <p:spPr>
          <a:xfrm>
            <a:off x="1463040" y="3423240"/>
            <a:ext cx="6631560" cy="87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extShape 1"/>
          <p:cNvSpPr txBox="1"/>
          <p:nvPr/>
        </p:nvSpPr>
        <p:spPr>
          <a:xfrm>
            <a:off x="311760" y="4663080"/>
            <a:ext cx="7081920" cy="479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ssistant"/>
                <a:ea typeface="Assistant"/>
              </a:rPr>
              <a:t>Photo caption or description.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6" name="TextShape 2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6934312F-D76A-4CF9-AED7-F8CA94461E3C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377" name="" descr=""/>
          <p:cNvPicPr/>
          <p:nvPr/>
        </p:nvPicPr>
        <p:blipFill>
          <a:blip r:embed="rId1"/>
          <a:stretch/>
        </p:blipFill>
        <p:spPr>
          <a:xfrm>
            <a:off x="324360" y="246600"/>
            <a:ext cx="8610120" cy="470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More on commit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Staged changes will be committed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Modified changes will not be committed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Untracked (new) files will not be committed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0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84A8A2CD-2870-404C-95CE-0C5E53F1C6D9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81" name="Group 4"/>
          <p:cNvGrpSpPr/>
          <p:nvPr/>
        </p:nvGrpSpPr>
        <p:grpSpPr>
          <a:xfrm>
            <a:off x="311760" y="3944520"/>
            <a:ext cx="717840" cy="718200"/>
            <a:chOff x="311760" y="3944520"/>
            <a:chExt cx="717840" cy="718200"/>
          </a:xfrm>
        </p:grpSpPr>
        <p:sp>
          <p:nvSpPr>
            <p:cNvPr id="1382" name="CustomShape 5"/>
            <p:cNvSpPr/>
            <p:nvPr/>
          </p:nvSpPr>
          <p:spPr>
            <a:xfrm>
              <a:off x="311760" y="4010760"/>
              <a:ext cx="651960" cy="65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6"/>
            <p:cNvSpPr/>
            <p:nvPr/>
          </p:nvSpPr>
          <p:spPr>
            <a:xfrm>
              <a:off x="377640" y="3944520"/>
              <a:ext cx="651960" cy="65196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4" name="Group 7"/>
          <p:cNvGrpSpPr/>
          <p:nvPr/>
        </p:nvGrpSpPr>
        <p:grpSpPr>
          <a:xfrm>
            <a:off x="7558200" y="1608120"/>
            <a:ext cx="1103760" cy="1103760"/>
            <a:chOff x="7558200" y="1608120"/>
            <a:chExt cx="1103760" cy="1103760"/>
          </a:xfrm>
        </p:grpSpPr>
        <p:sp>
          <p:nvSpPr>
            <p:cNvPr id="1385" name="CustomShape 8"/>
            <p:cNvSpPr/>
            <p:nvPr/>
          </p:nvSpPr>
          <p:spPr>
            <a:xfrm rot="10800000">
              <a:off x="7659720" y="1607760"/>
              <a:ext cx="1002240" cy="100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9"/>
            <p:cNvSpPr/>
            <p:nvPr/>
          </p:nvSpPr>
          <p:spPr>
            <a:xfrm rot="10800000">
              <a:off x="7558200" y="1709280"/>
              <a:ext cx="1002240" cy="100224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87" name="" descr=""/>
          <p:cNvPicPr/>
          <p:nvPr/>
        </p:nvPicPr>
        <p:blipFill>
          <a:blip r:embed="rId1"/>
          <a:stretch/>
        </p:blipFill>
        <p:spPr>
          <a:xfrm>
            <a:off x="1698120" y="2560320"/>
            <a:ext cx="5617080" cy="243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TextShape 1"/>
          <p:cNvSpPr txBox="1"/>
          <p:nvPr/>
        </p:nvSpPr>
        <p:spPr>
          <a:xfrm>
            <a:off x="311760" y="4663080"/>
            <a:ext cx="7081920" cy="479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ssistant"/>
                <a:ea typeface="Assistant"/>
              </a:rPr>
              <a:t>From: https://www.datacamp.com/tutorial/github-and-git-tutorial-for-beginners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TextShape 2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09B07042-A1FC-4FD9-BEFF-270C6AFB1936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390" name="" descr=""/>
          <p:cNvPicPr/>
          <p:nvPr/>
        </p:nvPicPr>
        <p:blipFill>
          <a:blip r:embed="rId1"/>
          <a:stretch/>
        </p:blipFill>
        <p:spPr>
          <a:xfrm>
            <a:off x="410760" y="129960"/>
            <a:ext cx="8184600" cy="480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Cloning repositories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2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When you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clone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a repository, you copy the repository from GitHub.com to your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local machine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The git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pull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command is used to fetch and download content </a:t>
            </a:r>
            <a:br/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from a remote repository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and immediately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update the local repository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to match that content.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The git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push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command is used to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upload local repository content to a remote repository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67550F24-9F9C-4BEA-9A63-DDD5DF34BC5A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94" name="Group 4"/>
          <p:cNvGrpSpPr/>
          <p:nvPr/>
        </p:nvGrpSpPr>
        <p:grpSpPr>
          <a:xfrm>
            <a:off x="311760" y="3807000"/>
            <a:ext cx="1549440" cy="1427400"/>
            <a:chOff x="311760" y="3807000"/>
            <a:chExt cx="1549440" cy="1427400"/>
          </a:xfrm>
        </p:grpSpPr>
        <p:sp>
          <p:nvSpPr>
            <p:cNvPr id="1395" name="CustomShape 5"/>
            <p:cNvSpPr/>
            <p:nvPr/>
          </p:nvSpPr>
          <p:spPr>
            <a:xfrm rot="2700000">
              <a:off x="476640" y="40420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CustomShape 6"/>
            <p:cNvSpPr/>
            <p:nvPr/>
          </p:nvSpPr>
          <p:spPr>
            <a:xfrm rot="2700000">
              <a:off x="659880" y="41032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97" name="Google Shape;472;p44_3" descr=""/>
          <p:cNvPicPr/>
          <p:nvPr/>
        </p:nvPicPr>
        <p:blipFill>
          <a:blip r:embed="rId1"/>
          <a:stretch/>
        </p:blipFill>
        <p:spPr>
          <a:xfrm>
            <a:off x="8046720" y="1280160"/>
            <a:ext cx="1084680" cy="11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ffffff"/>
                </a:solidFill>
                <a:latin typeface="Assistant"/>
                <a:ea typeface="Assistant"/>
              </a:rPr>
              <a:t>Before we start…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TextShape 2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B7F5B49B-B25B-466C-8024-A10F90A334F2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Useful commands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TextShape 2"/>
          <p:cNvSpPr txBox="1"/>
          <p:nvPr/>
        </p:nvSpPr>
        <p:spPr>
          <a:xfrm>
            <a:off x="743760" y="915480"/>
            <a:ext cx="691200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>
            <a:normAutofit fontScale="88000"/>
          </a:bodyPr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clone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1"/>
              </a:rPr>
              <a:t>https://git-scm.com/docs/git-clone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pull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2"/>
              </a:rPr>
              <a:t>https://git-scm.com/docs/git-pull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branch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3"/>
              </a:rPr>
              <a:t>https://git-scm.com/docs/git-branch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checkout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4"/>
              </a:rPr>
              <a:t>https://git-scm.com/docs/git-checkout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status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5"/>
              </a:rPr>
              <a:t>https://git-scm.com/docs/git-status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add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6"/>
              </a:rPr>
              <a:t>https://git-scm.com/docs/git-add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commit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7"/>
              </a:rPr>
              <a:t>https://git-scm.com/docs/git-commit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push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-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  <a:hlinkClick r:id="rId8"/>
              </a:rPr>
              <a:t>https://git-scm.com/docs/git-push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00" name="Group 3"/>
          <p:cNvGrpSpPr/>
          <p:nvPr/>
        </p:nvGrpSpPr>
        <p:grpSpPr>
          <a:xfrm>
            <a:off x="7558200" y="1608120"/>
            <a:ext cx="1103760" cy="1103760"/>
            <a:chOff x="7558200" y="1608120"/>
            <a:chExt cx="1103760" cy="1103760"/>
          </a:xfrm>
        </p:grpSpPr>
        <p:sp>
          <p:nvSpPr>
            <p:cNvPr id="1401" name="CustomShape 4"/>
            <p:cNvSpPr/>
            <p:nvPr/>
          </p:nvSpPr>
          <p:spPr>
            <a:xfrm rot="10800000">
              <a:off x="7659720" y="1607760"/>
              <a:ext cx="1002240" cy="100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5"/>
            <p:cNvSpPr/>
            <p:nvPr/>
          </p:nvSpPr>
          <p:spPr>
            <a:xfrm rot="10800000">
              <a:off x="7558200" y="1709280"/>
              <a:ext cx="1002240" cy="100224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03" name="Google Shape;348;p32_2" descr=""/>
          <p:cNvPicPr/>
          <p:nvPr/>
        </p:nvPicPr>
        <p:blipFill>
          <a:blip r:embed="rId9"/>
          <a:stretch/>
        </p:blipFill>
        <p:spPr>
          <a:xfrm>
            <a:off x="420840" y="3688560"/>
            <a:ext cx="931320" cy="97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Two-step commit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Sometimes, you make changes in different parts of your project. Breaking these changes into several commits can help keep your commit history organized.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Learn how to use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add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to choose specific files or changes to include in your commit. This allows you to group related changes together.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After adding specific files you can commit them.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6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091C6752-00E7-45F7-BF01-7E7569ADBDD8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407" name="Group 4"/>
          <p:cNvGrpSpPr/>
          <p:nvPr/>
        </p:nvGrpSpPr>
        <p:grpSpPr>
          <a:xfrm>
            <a:off x="7665840" y="3541680"/>
            <a:ext cx="1368000" cy="1260000"/>
            <a:chOff x="7665840" y="3541680"/>
            <a:chExt cx="1368000" cy="1260000"/>
          </a:xfrm>
        </p:grpSpPr>
        <p:sp>
          <p:nvSpPr>
            <p:cNvPr id="1408" name="CustomShape 5"/>
            <p:cNvSpPr/>
            <p:nvPr/>
          </p:nvSpPr>
          <p:spPr>
            <a:xfrm rot="2700000">
              <a:off x="7811280" y="3749040"/>
              <a:ext cx="914760" cy="79128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6"/>
            <p:cNvSpPr/>
            <p:nvPr/>
          </p:nvSpPr>
          <p:spPr>
            <a:xfrm rot="2700000">
              <a:off x="7972920" y="3802680"/>
              <a:ext cx="914760" cy="79128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0" name="Group 7"/>
          <p:cNvGrpSpPr/>
          <p:nvPr/>
        </p:nvGrpSpPr>
        <p:grpSpPr>
          <a:xfrm>
            <a:off x="349200" y="3658320"/>
            <a:ext cx="867600" cy="941760"/>
            <a:chOff x="349200" y="3658320"/>
            <a:chExt cx="867600" cy="941760"/>
          </a:xfrm>
        </p:grpSpPr>
        <p:sp>
          <p:nvSpPr>
            <p:cNvPr id="1411" name="CustomShape 8"/>
            <p:cNvSpPr/>
            <p:nvPr/>
          </p:nvSpPr>
          <p:spPr>
            <a:xfrm rot="8100600">
              <a:off x="486720" y="3800880"/>
              <a:ext cx="629640" cy="5446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CustomShape 9"/>
            <p:cNvSpPr/>
            <p:nvPr/>
          </p:nvSpPr>
          <p:spPr>
            <a:xfrm rot="8100600">
              <a:off x="449640" y="3912120"/>
              <a:ext cx="629640" cy="54468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Merging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To merge branches on GitHub you use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pull requests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On your local machine you use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merge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You may have a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merge conflict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when you have a change 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in the same file in the same line on the two branches you </a:t>
            </a:r>
            <a:br/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are trying to merge together.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status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command will show more info, look there for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merge.text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file.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2208FC4C-1D22-49EA-9B77-27DF191927A3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416" name="Group 4"/>
          <p:cNvGrpSpPr/>
          <p:nvPr/>
        </p:nvGrpSpPr>
        <p:grpSpPr>
          <a:xfrm>
            <a:off x="311760" y="3807000"/>
            <a:ext cx="1549440" cy="1427400"/>
            <a:chOff x="311760" y="3807000"/>
            <a:chExt cx="1549440" cy="1427400"/>
          </a:xfrm>
        </p:grpSpPr>
        <p:sp>
          <p:nvSpPr>
            <p:cNvPr id="1417" name="CustomShape 5"/>
            <p:cNvSpPr/>
            <p:nvPr/>
          </p:nvSpPr>
          <p:spPr>
            <a:xfrm rot="2700000">
              <a:off x="476640" y="40420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6"/>
            <p:cNvSpPr/>
            <p:nvPr/>
          </p:nvSpPr>
          <p:spPr>
            <a:xfrm rot="2700000">
              <a:off x="659880" y="41032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19" name="Google Shape;472;p44_4" descr=""/>
          <p:cNvPicPr/>
          <p:nvPr/>
        </p:nvPicPr>
        <p:blipFill>
          <a:blip r:embed="rId1"/>
          <a:stretch/>
        </p:blipFill>
        <p:spPr>
          <a:xfrm>
            <a:off x="7747200" y="1972440"/>
            <a:ext cx="1084680" cy="11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How to undo things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revert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– you are actually creating a new commit with exactly oposit changes to the commit you want to undo.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Other options: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reset, git commit-amend, git cherry-pick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              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Please read documentation before using new commands!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2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A19A34FC-DD8E-4B44-8B36-8BC95CA3802E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423" name="Google Shape;348;p32_1" descr=""/>
          <p:cNvPicPr/>
          <p:nvPr/>
        </p:nvPicPr>
        <p:blipFill>
          <a:blip r:embed="rId1"/>
          <a:stretch/>
        </p:blipFill>
        <p:spPr>
          <a:xfrm>
            <a:off x="421200" y="3688560"/>
            <a:ext cx="931320" cy="974160"/>
          </a:xfrm>
          <a:prstGeom prst="rect">
            <a:avLst/>
          </a:prstGeom>
          <a:ln>
            <a:noFill/>
          </a:ln>
        </p:spPr>
      </p:pic>
      <p:pic>
        <p:nvPicPr>
          <p:cNvPr id="1424" name="" descr=""/>
          <p:cNvPicPr/>
          <p:nvPr/>
        </p:nvPicPr>
        <p:blipFill>
          <a:blip r:embed="rId2"/>
          <a:stretch/>
        </p:blipFill>
        <p:spPr>
          <a:xfrm>
            <a:off x="5558760" y="1418040"/>
            <a:ext cx="3273120" cy="1142280"/>
          </a:xfrm>
          <a:prstGeom prst="rect">
            <a:avLst/>
          </a:prstGeom>
          <a:ln>
            <a:noFill/>
          </a:ln>
        </p:spPr>
      </p:pic>
      <p:sp>
        <p:nvSpPr>
          <p:cNvPr id="1425" name="TextShape 4"/>
          <p:cNvSpPr txBox="1"/>
          <p:nvPr/>
        </p:nvSpPr>
        <p:spPr>
          <a:xfrm>
            <a:off x="311760" y="4663440"/>
            <a:ext cx="7081920" cy="479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ssistant"/>
                <a:ea typeface="Assistant"/>
              </a:rPr>
              <a:t>Read more here: https://www.atlassian.com/git/tutorials/rewriting-history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TextShape 1"/>
          <p:cNvSpPr txBox="1"/>
          <p:nvPr/>
        </p:nvSpPr>
        <p:spPr>
          <a:xfrm>
            <a:off x="311760" y="214884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Assistant"/>
                <a:ea typeface="Assistant"/>
              </a:rPr>
              <a:t>Let’s take a break!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TextShape 2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FD207323-E0F9-465C-BFAE-332FA99AC69F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428" name="Google Shape;428;p40" descr=""/>
          <p:cNvPicPr/>
          <p:nvPr/>
        </p:nvPicPr>
        <p:blipFill>
          <a:blip r:embed="rId1"/>
          <a:stretch/>
        </p:blipFill>
        <p:spPr>
          <a:xfrm>
            <a:off x="3504960" y="3834360"/>
            <a:ext cx="2134080" cy="8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TextShape 1"/>
          <p:cNvSpPr txBox="1"/>
          <p:nvPr/>
        </p:nvSpPr>
        <p:spPr>
          <a:xfrm>
            <a:off x="311760" y="214884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Assistant"/>
                <a:ea typeface="Assistant"/>
              </a:rPr>
              <a:t>Let’s look at some examples!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0" name="TextShape 2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C6269A42-8BB5-4654-B461-8DF380BDE604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431" name="Google Shape;428;p40_1" descr=""/>
          <p:cNvPicPr/>
          <p:nvPr/>
        </p:nvPicPr>
        <p:blipFill>
          <a:blip r:embed="rId1"/>
          <a:stretch/>
        </p:blipFill>
        <p:spPr>
          <a:xfrm>
            <a:off x="3504960" y="3834360"/>
            <a:ext cx="2134080" cy="8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Assistant"/>
                <a:ea typeface="Assistant"/>
              </a:rPr>
              <a:t>Homework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3" name="TextShape 2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0AAB44CF-324D-47C5-82C9-8AB8FC38734C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434" name="Google Shape;435;p41_0" descr=""/>
          <p:cNvPicPr/>
          <p:nvPr/>
        </p:nvPicPr>
        <p:blipFill>
          <a:blip r:embed="rId1"/>
          <a:stretch/>
        </p:blipFill>
        <p:spPr>
          <a:xfrm>
            <a:off x="3504960" y="3834360"/>
            <a:ext cx="2134080" cy="8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Homework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6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Set up a GitHub account and create your first repo with a simple txt file.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You can initiate repo on your local machine or start by creating a remote repository first.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If you run into problems – google, then ask your classmates and tutor so we can google together.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B3923280-770C-49B4-AC06-B9D9D96FA4D7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438" name="Google Shape;491;p46" descr=""/>
          <p:cNvPicPr/>
          <p:nvPr/>
        </p:nvPicPr>
        <p:blipFill>
          <a:blip r:embed="rId1"/>
          <a:stretch/>
        </p:blipFill>
        <p:spPr>
          <a:xfrm>
            <a:off x="7637760" y="3498480"/>
            <a:ext cx="1170360" cy="1242720"/>
          </a:xfrm>
          <a:prstGeom prst="rect">
            <a:avLst/>
          </a:prstGeom>
          <a:ln>
            <a:noFill/>
          </a:ln>
        </p:spPr>
      </p:pic>
      <p:pic>
        <p:nvPicPr>
          <p:cNvPr id="1439" name="Google Shape;492;p46" descr=""/>
          <p:cNvPicPr/>
          <p:nvPr/>
        </p:nvPicPr>
        <p:blipFill>
          <a:blip r:embed="rId2"/>
          <a:stretch/>
        </p:blipFill>
        <p:spPr>
          <a:xfrm>
            <a:off x="287640" y="3195360"/>
            <a:ext cx="1455840" cy="154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TextShape 1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EB8C8BE2-0C00-4FA0-9391-98AC3DDB6ED1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441" name="TextShape 2"/>
          <p:cNvSpPr txBox="1"/>
          <p:nvPr/>
        </p:nvSpPr>
        <p:spPr>
          <a:xfrm>
            <a:off x="311760" y="343080"/>
            <a:ext cx="8099640" cy="2093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</a:pPr>
            <a:r>
              <a:rPr b="1" lang="en" sz="4800" spc="-1" strike="noStrike">
                <a:solidFill>
                  <a:srgbClr val="58adc5"/>
                </a:solidFill>
                <a:latin typeface="Assistant"/>
                <a:ea typeface="Assistant"/>
              </a:rPr>
              <a:t>Thanks a lot!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2" name="TextShape 3"/>
          <p:cNvSpPr txBox="1"/>
          <p:nvPr/>
        </p:nvSpPr>
        <p:spPr>
          <a:xfrm>
            <a:off x="312120" y="1207080"/>
            <a:ext cx="8099640" cy="2093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r">
              <a:lnSpc>
                <a:spcPct val="100000"/>
              </a:lnSpc>
            </a:pPr>
            <a:r>
              <a:rPr b="1" lang="en" sz="4800" spc="-1" strike="noStrike">
                <a:solidFill>
                  <a:srgbClr val="58adc5"/>
                </a:solidFill>
                <a:latin typeface="Assistant"/>
                <a:ea typeface="Assistant"/>
              </a:rPr>
              <a:t>Questions?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Introduction to today’s topic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TextShape 2"/>
          <p:cNvSpPr txBox="1"/>
          <p:nvPr/>
        </p:nvSpPr>
        <p:spPr>
          <a:xfrm>
            <a:off x="311760" y="915480"/>
            <a:ext cx="415764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t">
            <a:normAutofit/>
          </a:bodyPr>
          <a:p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What is git and GitHub used for?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ssistant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to version your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ssistant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to collaborate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ssistant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to store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0" name="Group 3"/>
          <p:cNvGrpSpPr/>
          <p:nvPr/>
        </p:nvGrpSpPr>
        <p:grpSpPr>
          <a:xfrm>
            <a:off x="7558200" y="1608120"/>
            <a:ext cx="1103760" cy="1103760"/>
            <a:chOff x="7558200" y="1608120"/>
            <a:chExt cx="1103760" cy="1103760"/>
          </a:xfrm>
        </p:grpSpPr>
        <p:sp>
          <p:nvSpPr>
            <p:cNvPr id="1271" name="CustomShape 4"/>
            <p:cNvSpPr/>
            <p:nvPr/>
          </p:nvSpPr>
          <p:spPr>
            <a:xfrm rot="10800000">
              <a:off x="7659720" y="1607760"/>
              <a:ext cx="1002240" cy="1002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5"/>
            <p:cNvSpPr/>
            <p:nvPr/>
          </p:nvSpPr>
          <p:spPr>
            <a:xfrm rot="10800000">
              <a:off x="7558200" y="1709280"/>
              <a:ext cx="1002240" cy="1002240"/>
            </a:xfrm>
            <a:prstGeom prst="ellipse">
              <a:avLst/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73" name="" descr=""/>
          <p:cNvPicPr/>
          <p:nvPr/>
        </p:nvPicPr>
        <p:blipFill>
          <a:blip r:embed="rId1"/>
          <a:stretch/>
        </p:blipFill>
        <p:spPr>
          <a:xfrm>
            <a:off x="3657600" y="1292760"/>
            <a:ext cx="5118120" cy="2894040"/>
          </a:xfrm>
          <a:prstGeom prst="rect">
            <a:avLst/>
          </a:prstGeom>
          <a:ln>
            <a:noFill/>
          </a:ln>
        </p:spPr>
      </p:pic>
      <p:pic>
        <p:nvPicPr>
          <p:cNvPr id="1274" name="Google Shape;348;p32_0" descr=""/>
          <p:cNvPicPr/>
          <p:nvPr/>
        </p:nvPicPr>
        <p:blipFill>
          <a:blip r:embed="rId2"/>
          <a:stretch/>
        </p:blipFill>
        <p:spPr>
          <a:xfrm>
            <a:off x="420840" y="3688560"/>
            <a:ext cx="931320" cy="97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Git vs GitHub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6" name="TextShape 2"/>
          <p:cNvSpPr txBox="1"/>
          <p:nvPr/>
        </p:nvSpPr>
        <p:spPr>
          <a:xfrm>
            <a:off x="311760" y="1005840"/>
            <a:ext cx="3999600" cy="2468880"/>
          </a:xfrm>
          <a:prstGeom prst="rect">
            <a:avLst/>
          </a:prstGeom>
          <a:solidFill>
            <a:srgbClr val="cde6ee"/>
          </a:solidFill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Git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Git is a distributed version control system.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It helps you manage changes to your codebase over time.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It allows you to track revisions, collaborate with others, and easily revert to previous states.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TextShape 3"/>
          <p:cNvSpPr txBox="1"/>
          <p:nvPr/>
        </p:nvSpPr>
        <p:spPr>
          <a:xfrm>
            <a:off x="4832280" y="1005840"/>
            <a:ext cx="3999600" cy="2468880"/>
          </a:xfrm>
          <a:prstGeom prst="rect">
            <a:avLst/>
          </a:prstGeom>
          <a:solidFill>
            <a:srgbClr val="cde6ee"/>
          </a:solidFill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GitHub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0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GitHub is a web-based platform that leverages Git for hosting and sharing repositories.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It offers collaborative tools, issue tracking, and a platform for showcasing your coding portfolio.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8" name="TextShape 4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BD8A05CF-06CA-4D18-9B8F-E04455C57769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79" name="TextShape 5"/>
          <p:cNvSpPr txBox="1"/>
          <p:nvPr/>
        </p:nvSpPr>
        <p:spPr>
          <a:xfrm>
            <a:off x="311760" y="3657600"/>
            <a:ext cx="8520120" cy="1149120"/>
          </a:xfrm>
          <a:prstGeom prst="rect">
            <a:avLst/>
          </a:prstGeom>
          <a:solidFill>
            <a:srgbClr val="cde6ee"/>
          </a:solidFill>
          <a:ln>
            <a:noFill/>
          </a:ln>
        </p:spPr>
        <p:txBody>
          <a:bodyPr tIns="91440" bIns="91440">
            <a:normAutofit fontScale="91000"/>
          </a:bodyPr>
          <a:p>
            <a:pPr>
              <a:lnSpc>
                <a:spcPct val="115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Alternatives: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Assistant"/>
                <a:ea typeface="Assistant"/>
              </a:rPr>
              <a:t>There are other version control systems like Mercurial and web services like GitLab and Bitbucket. Each has its strengths and use cases.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 u="sng">
                <a:solidFill>
                  <a:srgbClr val="000000"/>
                </a:solidFill>
                <a:uFillTx/>
                <a:latin typeface="Assistant"/>
                <a:ea typeface="Assistant"/>
              </a:rPr>
              <a:t>Version</a:t>
            </a: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 Control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The code which is stored in git keeps changing as more code is added.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Also, many developers can add code in parallel.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2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10F719FF-01A0-4451-97EA-F1A74C1DD56B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283" name="Group 4"/>
          <p:cNvGrpSpPr/>
          <p:nvPr/>
        </p:nvGrpSpPr>
        <p:grpSpPr>
          <a:xfrm>
            <a:off x="311760" y="3807000"/>
            <a:ext cx="1549440" cy="1427400"/>
            <a:chOff x="311760" y="3807000"/>
            <a:chExt cx="1549440" cy="1427400"/>
          </a:xfrm>
        </p:grpSpPr>
        <p:sp>
          <p:nvSpPr>
            <p:cNvPr id="1284" name="CustomShape 5"/>
            <p:cNvSpPr/>
            <p:nvPr/>
          </p:nvSpPr>
          <p:spPr>
            <a:xfrm rot="2700000">
              <a:off x="476640" y="40420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6"/>
            <p:cNvSpPr/>
            <p:nvPr/>
          </p:nvSpPr>
          <p:spPr>
            <a:xfrm rot="2700000">
              <a:off x="659880" y="41032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86" name="Google Shape;472;p44_1" descr=""/>
          <p:cNvPicPr/>
          <p:nvPr/>
        </p:nvPicPr>
        <p:blipFill>
          <a:blip r:embed="rId1"/>
          <a:stretch/>
        </p:blipFill>
        <p:spPr>
          <a:xfrm>
            <a:off x="7747200" y="1972440"/>
            <a:ext cx="1084680" cy="1134720"/>
          </a:xfrm>
          <a:prstGeom prst="rect">
            <a:avLst/>
          </a:prstGeom>
          <a:ln>
            <a:noFill/>
          </a:ln>
        </p:spPr>
      </p:pic>
      <p:pic>
        <p:nvPicPr>
          <p:cNvPr id="1287" name="" descr=""/>
          <p:cNvPicPr/>
          <p:nvPr/>
        </p:nvPicPr>
        <p:blipFill>
          <a:blip r:embed="rId2"/>
          <a:stretch/>
        </p:blipFill>
        <p:spPr>
          <a:xfrm>
            <a:off x="2658600" y="1828800"/>
            <a:ext cx="3102120" cy="220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 u="sng">
                <a:solidFill>
                  <a:srgbClr val="000000"/>
                </a:solidFill>
                <a:uFillTx/>
                <a:latin typeface="Assistant"/>
                <a:ea typeface="Assistant"/>
              </a:rPr>
              <a:t>Distributed</a:t>
            </a: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 Version Control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Git has a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remote repo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 which is stored on a server and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local repositories 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which are stored on the computer of </a:t>
            </a:r>
            <a:r>
              <a:rPr b="1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each developer</a:t>
            </a: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0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DF32957B-06C5-4B03-BC71-3A06A6F03B10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291" name="Group 4"/>
          <p:cNvGrpSpPr/>
          <p:nvPr/>
        </p:nvGrpSpPr>
        <p:grpSpPr>
          <a:xfrm>
            <a:off x="311760" y="3807000"/>
            <a:ext cx="1549440" cy="1427400"/>
            <a:chOff x="311760" y="3807000"/>
            <a:chExt cx="1549440" cy="1427400"/>
          </a:xfrm>
        </p:grpSpPr>
        <p:sp>
          <p:nvSpPr>
            <p:cNvPr id="1292" name="CustomShape 5"/>
            <p:cNvSpPr/>
            <p:nvPr/>
          </p:nvSpPr>
          <p:spPr>
            <a:xfrm rot="2700000">
              <a:off x="476640" y="40420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6"/>
            <p:cNvSpPr/>
            <p:nvPr/>
          </p:nvSpPr>
          <p:spPr>
            <a:xfrm rot="2700000">
              <a:off x="659880" y="41032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94" name="Google Shape;472;p44_2" descr=""/>
          <p:cNvPicPr/>
          <p:nvPr/>
        </p:nvPicPr>
        <p:blipFill>
          <a:blip r:embed="rId1"/>
          <a:stretch/>
        </p:blipFill>
        <p:spPr>
          <a:xfrm>
            <a:off x="7747200" y="1972440"/>
            <a:ext cx="1084680" cy="1134720"/>
          </a:xfrm>
          <a:prstGeom prst="rect">
            <a:avLst/>
          </a:prstGeom>
          <a:ln>
            <a:noFill/>
          </a:ln>
        </p:spPr>
      </p:pic>
      <p:pic>
        <p:nvPicPr>
          <p:cNvPr id="1295" name="" descr=""/>
          <p:cNvPicPr/>
          <p:nvPr/>
        </p:nvPicPr>
        <p:blipFill>
          <a:blip r:embed="rId2"/>
          <a:stretch/>
        </p:blipFill>
        <p:spPr>
          <a:xfrm>
            <a:off x="2387880" y="1845360"/>
            <a:ext cx="3095640" cy="230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Assistant"/>
                <a:ea typeface="Assistant"/>
              </a:rPr>
              <a:t>Workflow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TextShape 2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1D7BB298-87A4-4F64-A576-D7513588D49F}" type="slidenum">
              <a:rPr b="0" lang="en" sz="800" spc="-1" strike="noStrike">
                <a:solidFill>
                  <a:srgbClr val="ffffff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298" name="Google Shape;435;p41_1" descr=""/>
          <p:cNvPicPr/>
          <p:nvPr/>
        </p:nvPicPr>
        <p:blipFill>
          <a:blip r:embed="rId1"/>
          <a:stretch/>
        </p:blipFill>
        <p:spPr>
          <a:xfrm>
            <a:off x="3504960" y="3834360"/>
            <a:ext cx="2134080" cy="8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1. Branch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Branches to work on specific features or fixes without affecting the main codebase. Branches allow you to experiment and add new functionality.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042F6B71-E1D6-454F-AACA-0163800CDA5F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02" name="Group 4"/>
          <p:cNvGrpSpPr/>
          <p:nvPr/>
        </p:nvGrpSpPr>
        <p:grpSpPr>
          <a:xfrm>
            <a:off x="7665840" y="3541680"/>
            <a:ext cx="1368000" cy="1260000"/>
            <a:chOff x="7665840" y="3541680"/>
            <a:chExt cx="1368000" cy="1260000"/>
          </a:xfrm>
        </p:grpSpPr>
        <p:sp>
          <p:nvSpPr>
            <p:cNvPr id="1303" name="CustomShape 5"/>
            <p:cNvSpPr/>
            <p:nvPr/>
          </p:nvSpPr>
          <p:spPr>
            <a:xfrm rot="2700000">
              <a:off x="7811280" y="3749040"/>
              <a:ext cx="914760" cy="79128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CustomShape 6"/>
            <p:cNvSpPr/>
            <p:nvPr/>
          </p:nvSpPr>
          <p:spPr>
            <a:xfrm rot="2700000">
              <a:off x="7972920" y="3802680"/>
              <a:ext cx="914760" cy="79128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5" name="Group 7"/>
          <p:cNvGrpSpPr/>
          <p:nvPr/>
        </p:nvGrpSpPr>
        <p:grpSpPr>
          <a:xfrm>
            <a:off x="349200" y="3658320"/>
            <a:ext cx="867600" cy="941760"/>
            <a:chOff x="349200" y="3658320"/>
            <a:chExt cx="867600" cy="941760"/>
          </a:xfrm>
        </p:grpSpPr>
        <p:sp>
          <p:nvSpPr>
            <p:cNvPr id="1306" name="CustomShape 8"/>
            <p:cNvSpPr/>
            <p:nvPr/>
          </p:nvSpPr>
          <p:spPr>
            <a:xfrm rot="8100600">
              <a:off x="486720" y="3800880"/>
              <a:ext cx="629640" cy="5446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9"/>
            <p:cNvSpPr/>
            <p:nvPr/>
          </p:nvSpPr>
          <p:spPr>
            <a:xfrm rot="8100600">
              <a:off x="449640" y="3912120"/>
              <a:ext cx="629640" cy="54468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08" name="" descr=""/>
          <p:cNvPicPr/>
          <p:nvPr/>
        </p:nvPicPr>
        <p:blipFill>
          <a:blip r:embed="rId1"/>
          <a:stretch/>
        </p:blipFill>
        <p:spPr>
          <a:xfrm>
            <a:off x="1920240" y="2003760"/>
            <a:ext cx="4960800" cy="29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TextShape 1"/>
          <p:cNvSpPr txBox="1"/>
          <p:nvPr/>
        </p:nvSpPr>
        <p:spPr>
          <a:xfrm>
            <a:off x="311760" y="343080"/>
            <a:ext cx="81468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7000"/>
          </a:bodyPr>
          <a:p>
            <a:pPr>
              <a:lnSpc>
                <a:spcPct val="100000"/>
              </a:lnSpc>
            </a:pPr>
            <a:r>
              <a:rPr b="1" lang="en" sz="2800" spc="-1" strike="noStrike">
                <a:solidFill>
                  <a:srgbClr val="000000"/>
                </a:solidFill>
                <a:latin typeface="Assistant"/>
                <a:ea typeface="Assistant"/>
              </a:rPr>
              <a:t>2. Commit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TextShape 2"/>
          <p:cNvSpPr txBox="1"/>
          <p:nvPr/>
        </p:nvSpPr>
        <p:spPr>
          <a:xfrm>
            <a:off x="311760" y="915480"/>
            <a:ext cx="8520120" cy="3747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Assistant"/>
                <a:ea typeface="Assistant"/>
              </a:rPr>
              <a:t>Snapshots of your code at a specific point in time. Each commit should represent a single logical change, and commit messages provide context.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TextShape 3"/>
          <p:cNvSpPr txBox="1"/>
          <p:nvPr/>
        </p:nvSpPr>
        <p:spPr>
          <a:xfrm>
            <a:off x="8466480" y="4762800"/>
            <a:ext cx="365400" cy="273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66000"/>
          </a:bodyPr>
          <a:p>
            <a:pPr algn="r">
              <a:lnSpc>
                <a:spcPct val="100000"/>
              </a:lnSpc>
            </a:pPr>
            <a:fld id="{1247DD2D-8936-4414-A7EF-B965BCA36993}" type="slidenum">
              <a:rPr b="0" lang="en" sz="800" spc="-1" strike="noStrike">
                <a:solidFill>
                  <a:srgbClr val="5d5d5d"/>
                </a:solidFill>
                <a:latin typeface="Assistant"/>
                <a:ea typeface="Assistant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1312" name="Group 4"/>
          <p:cNvGrpSpPr/>
          <p:nvPr/>
        </p:nvGrpSpPr>
        <p:grpSpPr>
          <a:xfrm>
            <a:off x="311760" y="3807000"/>
            <a:ext cx="1549440" cy="1427400"/>
            <a:chOff x="311760" y="3807000"/>
            <a:chExt cx="1549440" cy="1427400"/>
          </a:xfrm>
        </p:grpSpPr>
        <p:sp>
          <p:nvSpPr>
            <p:cNvPr id="1313" name="CustomShape 5"/>
            <p:cNvSpPr/>
            <p:nvPr/>
          </p:nvSpPr>
          <p:spPr>
            <a:xfrm rot="2700000">
              <a:off x="476640" y="40420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6"/>
            <p:cNvSpPr/>
            <p:nvPr/>
          </p:nvSpPr>
          <p:spPr>
            <a:xfrm rot="2700000">
              <a:off x="659880" y="4103280"/>
              <a:ext cx="1036080" cy="89604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15" name="Google Shape;472;p44_6" descr=""/>
          <p:cNvPicPr/>
          <p:nvPr/>
        </p:nvPicPr>
        <p:blipFill>
          <a:blip r:embed="rId1"/>
          <a:stretch/>
        </p:blipFill>
        <p:spPr>
          <a:xfrm>
            <a:off x="7747200" y="1972440"/>
            <a:ext cx="1084680" cy="1134720"/>
          </a:xfrm>
          <a:prstGeom prst="rect">
            <a:avLst/>
          </a:prstGeom>
          <a:ln>
            <a:noFill/>
          </a:ln>
        </p:spPr>
      </p:pic>
      <p:pic>
        <p:nvPicPr>
          <p:cNvPr id="1316" name="" descr=""/>
          <p:cNvPicPr/>
          <p:nvPr/>
        </p:nvPicPr>
        <p:blipFill>
          <a:blip r:embed="rId2"/>
          <a:stretch/>
        </p:blipFill>
        <p:spPr>
          <a:xfrm>
            <a:off x="1920240" y="2003760"/>
            <a:ext cx="4960800" cy="293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2023-09-18T19:28:30Z</dcterms:modified>
  <cp:revision>2</cp:revision>
  <dc:subject/>
  <dc:title/>
</cp:coreProperties>
</file>