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665"/>
            <a:ext cx="9144000" cy="1193165"/>
          </a:xfrm>
        </p:spPr>
        <p:txBody>
          <a:bodyPr/>
          <a:p>
            <a:r>
              <a:rPr lang="zh-CN" altLang="en-US"/>
              <a:t>作业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20231126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1560195"/>
            <a:ext cx="3618865" cy="3999865"/>
          </a:xfrm>
          <a:prstGeom prst="rect">
            <a:avLst/>
          </a:prstGeom>
        </p:spPr>
      </p:pic>
      <p:pic>
        <p:nvPicPr>
          <p:cNvPr id="5" name="图片 4" descr="screenshot20231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10" y="1562100"/>
            <a:ext cx="3688715" cy="3997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8365" y="2136140"/>
            <a:ext cx="2756535" cy="312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视频及代码地址：https://github.com/Redicest/Homework.git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E3OTBhNjU1NTljNmExYmM1OWEyNDViYzg3ZTY1NzU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WPS_1601877680</cp:lastModifiedBy>
  <cp:revision>2</cp:revision>
  <dcterms:created xsi:type="dcterms:W3CDTF">2023-11-26T15:36:35Z</dcterms:created>
  <dcterms:modified xsi:type="dcterms:W3CDTF">2023-11-26T15:39:50Z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D03F1BBF9FD84FDD98711E0FD8785C4F_12</vt:lpwstr>
  </property>
  <property fmtid="{D5CDD505-2E9C-101B-9397-08002B2CF9AE}" pid="3" name="KSOProductBuildVer">
    <vt:lpwstr>2052-12.1.0.15712</vt:lpwstr>
  </property>
</Properties>
</file>