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2" r:id="rId3"/>
  </p:sldMasterIdLst>
  <p:notesMasterIdLst>
    <p:notesMasterId r:id="rId15"/>
  </p:notesMasterIdLst>
  <p:sldIdLst>
    <p:sldId id="256" r:id="rId4"/>
    <p:sldId id="257" r:id="rId5"/>
    <p:sldId id="263" r:id="rId6"/>
    <p:sldId id="269" r:id="rId7"/>
    <p:sldId id="286" r:id="rId8"/>
    <p:sldId id="289" r:id="rId9"/>
    <p:sldId id="288" r:id="rId10"/>
    <p:sldId id="290" r:id="rId11"/>
    <p:sldId id="287" r:id="rId12"/>
    <p:sldId id="291" r:id="rId13"/>
    <p:sldId id="29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78"/>
    <a:srgbClr val="618CAC"/>
    <a:srgbClr val="EFAE8E"/>
    <a:srgbClr val="FCD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230" y="690"/>
      </p:cViewPr>
      <p:guideLst>
        <p:guide orient="horz" pos="214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5" Type="http://schemas.openxmlformats.org/officeDocument/2006/relationships/theme" Target="../theme/theme1.xml"/><Relationship Id="rId54" Type="http://schemas.openxmlformats.org/officeDocument/2006/relationships/image" Target="../media/image1.jpeg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666199" y="3165794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2349454" y="2430701"/>
            <a:ext cx="7501083" cy="13093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  <a:r>
              <a:rPr lang="zh-CN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6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73236" y="3994472"/>
            <a:ext cx="26485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522432910026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许淼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1054735" y="555625"/>
            <a:ext cx="2707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>
            <p:custDataLst>
              <p:tags r:id="rId2"/>
            </p:custDataLst>
          </p:nvPr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3050" y="1562100"/>
            <a:ext cx="8914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https://github.com/Redicest/Homework.git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3686475" y="3059917"/>
            <a:ext cx="4806460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2546350" y="2383155"/>
            <a:ext cx="754824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21885" y="3998595"/>
            <a:ext cx="269049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522432910026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许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淼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 rot="18892406">
            <a:off x="787317" y="3028038"/>
            <a:ext cx="2350848" cy="2383446"/>
          </a:xfrm>
          <a:prstGeom prst="roundRect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18892406">
            <a:off x="3528247" y="3028038"/>
            <a:ext cx="2350848" cy="2383446"/>
          </a:xfrm>
          <a:prstGeom prst="roundRect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9" name="圆角矩形 38"/>
          <p:cNvSpPr/>
          <p:nvPr/>
        </p:nvSpPr>
        <p:spPr>
          <a:xfrm rot="18892406">
            <a:off x="6270163" y="3028038"/>
            <a:ext cx="2350848" cy="2383446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 rot="18892406">
            <a:off x="9051127" y="3028038"/>
            <a:ext cx="2350848" cy="2383446"/>
          </a:xfrm>
          <a:prstGeom prst="roundRect">
            <a:avLst/>
          </a:prstGeom>
          <a:solidFill>
            <a:srgbClr val="FC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75361" y="3338652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846018" y="3338652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618381" y="3338652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53374" y="3338652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44607" y="3955093"/>
            <a:ext cx="170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作品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078817" y="3955093"/>
            <a:ext cx="221551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github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链接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4380" y="3862070"/>
            <a:ext cx="241681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Sol LeWitt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作品分析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822190" y="3955092"/>
            <a:ext cx="170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概念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构思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773939" y="912151"/>
            <a:ext cx="8647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PA_文本框 2"/>
          <p:cNvSpPr txBox="1"/>
          <p:nvPr>
            <p:custDataLst>
              <p:tags r:id="rId1"/>
            </p:custDataLst>
          </p:nvPr>
        </p:nvSpPr>
        <p:spPr>
          <a:xfrm>
            <a:off x="4985885" y="1361505"/>
            <a:ext cx="2220229" cy="10050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3686475" y="3059917"/>
            <a:ext cx="4806460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2546350" y="2383155"/>
            <a:ext cx="754824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 LeWitt作品分析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21703" y="3998658"/>
            <a:ext cx="2374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PART.01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quotation-marks_897"/>
          <p:cNvSpPr>
            <a:spLocks noChangeAspect="1"/>
          </p:cNvSpPr>
          <p:nvPr/>
        </p:nvSpPr>
        <p:spPr bwMode="auto">
          <a:xfrm>
            <a:off x="6674753" y="1808278"/>
            <a:ext cx="889042" cy="761681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1"/>
          <p:cNvSpPr txBox="1">
            <a:spLocks noChangeArrowheads="1"/>
          </p:cNvSpPr>
          <p:nvPr/>
        </p:nvSpPr>
        <p:spPr bwMode="auto">
          <a:xfrm>
            <a:off x="7453630" y="2427605"/>
            <a:ext cx="243078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作品赏析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1"/>
          <p:cNvSpPr txBox="1">
            <a:spLocks noChangeArrowheads="1"/>
          </p:cNvSpPr>
          <p:nvPr/>
        </p:nvSpPr>
        <p:spPr bwMode="auto">
          <a:xfrm>
            <a:off x="7453728" y="2928356"/>
            <a:ext cx="3817455" cy="184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Sol LeWitt的作品大多具有极简主义的特点，它将最基本的几何图形以几何级数进行增长和排列，最终形成充满魅力的作品。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735" y="555625"/>
            <a:ext cx="6508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 LeWitt作品分析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" name="图片 2" descr="q60nxvt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535" y="3910330"/>
            <a:ext cx="4126865" cy="2751455"/>
          </a:xfrm>
          <a:prstGeom prst="rect">
            <a:avLst/>
          </a:prstGeom>
        </p:spPr>
      </p:pic>
      <p:pic>
        <p:nvPicPr>
          <p:cNvPr id="4" name="图片 3" descr="pg2xk8j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35" y="1178560"/>
            <a:ext cx="3662680" cy="257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3686475" y="3059917"/>
            <a:ext cx="4806460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2546350" y="2383155"/>
            <a:ext cx="754824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构思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21703" y="3998658"/>
            <a:ext cx="2374246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PART.02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/>
          <p:nvPr/>
        </p:nvSpPr>
        <p:spPr bwMode="auto">
          <a:xfrm rot="16200000">
            <a:off x="6639628" y="1482024"/>
            <a:ext cx="4784020" cy="4228834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9"/>
          <p:cNvSpPr/>
          <p:nvPr/>
        </p:nvSpPr>
        <p:spPr bwMode="auto">
          <a:xfrm rot="16200000">
            <a:off x="7039172" y="1836589"/>
            <a:ext cx="3981792" cy="3519704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blipFill dpi="0" rotWithShape="1">
            <a:blip r:embed="rId1" cstate="screen"/>
            <a:srcRect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Freeform 9"/>
          <p:cNvSpPr/>
          <p:nvPr/>
        </p:nvSpPr>
        <p:spPr bwMode="auto">
          <a:xfrm rot="16200000">
            <a:off x="6342159" y="1611064"/>
            <a:ext cx="1702110" cy="1504581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solidFill>
            <a:srgbClr val="FC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39788" y="2253791"/>
            <a:ext cx="780201" cy="780201"/>
          </a:xfrm>
          <a:prstGeom prst="ellipse">
            <a:avLst/>
          </a:prstGeom>
          <a:solidFill>
            <a:srgbClr val="618C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1935591" y="2288390"/>
            <a:ext cx="89918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极简性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935591" y="2526252"/>
            <a:ext cx="344493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作为最基本且唯一的元素，进行图形创作。同时模仿沙画的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9788" y="3411721"/>
            <a:ext cx="780201" cy="780201"/>
          </a:xfrm>
          <a:prstGeom prst="ellipse">
            <a:avLst/>
          </a:prstGeom>
          <a:solidFill>
            <a:srgbClr val="618C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1935480" y="3446145"/>
            <a:ext cx="17621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复杂且规律的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排列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1935591" y="3684182"/>
            <a:ext cx="344493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将大量的点进行有规律的排列，形成优美顺滑的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曲线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39788" y="4611382"/>
            <a:ext cx="780201" cy="780201"/>
          </a:xfrm>
          <a:prstGeom prst="ellipse">
            <a:avLst/>
          </a:prstGeom>
          <a:solidFill>
            <a:srgbClr val="618C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3" name="Group 58"/>
          <p:cNvGrpSpPr/>
          <p:nvPr/>
        </p:nvGrpSpPr>
        <p:grpSpPr>
          <a:xfrm>
            <a:off x="1083301" y="4781511"/>
            <a:ext cx="304725" cy="448217"/>
            <a:chOff x="9209088" y="5059363"/>
            <a:chExt cx="300038" cy="441324"/>
          </a:xfrm>
          <a:solidFill>
            <a:schemeClr val="bg1"/>
          </a:solidFill>
        </p:grpSpPr>
        <p:sp>
          <p:nvSpPr>
            <p:cNvPr id="14" name="Freeform 412"/>
            <p:cNvSpPr/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Freeform 413"/>
            <p:cNvSpPr/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Freeform 414"/>
            <p:cNvSpPr/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Freeform 415"/>
            <p:cNvSpPr/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Freeform 416"/>
            <p:cNvSpPr/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Freeform 417"/>
            <p:cNvSpPr/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0" name="placeholder_286118"/>
          <p:cNvSpPr>
            <a:spLocks noChangeAspect="1"/>
          </p:cNvSpPr>
          <p:nvPr/>
        </p:nvSpPr>
        <p:spPr bwMode="auto">
          <a:xfrm>
            <a:off x="1055149" y="2447409"/>
            <a:ext cx="339972" cy="398838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51"/>
          <p:cNvGrpSpPr/>
          <p:nvPr/>
        </p:nvGrpSpPr>
        <p:grpSpPr>
          <a:xfrm>
            <a:off x="1054422" y="3634998"/>
            <a:ext cx="371920" cy="321660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22" name="Freeform 154"/>
            <p:cNvSpPr/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Freeform 156"/>
            <p:cNvSpPr/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1935591" y="4657957"/>
            <a:ext cx="89918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运动性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1935591" y="4895818"/>
            <a:ext cx="3444932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让点的位置不断改变，使图像看上去仿佛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动了起来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Freeform 9"/>
          <p:cNvSpPr/>
          <p:nvPr/>
        </p:nvSpPr>
        <p:spPr bwMode="auto">
          <a:xfrm rot="16200000">
            <a:off x="10436773" y="5464025"/>
            <a:ext cx="706295" cy="624330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54422" y="555531"/>
            <a:ext cx="16163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构思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3686475" y="3059917"/>
            <a:ext cx="4806460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2546350" y="2383155"/>
            <a:ext cx="754824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21703" y="3998658"/>
            <a:ext cx="2374246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PART.03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reenshot20240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9725" y="759460"/>
            <a:ext cx="4153535" cy="5254625"/>
          </a:xfrm>
          <a:prstGeom prst="rect">
            <a:avLst/>
          </a:prstGeom>
        </p:spPr>
      </p:pic>
      <p:pic>
        <p:nvPicPr>
          <p:cNvPr id="3" name="图片 2" descr="screenshot20240104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195" y="1599565"/>
            <a:ext cx="3542030" cy="3419475"/>
          </a:xfrm>
          <a:prstGeom prst="rect">
            <a:avLst/>
          </a:prstGeom>
        </p:spPr>
      </p:pic>
      <p:pic>
        <p:nvPicPr>
          <p:cNvPr id="4" name="图片 3" descr="screenshot20240104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135380"/>
            <a:ext cx="3987165" cy="4153535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4"/>
            </p:custDataLst>
          </p:nvPr>
        </p:nvSpPr>
        <p:spPr>
          <a:xfrm>
            <a:off x="1054422" y="555531"/>
            <a:ext cx="16163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>
            <p:custDataLst>
              <p:tags r:id="rId5"/>
            </p:custDataLst>
          </p:nvPr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0" name="椭圆 39"/>
          <p:cNvSpPr/>
          <p:nvPr>
            <p:custDataLst>
              <p:tags r:id="rId6"/>
            </p:custDataLst>
          </p:nvPr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3686475" y="3059917"/>
            <a:ext cx="4806460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2546350" y="2383155"/>
            <a:ext cx="754824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21703" y="3998658"/>
            <a:ext cx="2374246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PART.04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commondata" val="eyJoZGlkIjoiZWE3OTBhNjU1NTljNmExYmM1OWEyNDViYzg3ZTY1NzUifQ==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演示</Application>
  <PresentationFormat>宽屏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</vt:lpstr>
      <vt:lpstr>等线</vt:lpstr>
      <vt:lpstr>Arial Unicode MS</vt:lpstr>
      <vt:lpstr>等线 Light</vt:lpstr>
      <vt:lpstr>Calibri</vt:lpstr>
      <vt:lpstr>Cordia New</vt:lpstr>
      <vt:lpstr>SWAstro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高级简约</dc:title>
  <dc:creator>第一PPT</dc:creator>
  <cp:keywords>www.1ppt.com</cp:keywords>
  <dc:description>www.1ppt.com</dc:description>
  <cp:lastModifiedBy>WPS_1601877680</cp:lastModifiedBy>
  <cp:revision>108</cp:revision>
  <dcterms:created xsi:type="dcterms:W3CDTF">2020-08-21T08:52:00Z</dcterms:created>
  <dcterms:modified xsi:type="dcterms:W3CDTF">2024-01-04T03:18:06Z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A07C59545A9B4D7B803AE1B86EE5D43B_12</vt:lpwstr>
  </property>
  <property fmtid="{D5CDD505-2E9C-101B-9397-08002B2CF9AE}" pid="3" name="KSOProductBuildVer">
    <vt:lpwstr>2052-12.1.0.16120</vt:lpwstr>
  </property>
</Properties>
</file>