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2"/>
  </p:notesMasterIdLst>
  <p:sldIdLst>
    <p:sldId id="328" r:id="rId2"/>
    <p:sldId id="258" r:id="rId3"/>
    <p:sldId id="319" r:id="rId4"/>
    <p:sldId id="256" r:id="rId5"/>
    <p:sldId id="348" r:id="rId6"/>
    <p:sldId id="349" r:id="rId7"/>
    <p:sldId id="350" r:id="rId8"/>
    <p:sldId id="351" r:id="rId9"/>
    <p:sldId id="352" r:id="rId10"/>
    <p:sldId id="347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CFF"/>
    <a:srgbClr val="304878"/>
    <a:srgbClr val="324B7E"/>
    <a:srgbClr val="3A5792"/>
    <a:srgbClr val="233457"/>
    <a:srgbClr val="2A3F68"/>
    <a:srgbClr val="DD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2" autoAdjust="0"/>
  </p:normalViewPr>
  <p:slideViewPr>
    <p:cSldViewPr>
      <p:cViewPr varScale="1">
        <p:scale>
          <a:sx n="89" d="100"/>
          <a:sy n="89" d="100"/>
        </p:scale>
        <p:origin x="13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3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8096F9A-1222-4EE3-A43F-85F0DE641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096F9A-1222-4EE3-A43F-85F0DE6419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6B6721-B274-467B-8E3E-F78A691795C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794-990E-4438-BEA4-57AF660266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DF627-F4CC-4346-87B1-81D576987F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3CEA-DC82-4DF7-A8EA-1B2BB6C306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B09D4-EE4C-46F1-8E5D-F64FE95B8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1BFA-AB3C-4E6B-B9F4-7A2BAAAFE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64327-E3D5-4AE2-B1C2-0F35AC12CA2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EFD2-0B95-44C6-8DA0-873BFC97FA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36E4-C7BE-4C94-8EF5-C2BC693519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0321-D80F-4899-8BB9-13E9575DB8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E88E-20D7-43F5-8F62-F547A17F65C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8618-5210-4A7A-9405-A25725D2902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98DE-070D-42EF-B05A-C4FBC7896A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EDC8-BAB2-4439-8039-1229AD0A19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45452E4-860F-4F1A-AEA1-15D229FA2B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4/11/2022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F497D">
                  <a:shade val="90000"/>
                </a:srgbClr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CS425: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Software Engineering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66927" y="3340411"/>
            <a:ext cx="7980565" cy="123158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CS425:</a:t>
            </a:r>
            <a:b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Software Engineering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5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1143000" y="1248587"/>
            <a:ext cx="6858000" cy="2387600"/>
          </a:xfrm>
        </p:spPr>
        <p:txBody>
          <a:bodyPr>
            <a:normAutofit/>
          </a:bodyPr>
          <a:lstStyle/>
          <a:p>
            <a:r>
              <a:rPr lang="en-US" sz="5600" dirty="0"/>
              <a:t>Lesson 12</a:t>
            </a:r>
          </a:p>
        </p:txBody>
      </p:sp>
      <p:sp>
        <p:nvSpPr>
          <p:cNvPr id="2051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20338"/>
            <a:ext cx="6858000" cy="1563686"/>
          </a:xfrm>
        </p:spPr>
        <p:txBody>
          <a:bodyPr>
            <a:normAutofit/>
          </a:bodyPr>
          <a:lstStyle/>
          <a:p>
            <a:r>
              <a:rPr lang="en-US" b="1" dirty="0"/>
              <a:t>Security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Wholeness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83160"/>
          </a:xfrm>
        </p:spPr>
        <p:txBody>
          <a:bodyPr>
            <a:normAutofit fontScale="92500"/>
          </a:bodyPr>
          <a:lstStyle/>
          <a:p>
            <a:r>
              <a:rPr lang="en-US" dirty="0"/>
              <a:t>Software Security describes methodologies, framework, processes and strategies for enhancing security and reducing vulnerabilities within software and its execution environment.</a:t>
            </a:r>
          </a:p>
          <a:p>
            <a:r>
              <a:rPr lang="en-US" dirty="0"/>
              <a:t>Spring security offers a highly customizable authentication and access-control framework for Spring-based applications.</a:t>
            </a:r>
          </a:p>
          <a:p>
            <a:r>
              <a:rPr lang="en-US" dirty="0"/>
              <a:t>Science of Consciousness: Action leads to Achievement</a:t>
            </a:r>
            <a:r>
              <a:rPr lang="en-US" i="1" dirty="0"/>
              <a:t>. Achievement leads to Fulfillment.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D60C4-3A16-4A57-A1B7-E5C5D1848E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6781800" cy="9143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Aspects of Security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416049"/>
            <a:ext cx="8001000" cy="5213351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Authentication: process of verifying a user’s identity. Ascertaining that someone is who they claim to be (e.g. </a:t>
            </a:r>
            <a:r>
              <a:rPr lang="en-US" sz="3600" dirty="0" err="1">
                <a:solidFill>
                  <a:schemeClr val="tx1"/>
                </a:solidFill>
              </a:rPr>
              <a:t>userID</a:t>
            </a:r>
            <a:r>
              <a:rPr lang="en-US" sz="3600" dirty="0">
                <a:solidFill>
                  <a:schemeClr val="tx1"/>
                </a:solidFill>
              </a:rPr>
              <a:t> and password)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/>
              <a:t>Authorization: mechanism for establishing access-level and granting appropriate rights and privileges.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sz="3600" dirty="0">
                <a:solidFill>
                  <a:schemeClr val="tx1"/>
                </a:solidFill>
              </a:rPr>
              <a:t>Cryptography: Techniques for securing communication through Data encryption 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AD0D3-461A-4A25-BE93-1B6ABF62020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3708114" cy="1622321"/>
          </a:xfrm>
        </p:spPr>
        <p:txBody>
          <a:bodyPr>
            <a:normAutofit/>
          </a:bodyPr>
          <a:lstStyle/>
          <a:p>
            <a:r>
              <a:rPr lang="en-US" sz="4100"/>
              <a:t>Key Concepts in 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FA7C-AD64-448D-8D8F-4B610136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3708113" cy="3785419"/>
          </a:xfrm>
        </p:spPr>
        <p:txBody>
          <a:bodyPr>
            <a:normAutofit/>
          </a:bodyPr>
          <a:lstStyle/>
          <a:p>
            <a:r>
              <a:rPr lang="en-US" sz="2100" dirty="0" err="1"/>
              <a:t>SpringSecurityFilterChain</a:t>
            </a:r>
            <a:r>
              <a:rPr lang="en-US" sz="2100" dirty="0"/>
              <a:t>: For Servlet-driven Spring web applications, the Filter chain plays the central role for securing a given HTTP Request URI path.  </a:t>
            </a:r>
          </a:p>
          <a:p>
            <a:r>
              <a:rPr lang="en-US" sz="2100" dirty="0"/>
              <a:t>Spring Boot Auto Configuration: Simply adding the dependency named, spring-boot-starter-security, enables default config  </a:t>
            </a:r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9712" y="0"/>
            <a:ext cx="457428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186" y="557784"/>
            <a:ext cx="384765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filterchain">
            <a:extLst>
              <a:ext uri="{FF2B5EF4-FFF2-40B4-BE49-F238E27FC236}">
                <a16:creationId xmlns:a16="http://schemas.microsoft.com/office/drawing/2014/main" id="{E713A5B3-C178-4E06-B07B-B61C053B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531" y="1004296"/>
            <a:ext cx="3356649" cy="48461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586" y="6356350"/>
            <a:ext cx="7477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2AED99-7FB4-404E-8A97-64753DCE42EC}" type="slidenum">
              <a:rPr lang="en-US">
                <a:solidFill>
                  <a:srgbClr val="404040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3905"/>
            <a:ext cx="8229600" cy="1410418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Authentication Mechanisms supported by 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FA7C-AD64-448D-8D8F-4B610136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4324"/>
            <a:ext cx="8229600" cy="4892676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HTTP Basic Authentication: enabled in HTTP server or Servlet container </a:t>
            </a:r>
          </a:p>
          <a:p>
            <a:r>
              <a:rPr lang="en-US" dirty="0"/>
              <a:t>Form-based, custom Database Authentication: Where we use a Database to store/authenticate the user credentials.</a:t>
            </a:r>
          </a:p>
          <a:p>
            <a:r>
              <a:rPr lang="en-US" dirty="0"/>
              <a:t>LDAP-driven Authentication. e.g. Microsoft Windows Active Directory service </a:t>
            </a:r>
          </a:p>
          <a:p>
            <a:r>
              <a:rPr lang="en-US" dirty="0"/>
              <a:t>OAuth/OpenID Connect Authentication e.g. Login with Google or Microsoft or </a:t>
            </a:r>
            <a:r>
              <a:rPr lang="en-US" dirty="0" err="1"/>
              <a:t>Github</a:t>
            </a:r>
            <a:r>
              <a:rPr lang="en-US" dirty="0"/>
              <a:t> or Facebook account</a:t>
            </a:r>
          </a:p>
          <a:p>
            <a:r>
              <a:rPr lang="en-US" dirty="0"/>
              <a:t>Token-based Authentication: Using JSON web token (JWT)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9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FA7C-AD64-448D-8D8F-4B610136B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1371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err="1"/>
              <a:t>AuthenticationManager</a:t>
            </a:r>
            <a:r>
              <a:rPr lang="en-US" dirty="0"/>
              <a:t>: is an interface with just one method named, authenticate, which processes an Authentication request.</a:t>
            </a:r>
          </a:p>
          <a:p>
            <a:r>
              <a:rPr lang="en-US" dirty="0" err="1"/>
              <a:t>AuthenticationProvider</a:t>
            </a:r>
            <a:r>
              <a:rPr lang="en-US" dirty="0"/>
              <a:t>: an interface that can be implemented by one or more classes that provider Authentication service using a given authentication mechanism e.g. </a:t>
            </a:r>
            <a:r>
              <a:rPr lang="en-US" dirty="0" err="1"/>
              <a:t>DaoAuthenticationProvider</a:t>
            </a:r>
            <a:r>
              <a:rPr lang="en-US" dirty="0"/>
              <a:t>, </a:t>
            </a:r>
            <a:r>
              <a:rPr lang="en-US" dirty="0" err="1"/>
              <a:t>LdapAuthenticationProvider</a:t>
            </a:r>
            <a:r>
              <a:rPr lang="en-US" dirty="0"/>
              <a:t>, </a:t>
            </a:r>
            <a:r>
              <a:rPr lang="en-US" dirty="0" err="1"/>
              <a:t>JwtAuthenticationProvider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9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Spring Security for a webapp – Coding 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C6F860-E59B-45C8-A3E9-558489EA5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3700"/>
            <a:ext cx="8229600" cy="4629150"/>
          </a:xfr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5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0DF-E191-4A5C-8EBB-B00C1F0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4639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Spring Security for a webapp – Coding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E0203-A89B-4BFF-88D7-6DE50EF8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2EBD6C-7067-4126-BA03-200D8CF2565D}"/>
              </a:ext>
            </a:extLst>
          </p:cNvPr>
          <p:cNvSpPr txBox="1">
            <a:spLocks/>
          </p:cNvSpPr>
          <p:nvPr/>
        </p:nvSpPr>
        <p:spPr>
          <a:xfrm>
            <a:off x="381000" y="2728915"/>
            <a:ext cx="8229600" cy="374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A3E17-B089-49DA-97B9-634E6A96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79007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30931</TotalTime>
  <Words>326</Words>
  <Application>Microsoft Office PowerPoint</Application>
  <PresentationFormat>On-screen Show (4:3)</PresentationFormat>
  <Paragraphs>49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CS425: Software Engineering</vt:lpstr>
      <vt:lpstr>Lesson 12</vt:lpstr>
      <vt:lpstr>Wholeness</vt:lpstr>
      <vt:lpstr>Aspects of Security</vt:lpstr>
      <vt:lpstr>Key Concepts in Spring Security</vt:lpstr>
      <vt:lpstr>Types of Authentication Mechanisms supported by Spring Security</vt:lpstr>
      <vt:lpstr>Spring Security API</vt:lpstr>
      <vt:lpstr>Implementing Spring Security for a webapp – Coding Demo</vt:lpstr>
      <vt:lpstr>Implementing Spring Security for a webapp – Coding Demo</vt:lpstr>
      <vt:lpstr>CS425: Software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CS418: Databases &amp; Software Development</dc:title>
  <dc:creator>Obinna Kalu</dc:creator>
  <cp:lastModifiedBy>Obinna Kalu</cp:lastModifiedBy>
  <cp:revision>66</cp:revision>
  <dcterms:created xsi:type="dcterms:W3CDTF">2021-01-07T21:32:26Z</dcterms:created>
  <dcterms:modified xsi:type="dcterms:W3CDTF">2022-04-11T17:43:54Z</dcterms:modified>
</cp:coreProperties>
</file>