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86C7-051B-5D4C-B39C-D23C5C9820E1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V="1">
            <a:off x="8621665" y="1254648"/>
            <a:ext cx="809415" cy="994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295867" y="459840"/>
            <a:ext cx="2137144" cy="5207313"/>
            <a:chOff x="3281023" y="459840"/>
            <a:chExt cx="2137144" cy="52073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587" y="2078663"/>
              <a:ext cx="940981" cy="940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586" y="3145463"/>
              <a:ext cx="940981" cy="940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585" y="4476306"/>
              <a:ext cx="940981" cy="940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032393" y="402759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mr-IN" smtClean="0"/>
                <a:t>…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81023" y="459840"/>
              <a:ext cx="213714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Topology #2 </a:t>
              </a:r>
            </a:p>
            <a:p>
              <a:r>
                <a:rPr lang="en-US" sz="1100" dirty="0" smtClean="0">
                  <a:latin typeface="Consolas" charset="0"/>
                  <a:ea typeface="Consolas" charset="0"/>
                  <a:cs typeface="Consolas" charset="0"/>
                </a:rPr>
                <a:t>Running a multi-node RP Cluster with Multiple RP Containers in a Single Host Machine</a:t>
              </a:r>
              <a:endParaRPr lang="en-US" sz="11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85243" y="1701211"/>
              <a:ext cx="1778294" cy="396594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65861" y="459840"/>
            <a:ext cx="2196508" cy="5207313"/>
            <a:chOff x="665861" y="459840"/>
            <a:chExt cx="2196508" cy="5207313"/>
          </a:xfrm>
        </p:grpSpPr>
        <p:sp>
          <p:nvSpPr>
            <p:cNvPr id="15" name="TextBox 14"/>
            <p:cNvSpPr txBox="1"/>
            <p:nvPr/>
          </p:nvSpPr>
          <p:spPr>
            <a:xfrm>
              <a:off x="725225" y="459840"/>
              <a:ext cx="213714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Topology #1 </a:t>
              </a:r>
            </a:p>
            <a:p>
              <a:r>
                <a:rPr lang="en-US" sz="1100" dirty="0" smtClean="0">
                  <a:latin typeface="Consolas" charset="0"/>
                  <a:ea typeface="Consolas" charset="0"/>
                  <a:cs typeface="Consolas" charset="0"/>
                </a:rPr>
                <a:t>Running a single node RP Cluster with Single Containers in a Single Host Machine</a:t>
              </a:r>
              <a:endParaRPr lang="en-US" sz="11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65861" y="1701211"/>
              <a:ext cx="1778294" cy="3965942"/>
              <a:chOff x="725225" y="1701211"/>
              <a:chExt cx="1778294" cy="396594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3569" y="2078663"/>
                <a:ext cx="940981" cy="9409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3" name="Rounded Rectangle 22"/>
              <p:cNvSpPr/>
              <p:nvPr/>
            </p:nvSpPr>
            <p:spPr>
              <a:xfrm>
                <a:off x="725225" y="1701211"/>
                <a:ext cx="1778294" cy="396594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5866509" y="466046"/>
            <a:ext cx="5334879" cy="5201107"/>
            <a:chOff x="5866509" y="466046"/>
            <a:chExt cx="5334879" cy="520110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5165" y="2078662"/>
              <a:ext cx="940981" cy="940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3458" y="2078662"/>
              <a:ext cx="940981" cy="940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5866509" y="466046"/>
              <a:ext cx="213714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Topology #3 </a:t>
              </a:r>
            </a:p>
            <a:p>
              <a:r>
                <a:rPr lang="en-US" sz="1100" dirty="0" smtClean="0">
                  <a:latin typeface="Consolas" charset="0"/>
                  <a:ea typeface="Consolas" charset="0"/>
                  <a:cs typeface="Consolas" charset="0"/>
                </a:rPr>
                <a:t>Running a multi-node RP Cluster with a Single RP Containers in a Single Host Machine</a:t>
              </a:r>
              <a:endParaRPr lang="en-US" sz="11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866509" y="1701211"/>
              <a:ext cx="1778294" cy="396594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644802" y="1701211"/>
              <a:ext cx="1778294" cy="396594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1750" y="2078662"/>
              <a:ext cx="940981" cy="940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Rounded Rectangle 26"/>
            <p:cNvSpPr/>
            <p:nvPr/>
          </p:nvSpPr>
          <p:spPr>
            <a:xfrm>
              <a:off x="9423094" y="1701211"/>
              <a:ext cx="1778294" cy="396594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9436378" y="1041997"/>
            <a:ext cx="0" cy="340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41677" y="1073896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Redis</a:t>
            </a:r>
            <a:r>
              <a:rPr lang="en-US" sz="1100" baseline="30000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 Pack Container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8432931" y="704410"/>
            <a:ext cx="809415" cy="994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247644" y="491759"/>
            <a:ext cx="0" cy="340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52943" y="45720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Host Machine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Consolas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Cihan B.</dc:creator>
  <cp:lastModifiedBy>Cihan B.</cp:lastModifiedBy>
  <cp:revision>2</cp:revision>
  <dcterms:created xsi:type="dcterms:W3CDTF">2017-03-24T20:40:29Z</dcterms:created>
  <dcterms:modified xsi:type="dcterms:W3CDTF">2017-03-24T20:57:58Z</dcterms:modified>
</cp:coreProperties>
</file>