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7"/>
    <p:restoredTop sz="94712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86C7-051B-5D4C-B39C-D23C5C9820E1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810-5806-C947-B341-30E5711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86C7-051B-5D4C-B39C-D23C5C9820E1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810-5806-C947-B341-30E5711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86C7-051B-5D4C-B39C-D23C5C9820E1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810-5806-C947-B341-30E5711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86C7-051B-5D4C-B39C-D23C5C9820E1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810-5806-C947-B341-30E5711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86C7-051B-5D4C-B39C-D23C5C9820E1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810-5806-C947-B341-30E5711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86C7-051B-5D4C-B39C-D23C5C9820E1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810-5806-C947-B341-30E5711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86C7-051B-5D4C-B39C-D23C5C9820E1}" type="datetimeFigureOut">
              <a:rPr lang="en-US" smtClean="0"/>
              <a:t>4/6/17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810-5806-C947-B341-30E5711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86C7-051B-5D4C-B39C-D23C5C9820E1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810-5806-C947-B341-30E5711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86C7-051B-5D4C-B39C-D23C5C9820E1}" type="datetimeFigureOut">
              <a:rPr lang="en-US" smtClean="0"/>
              <a:t>4/6/17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810-5806-C947-B341-30E5711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86C7-051B-5D4C-B39C-D23C5C9820E1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810-5806-C947-B341-30E5711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86C7-051B-5D4C-B39C-D23C5C9820E1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810-5806-C947-B341-30E5711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86C7-051B-5D4C-B39C-D23C5C9820E1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EE810-5806-C947-B341-30E5711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 flipV="1">
            <a:off x="8621665" y="1254648"/>
            <a:ext cx="809415" cy="9941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295867" y="459840"/>
            <a:ext cx="2137144" cy="5207313"/>
            <a:chOff x="3281023" y="459840"/>
            <a:chExt cx="2137144" cy="52073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3587" y="2078663"/>
              <a:ext cx="940981" cy="9409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3586" y="3145463"/>
              <a:ext cx="940981" cy="9409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3585" y="4476306"/>
              <a:ext cx="940981" cy="9409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4032393" y="402759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mr-IN" smtClean="0"/>
                <a:t>…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81023" y="459840"/>
              <a:ext cx="2137144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Topology #2 </a:t>
              </a:r>
            </a:p>
            <a:p>
              <a:r>
                <a:rPr lang="en-US" sz="1100" dirty="0" smtClean="0">
                  <a:latin typeface="Consolas" charset="0"/>
                  <a:ea typeface="Consolas" charset="0"/>
                  <a:cs typeface="Consolas" charset="0"/>
                </a:rPr>
                <a:t>Running a multi-node RP Cluster with Multiple RP Containers in a Single Host Machine</a:t>
              </a:r>
              <a:endParaRPr lang="en-US" sz="110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285243" y="1701211"/>
              <a:ext cx="1778294" cy="396594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65861" y="459840"/>
            <a:ext cx="2196508" cy="5207313"/>
            <a:chOff x="665861" y="459840"/>
            <a:chExt cx="2196508" cy="5207313"/>
          </a:xfrm>
        </p:grpSpPr>
        <p:sp>
          <p:nvSpPr>
            <p:cNvPr id="15" name="TextBox 14"/>
            <p:cNvSpPr txBox="1"/>
            <p:nvPr/>
          </p:nvSpPr>
          <p:spPr>
            <a:xfrm>
              <a:off x="725225" y="459840"/>
              <a:ext cx="2137144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Topology #1 </a:t>
              </a:r>
            </a:p>
            <a:p>
              <a:r>
                <a:rPr lang="en-US" sz="1100" dirty="0" smtClean="0">
                  <a:latin typeface="Consolas" charset="0"/>
                  <a:ea typeface="Consolas" charset="0"/>
                  <a:cs typeface="Consolas" charset="0"/>
                </a:rPr>
                <a:t>Running a single node RP Cluster with Single Containers in a Single Host Machine</a:t>
              </a:r>
              <a:endParaRPr lang="en-US" sz="110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65861" y="1701211"/>
              <a:ext cx="1778294" cy="3965942"/>
              <a:chOff x="725225" y="1701211"/>
              <a:chExt cx="1778294" cy="396594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3569" y="2078663"/>
                <a:ext cx="940981" cy="94098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3" name="Rounded Rectangle 22"/>
              <p:cNvSpPr/>
              <p:nvPr/>
            </p:nvSpPr>
            <p:spPr>
              <a:xfrm>
                <a:off x="725225" y="1701211"/>
                <a:ext cx="1778294" cy="396594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5866509" y="466046"/>
            <a:ext cx="5334879" cy="5201107"/>
            <a:chOff x="5866509" y="466046"/>
            <a:chExt cx="5334879" cy="520110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5165" y="2078662"/>
              <a:ext cx="940981" cy="9409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3458" y="2078662"/>
              <a:ext cx="940981" cy="9409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TextBox 20"/>
            <p:cNvSpPr txBox="1"/>
            <p:nvPr/>
          </p:nvSpPr>
          <p:spPr>
            <a:xfrm>
              <a:off x="5866509" y="466046"/>
              <a:ext cx="2137144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Topology #3 </a:t>
              </a:r>
            </a:p>
            <a:p>
              <a:r>
                <a:rPr lang="en-US" sz="1100" dirty="0" smtClean="0">
                  <a:latin typeface="Consolas" charset="0"/>
                  <a:ea typeface="Consolas" charset="0"/>
                  <a:cs typeface="Consolas" charset="0"/>
                </a:rPr>
                <a:t>Running a multi-node RP Cluster with a Single RP Containers in a Single Host Machine</a:t>
              </a:r>
              <a:endParaRPr lang="en-US" sz="110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866509" y="1701211"/>
              <a:ext cx="1778294" cy="396594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644802" y="1701211"/>
              <a:ext cx="1778294" cy="396594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1750" y="2078662"/>
              <a:ext cx="940981" cy="9409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7" name="Rounded Rectangle 26"/>
            <p:cNvSpPr/>
            <p:nvPr/>
          </p:nvSpPr>
          <p:spPr>
            <a:xfrm>
              <a:off x="9423094" y="1701211"/>
              <a:ext cx="1778294" cy="396594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9436378" y="1041997"/>
            <a:ext cx="0" cy="3402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41677" y="1073896"/>
            <a:ext cx="1774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Redis</a:t>
            </a:r>
            <a:r>
              <a:rPr lang="en-US" sz="1100" baseline="30000" dirty="0" smtClean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 Pack Container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8432931" y="704410"/>
            <a:ext cx="809415" cy="9941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247644" y="491759"/>
            <a:ext cx="0" cy="3402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252943" y="457200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Host Machine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083" y="1491328"/>
            <a:ext cx="2240183" cy="29030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439" y="2131527"/>
            <a:ext cx="2240183" cy="29030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86880" y="1223136"/>
            <a:ext cx="4645035" cy="3945579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646179" y="5024567"/>
            <a:ext cx="1978964" cy="12757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</a:t>
            </a:r>
            <a:r>
              <a:rPr lang="en-US" baseline="30000" dirty="0" smtClean="0"/>
              <a:t>e</a:t>
            </a:r>
            <a:r>
              <a:rPr lang="en-US" dirty="0" smtClean="0"/>
              <a:t>  Technology </a:t>
            </a:r>
            <a:r>
              <a:rPr lang="mr-IN" dirty="0" smtClean="0"/>
              <a:t>–</a:t>
            </a:r>
            <a:r>
              <a:rPr lang="en-US" dirty="0" smtClean="0"/>
              <a:t> Node Architecture</a:t>
            </a:r>
            <a:endParaRPr lang="en-US" dirty="0"/>
          </a:p>
        </p:txBody>
      </p:sp>
      <p:sp>
        <p:nvSpPr>
          <p:cNvPr id="4" name="Shape 67"/>
          <p:cNvSpPr txBox="1"/>
          <p:nvPr/>
        </p:nvSpPr>
        <p:spPr>
          <a:xfrm>
            <a:off x="7619044" y="1960310"/>
            <a:ext cx="3272432" cy="511452"/>
          </a:xfrm>
          <a:prstGeom prst="rect">
            <a:avLst/>
          </a:prstGeom>
          <a:noFill/>
          <a:ln>
            <a:noFill/>
          </a:ln>
        </p:spPr>
        <p:txBody>
          <a:bodyPr lIns="76167" tIns="38067" rIns="76167" bIns="38067" anchor="t" anchorCtr="0">
            <a:noAutofit/>
          </a:bodyPr>
          <a:lstStyle/>
          <a:p>
            <a:pPr defTabSz="1088403">
              <a:lnSpc>
                <a:spcPct val="90000"/>
              </a:lnSpc>
              <a:buClr>
                <a:srgbClr val="000000"/>
              </a:buClr>
              <a:buSzPct val="25000"/>
            </a:pPr>
            <a:r>
              <a:rPr lang="en" sz="3200" b="1" dirty="0">
                <a:solidFill>
                  <a:srgbClr val="5F5F5F"/>
                </a:solidFill>
                <a:ea typeface="Tahoma"/>
                <a:cs typeface="Tahoma"/>
                <a:sym typeface="Tahoma"/>
                <a:rtl val="0"/>
              </a:rPr>
              <a:t>Redis</a:t>
            </a:r>
            <a:r>
              <a:rPr lang="en" sz="3200" b="1" baseline="30000" dirty="0">
                <a:solidFill>
                  <a:srgbClr val="5F5F5F"/>
                </a:solidFill>
                <a:ea typeface="Tahoma"/>
                <a:cs typeface="Tahoma"/>
                <a:sym typeface="Tahoma"/>
                <a:rtl val="0"/>
              </a:rPr>
              <a:t>e</a:t>
            </a:r>
            <a:r>
              <a:rPr lang="en" sz="3200" b="1" dirty="0">
                <a:solidFill>
                  <a:srgbClr val="5F5F5F"/>
                </a:solidFill>
                <a:ea typeface="Tahoma"/>
                <a:cs typeface="Tahoma"/>
                <a:sym typeface="Tahoma"/>
                <a:rtl val="0"/>
              </a:rPr>
              <a:t> </a:t>
            </a:r>
            <a:r>
              <a:rPr lang="en-US" sz="3200" b="1" dirty="0">
                <a:solidFill>
                  <a:srgbClr val="5F5F5F"/>
                </a:solidFill>
                <a:ea typeface="Tahoma"/>
                <a:cs typeface="Tahoma"/>
                <a:sym typeface="Tahoma"/>
                <a:rtl val="0"/>
              </a:rPr>
              <a:t>Pack </a:t>
            </a:r>
            <a:endParaRPr lang="en-US" sz="3200" b="1" dirty="0" smtClean="0">
              <a:solidFill>
                <a:srgbClr val="5F5F5F"/>
              </a:solidFill>
              <a:ea typeface="Tahoma"/>
              <a:cs typeface="Tahoma"/>
              <a:sym typeface="Tahoma"/>
              <a:rtl val="0"/>
            </a:endParaRPr>
          </a:p>
          <a:p>
            <a:pPr defTabSz="1088403">
              <a:lnSpc>
                <a:spcPct val="90000"/>
              </a:lnSpc>
              <a:buClr>
                <a:srgbClr val="000000"/>
              </a:buClr>
              <a:buSzPct val="25000"/>
            </a:pPr>
            <a:r>
              <a:rPr lang="en" sz="2000" dirty="0" smtClean="0">
                <a:solidFill>
                  <a:srgbClr val="5F5F5F"/>
                </a:solidFill>
                <a:ea typeface="Tahoma"/>
                <a:cs typeface="Tahoma"/>
                <a:sym typeface="Tahoma"/>
                <a:rtl val="0"/>
              </a:rPr>
              <a:t>Node</a:t>
            </a:r>
            <a:r>
              <a:rPr lang="en-US" sz="2000" dirty="0" smtClean="0">
                <a:solidFill>
                  <a:srgbClr val="5F5F5F"/>
                </a:solidFill>
                <a:ea typeface="Tahoma"/>
                <a:cs typeface="Tahoma"/>
                <a:sym typeface="Tahoma"/>
                <a:rtl val="0"/>
              </a:rPr>
              <a:t> Architecture</a:t>
            </a:r>
            <a:endParaRPr lang="en" sz="2000" dirty="0">
              <a:solidFill>
                <a:srgbClr val="5F5F5F"/>
              </a:solidFill>
              <a:ea typeface="Tahoma"/>
              <a:cs typeface="Tahoma"/>
              <a:sym typeface="Tahoma"/>
              <a:rtl val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8957" y="3372640"/>
            <a:ext cx="3035035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403"/>
            <a:r>
              <a:rPr lang="en-US" sz="2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Cluster </a:t>
            </a:r>
            <a:r>
              <a:rPr lang="en-US" sz="2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Manager</a:t>
            </a:r>
          </a:p>
          <a:p>
            <a:pPr defTabSz="1088403"/>
            <a:r>
              <a:rPr lang="en-US" sz="1050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 charset="0"/>
                <a:ea typeface="Consolas" charset="0"/>
                <a:cs typeface="Consolas" charset="0"/>
              </a:rPr>
              <a:t>Govern Cluster, Orchestrate Failure Detection, Failover, Stats Collection &amp; more</a:t>
            </a:r>
            <a:endParaRPr lang="en-US" sz="1050" dirty="0">
              <a:solidFill>
                <a:srgbClr val="000000">
                  <a:lumMod val="50000"/>
                  <a:lumOff val="50000"/>
                </a:srgb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Shape 67"/>
          <p:cNvSpPr txBox="1"/>
          <p:nvPr/>
        </p:nvSpPr>
        <p:spPr>
          <a:xfrm>
            <a:off x="1547046" y="4935566"/>
            <a:ext cx="2158933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defTabSz="816356">
              <a:defRPr sz="1500">
                <a:solidFill>
                  <a:srgbClr val="000000">
                    <a:lumMod val="50000"/>
                    <a:lumOff val="50000"/>
                  </a:srgbClr>
                </a:solidFill>
              </a:defRPr>
            </a:lvl1pPr>
          </a:lstStyle>
          <a:p>
            <a:pPr algn="r"/>
            <a:r>
              <a:rPr lang="en-US" sz="2800" dirty="0">
                <a:sym typeface="Tahoma"/>
              </a:rPr>
              <a:t>Redis</a:t>
            </a:r>
            <a:r>
              <a:rPr lang="en-US" sz="2800" baseline="30000" dirty="0">
                <a:sym typeface="Tahoma"/>
              </a:rPr>
              <a:t>e</a:t>
            </a:r>
            <a:r>
              <a:rPr lang="en-US" sz="2800" dirty="0">
                <a:sym typeface="Tahoma"/>
              </a:rPr>
              <a:t> Shards</a:t>
            </a:r>
          </a:p>
          <a:p>
            <a:pPr algn="r"/>
            <a:r>
              <a:rPr lang="en-US" sz="1050" i="1" dirty="0">
                <a:latin typeface="Consolas" charset="0"/>
                <a:ea typeface="Consolas" charset="0"/>
                <a:cs typeface="Consolas" charset="0"/>
                <a:sym typeface="Tahoma"/>
              </a:rPr>
              <a:t>Based on Open Source Redis</a:t>
            </a:r>
            <a:endParaRPr lang="en" sz="1050" i="1" dirty="0">
              <a:latin typeface="Consolas" charset="0"/>
              <a:ea typeface="Consolas" charset="0"/>
              <a:cs typeface="Consolas" charset="0"/>
              <a:sym typeface="Tahom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92360" y="4409296"/>
            <a:ext cx="369464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403"/>
            <a:r>
              <a:rPr lang="en-US" sz="2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Secure UI &amp; REST API</a:t>
            </a:r>
          </a:p>
          <a:p>
            <a:pPr defTabSz="1088403"/>
            <a:r>
              <a:rPr lang="en-US" sz="1050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 charset="0"/>
                <a:ea typeface="Consolas" charset="0"/>
                <a:cs typeface="Consolas" charset="0"/>
              </a:rPr>
              <a:t>Allow programmable and visual administration over HTTPS</a:t>
            </a:r>
          </a:p>
          <a:p>
            <a:pPr defTabSz="1088403"/>
            <a:endParaRPr lang="en-US" sz="28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8536" y="3636740"/>
            <a:ext cx="269576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88403"/>
            <a:r>
              <a:rPr lang="en-US" sz="2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Proxy</a:t>
            </a:r>
          </a:p>
          <a:p>
            <a:pPr algn="r" defTabSz="1088403"/>
            <a:r>
              <a:rPr lang="en-US" sz="1050" i="1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 charset="0"/>
                <a:ea typeface="Consolas" charset="0"/>
                <a:cs typeface="Consolas" charset="0"/>
              </a:rPr>
              <a:t>Scale Connections &amp; </a:t>
            </a:r>
          </a:p>
          <a:p>
            <a:pPr algn="r" defTabSz="1088403"/>
            <a:r>
              <a:rPr lang="en-US" sz="1050" i="1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 charset="0"/>
                <a:ea typeface="Consolas" charset="0"/>
                <a:cs typeface="Consolas" charset="0"/>
              </a:rPr>
              <a:t>Improve Application Performance</a:t>
            </a:r>
            <a:endParaRPr lang="en-US" sz="1050" i="1" dirty="0">
              <a:solidFill>
                <a:srgbClr val="000000">
                  <a:lumMod val="50000"/>
                  <a:lumOff val="50000"/>
                </a:srgb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259" y="2781857"/>
            <a:ext cx="2240183" cy="290306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953092" y="4045229"/>
            <a:ext cx="2331316" cy="15028"/>
          </a:xfrm>
          <a:prstGeom prst="straightConnector1">
            <a:avLst/>
          </a:prstGeom>
          <a:ln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87001" y="3845360"/>
            <a:ext cx="1883258" cy="0"/>
          </a:xfrm>
          <a:prstGeom prst="straightConnector1">
            <a:avLst/>
          </a:prstGeom>
          <a:ln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788421" y="4618586"/>
            <a:ext cx="1830623" cy="5763"/>
          </a:xfrm>
          <a:prstGeom prst="straightConnector1">
            <a:avLst/>
          </a:prstGeom>
          <a:ln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491279" y="2557859"/>
            <a:ext cx="1127765" cy="66106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1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108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Consolas</vt:lpstr>
      <vt:lpstr>Mangal</vt:lpstr>
      <vt:lpstr>Tahoma</vt:lpstr>
      <vt:lpstr>Arial</vt:lpstr>
      <vt:lpstr>Office Theme</vt:lpstr>
      <vt:lpstr>PowerPoint Presentation</vt:lpstr>
      <vt:lpstr>Redise  Technology – Node Architecture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Cihan B.</dc:creator>
  <cp:lastModifiedBy>Cihan B.</cp:lastModifiedBy>
  <cp:revision>4</cp:revision>
  <dcterms:created xsi:type="dcterms:W3CDTF">2017-03-24T20:40:29Z</dcterms:created>
  <dcterms:modified xsi:type="dcterms:W3CDTF">2017-04-06T19:19:51Z</dcterms:modified>
</cp:coreProperties>
</file>