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82" r:id="rId11"/>
    <p:sldId id="265" r:id="rId12"/>
    <p:sldId id="277" r:id="rId13"/>
    <p:sldId id="281" r:id="rId14"/>
    <p:sldId id="278" r:id="rId15"/>
    <p:sldId id="273" r:id="rId16"/>
    <p:sldId id="280" r:id="rId17"/>
    <p:sldId id="274" r:id="rId18"/>
    <p:sldId id="266" r:id="rId19"/>
    <p:sldId id="283" r:id="rId20"/>
    <p:sldId id="276" r:id="rId21"/>
    <p:sldId id="267" r:id="rId22"/>
    <p:sldId id="268" r:id="rId23"/>
    <p:sldId id="269" r:id="rId24"/>
    <p:sldId id="270" r:id="rId25"/>
    <p:sldId id="271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02AAB-1EF3-4ED9-B30D-FE7788805DAE}" v="2" dt="2022-11-03T10:16:09.868"/>
    <p1510:client id="{94FFE218-015E-4A18-B90A-C82EF1DD2FC9}" v="68" dt="2022-11-03T07:55:4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660"/>
  </p:normalViewPr>
  <p:slideViewPr>
    <p:cSldViewPr>
      <p:cViewPr varScale="1">
        <p:scale>
          <a:sx n="52" d="100"/>
          <a:sy n="52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4.png"/><Relationship Id="rId11" Type="http://schemas.openxmlformats.org/officeDocument/2006/relationships/image" Target="../media/image46.png"/><Relationship Id="rId5" Type="http://schemas.openxmlformats.org/officeDocument/2006/relationships/image" Target="../media/image33.png"/><Relationship Id="rId10" Type="http://schemas.openxmlformats.org/officeDocument/2006/relationships/image" Target="../media/image45.jp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4.png"/><Relationship Id="rId11" Type="http://schemas.openxmlformats.org/officeDocument/2006/relationships/image" Target="../media/image48.png"/><Relationship Id="rId5" Type="http://schemas.openxmlformats.org/officeDocument/2006/relationships/image" Target="../media/image33.png"/><Relationship Id="rId10" Type="http://schemas.openxmlformats.org/officeDocument/2006/relationships/image" Target="../media/image47.jp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3.png"/><Relationship Id="rId7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3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1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0747" y="2412646"/>
            <a:ext cx="10082575" cy="1802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6935" y="5948297"/>
            <a:ext cx="4507068" cy="36362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7888" y="4319286"/>
            <a:ext cx="9432733" cy="11190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707" y="211660"/>
            <a:ext cx="6122170" cy="12333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6465" y="1108751"/>
            <a:ext cx="2654147" cy="493714"/>
            <a:chOff x="476465" y="1108751"/>
            <a:chExt cx="265414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65" y="1108751"/>
              <a:ext cx="265414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44370" y="9722563"/>
            <a:ext cx="2670121" cy="4023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142281" y="-2223494"/>
            <a:ext cx="34279068" cy="16158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932" y="491276"/>
            <a:ext cx="1647258" cy="1647258"/>
            <a:chOff x="296932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932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13" y="679640"/>
            <a:ext cx="991149" cy="1155577"/>
            <a:chOff x="641313" y="679640"/>
            <a:chExt cx="991149" cy="11555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13" y="679640"/>
              <a:ext cx="991149" cy="11555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855" y="2261258"/>
            <a:ext cx="2158544" cy="10626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D1F374-A651-260A-9AFE-76D1AD77D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57" y="1835217"/>
            <a:ext cx="7381875" cy="6810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4AC395-0F67-CE52-05B3-0C1873C71C48}"/>
              </a:ext>
            </a:extLst>
          </p:cNvPr>
          <p:cNvSpPr txBox="1"/>
          <p:nvPr/>
        </p:nvSpPr>
        <p:spPr>
          <a:xfrm>
            <a:off x="5257800" y="9168934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앱 시작화면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50F363-1818-24D3-8CF4-7A7B4D6FA6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86911" y="1598157"/>
            <a:ext cx="3724275" cy="7667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932" y="491276"/>
            <a:ext cx="1647258" cy="1647258"/>
            <a:chOff x="296932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932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13" y="679640"/>
            <a:ext cx="991149" cy="1155577"/>
            <a:chOff x="641313" y="679640"/>
            <a:chExt cx="991149" cy="11555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13" y="679640"/>
              <a:ext cx="991149" cy="11555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855" y="2261258"/>
            <a:ext cx="2158544" cy="10626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01A5173-197D-CD51-FD05-5FDF5F1306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51" y="1450584"/>
            <a:ext cx="4127785" cy="73596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59C23E-A9F4-E51B-0986-6FCEF2015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1445228"/>
            <a:ext cx="4127785" cy="73965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BC6D05-44B8-C5C8-19E1-B5D6483B0CE8}"/>
              </a:ext>
            </a:extLst>
          </p:cNvPr>
          <p:cNvSpPr txBox="1"/>
          <p:nvPr/>
        </p:nvSpPr>
        <p:spPr>
          <a:xfrm>
            <a:off x="14173200" y="896255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데이터 분석화면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093AB-4819-6F18-6FD8-2AC1A4E69FDB}"/>
              </a:ext>
            </a:extLst>
          </p:cNvPr>
          <p:cNvSpPr txBox="1"/>
          <p:nvPr/>
        </p:nvSpPr>
        <p:spPr>
          <a:xfrm>
            <a:off x="8839200" y="883785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61715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932" y="491276"/>
            <a:ext cx="1647258" cy="1647258"/>
            <a:chOff x="296932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932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13" y="679640"/>
            <a:ext cx="991149" cy="1155577"/>
            <a:chOff x="641313" y="679640"/>
            <a:chExt cx="991149" cy="11555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13" y="679640"/>
              <a:ext cx="991149" cy="11555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855" y="2261258"/>
            <a:ext cx="2158544" cy="10626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6A4CEC-B18D-70ED-45E3-9BEC9117A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10161"/>
            <a:ext cx="4075658" cy="7266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32B6B-BFF4-47B9-4974-62CC24F0112D}"/>
              </a:ext>
            </a:extLst>
          </p:cNvPr>
          <p:cNvSpPr txBox="1"/>
          <p:nvPr/>
        </p:nvSpPr>
        <p:spPr>
          <a:xfrm>
            <a:off x="6002589" y="9029700"/>
            <a:ext cx="2194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마이페이지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인적사항 입력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E448C9-F3FE-90C3-4B79-7D73D4039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67355" y="1510161"/>
            <a:ext cx="3614374" cy="7310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2BE9B9-B4C8-C086-F287-A0A49EC6E0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7400" y="1510161"/>
            <a:ext cx="3627760" cy="72666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990E6E-5DAB-6C85-48EC-EB6343418B45}"/>
              </a:ext>
            </a:extLst>
          </p:cNvPr>
          <p:cNvSpPr txBox="1"/>
          <p:nvPr/>
        </p:nvSpPr>
        <p:spPr>
          <a:xfrm>
            <a:off x="10526111" y="9029700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중 화면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93BDB-B9FB-F03D-AAE3-863C0C0B4EBE}"/>
              </a:ext>
            </a:extLst>
          </p:cNvPr>
          <p:cNvSpPr txBox="1"/>
          <p:nvPr/>
        </p:nvSpPr>
        <p:spPr>
          <a:xfrm>
            <a:off x="15240000" y="9029700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후 화면 </a:t>
            </a:r>
          </a:p>
        </p:txBody>
      </p:sp>
    </p:spTree>
    <p:extLst>
      <p:ext uri="{BB962C8B-B14F-4D97-AF65-F5344CB8AC3E}">
        <p14:creationId xmlns:p14="http://schemas.microsoft.com/office/powerpoint/2010/main" val="375283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932" y="491276"/>
            <a:ext cx="1647258" cy="1647258"/>
            <a:chOff x="296932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932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13" y="679640"/>
            <a:ext cx="991149" cy="1155577"/>
            <a:chOff x="641313" y="679640"/>
            <a:chExt cx="991149" cy="11555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13" y="679640"/>
              <a:ext cx="991149" cy="11555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855" y="2261258"/>
            <a:ext cx="2158544" cy="10626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82B20B-EA37-89ED-C01C-2F95088539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351300"/>
            <a:ext cx="4114800" cy="7378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99C40-61F2-EEF7-7ABA-D51745BFCD0D}"/>
              </a:ext>
            </a:extLst>
          </p:cNvPr>
          <p:cNvSpPr txBox="1"/>
          <p:nvPr/>
        </p:nvSpPr>
        <p:spPr>
          <a:xfrm>
            <a:off x="8701984" y="8895698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메시지 전송화면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141264-7E1B-9129-CAA7-103BDEEDC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99" y="1375085"/>
            <a:ext cx="3825801" cy="7331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0396F-AF3A-322B-A532-83D57E371E3A}"/>
              </a:ext>
            </a:extLst>
          </p:cNvPr>
          <p:cNvSpPr txBox="1"/>
          <p:nvPr/>
        </p:nvSpPr>
        <p:spPr>
          <a:xfrm>
            <a:off x="13933220" y="8895697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메시지 전송 알림</a:t>
            </a:r>
          </a:p>
        </p:txBody>
      </p:sp>
    </p:spTree>
    <p:extLst>
      <p:ext uri="{BB962C8B-B14F-4D97-AF65-F5344CB8AC3E}">
        <p14:creationId xmlns:p14="http://schemas.microsoft.com/office/powerpoint/2010/main" val="20831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5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932" y="491276"/>
            <a:ext cx="1647258" cy="1647258"/>
            <a:chOff x="296932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932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13" y="679640"/>
            <a:ext cx="991149" cy="1155577"/>
            <a:chOff x="641313" y="679640"/>
            <a:chExt cx="991149" cy="11555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313" y="679640"/>
              <a:ext cx="991149" cy="11555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53855" y="2261258"/>
            <a:ext cx="2158544" cy="1062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B547B-8D68-592A-BAC0-88ADB25AD539}"/>
              </a:ext>
            </a:extLst>
          </p:cNvPr>
          <p:cNvSpPr txBox="1"/>
          <p:nvPr/>
        </p:nvSpPr>
        <p:spPr>
          <a:xfrm>
            <a:off x="7543800" y="9396032"/>
            <a:ext cx="459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시간 설정 및 방해 금지 시간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A3895-4393-2FA0-3DCE-A751F335C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05" y="1967482"/>
            <a:ext cx="9115425" cy="577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6D67B-554F-8AF4-89C7-8E23434C1616}"/>
              </a:ext>
            </a:extLst>
          </p:cNvPr>
          <p:cNvSpPr txBox="1"/>
          <p:nvPr/>
        </p:nvSpPr>
        <p:spPr>
          <a:xfrm>
            <a:off x="11734800" y="773963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시간 설정 화면</a:t>
            </a:r>
            <a:endParaRPr lang="ko-KR" altLang="en-US" sz="2400" dirty="0"/>
          </a:p>
        </p:txBody>
      </p:sp>
      <p:pic>
        <p:nvPicPr>
          <p:cNvPr id="2" name="시간설정 영상">
            <a:hlinkClick r:id="" action="ppaction://media"/>
            <a:extLst>
              <a:ext uri="{FF2B5EF4-FFF2-40B4-BE49-F238E27FC236}">
                <a16:creationId xmlns:a16="http://schemas.microsoft.com/office/drawing/2014/main" id="{7A2F9671-CC72-A36D-C9E1-442F63248B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959344" y="1485900"/>
            <a:ext cx="3957337" cy="85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9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5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932" y="491276"/>
            <a:ext cx="1647258" cy="1647258"/>
            <a:chOff x="296932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932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13" y="679640"/>
            <a:ext cx="991149" cy="1155577"/>
            <a:chOff x="641313" y="679640"/>
            <a:chExt cx="991149" cy="11555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313" y="679640"/>
              <a:ext cx="991149" cy="11555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53855" y="2261258"/>
            <a:ext cx="2158544" cy="1062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B547B-8D68-592A-BAC0-88ADB25AD539}"/>
              </a:ext>
            </a:extLst>
          </p:cNvPr>
          <p:cNvSpPr txBox="1"/>
          <p:nvPr/>
        </p:nvSpPr>
        <p:spPr>
          <a:xfrm>
            <a:off x="7543800" y="9396032"/>
            <a:ext cx="459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시간 설정 및 방해 금지 시간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06EC6-678A-A1F0-32ED-E03DF98847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21" y="1104900"/>
            <a:ext cx="9810750" cy="772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07AAF-1561-9A44-A64E-CD723B5F3D09}"/>
              </a:ext>
            </a:extLst>
          </p:cNvPr>
          <p:cNvSpPr txBox="1"/>
          <p:nvPr/>
        </p:nvSpPr>
        <p:spPr>
          <a:xfrm>
            <a:off x="12877800" y="859884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일정 입력 화면</a:t>
            </a:r>
          </a:p>
        </p:txBody>
      </p:sp>
      <p:pic>
        <p:nvPicPr>
          <p:cNvPr id="6" name="일정 등록 영상">
            <a:hlinkClick r:id="" action="ppaction://media"/>
            <a:extLst>
              <a:ext uri="{FF2B5EF4-FFF2-40B4-BE49-F238E27FC236}">
                <a16:creationId xmlns:a16="http://schemas.microsoft.com/office/drawing/2014/main" id="{0016B510-C783-888C-FC1C-502506F93F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905998" y="1314905"/>
            <a:ext cx="4064030" cy="8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9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6932" y="491276"/>
            <a:ext cx="1647258" cy="1647258"/>
            <a:chOff x="296932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932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1313" y="679640"/>
            <a:ext cx="991149" cy="1155577"/>
            <a:chOff x="641313" y="679640"/>
            <a:chExt cx="991149" cy="11555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13" y="679640"/>
              <a:ext cx="991149" cy="115557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855" y="2261258"/>
            <a:ext cx="2158544" cy="1062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D0CC8-D3ED-CFD8-B98C-2AD41C786F99}"/>
              </a:ext>
            </a:extLst>
          </p:cNvPr>
          <p:cNvSpPr txBox="1"/>
          <p:nvPr/>
        </p:nvSpPr>
        <p:spPr>
          <a:xfrm>
            <a:off x="4724400" y="2400300"/>
            <a:ext cx="128015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● 시작화면 구성은 했지만 아직은 안드로이드 이미지로 시작된다. </a:t>
            </a:r>
            <a:endParaRPr lang="en-US" altLang="ko-KR" sz="3000" dirty="0"/>
          </a:p>
          <a:p>
            <a:r>
              <a:rPr lang="ko-KR" altLang="en-US" sz="3000" dirty="0"/>
              <a:t>이후 </a:t>
            </a:r>
            <a:r>
              <a:rPr lang="en-US" altLang="ko-KR" sz="3000" dirty="0"/>
              <a:t>“</a:t>
            </a:r>
            <a:r>
              <a:rPr lang="ko-KR" altLang="en-US" sz="3000" dirty="0" err="1"/>
              <a:t>늘돌봄</a:t>
            </a:r>
            <a:r>
              <a:rPr lang="en-US" altLang="ko-KR" sz="3000" dirty="0"/>
              <a:t>”</a:t>
            </a:r>
            <a:r>
              <a:rPr lang="ko-KR" altLang="en-US" sz="3000" dirty="0"/>
              <a:t> 에 맞는 이미지 생성해서 변경 예정 </a:t>
            </a:r>
            <a:endParaRPr lang="en-US" altLang="ko-KR" sz="3000" dirty="0"/>
          </a:p>
          <a:p>
            <a:endParaRPr lang="ko-KR" altLang="en-US" sz="3000" dirty="0"/>
          </a:p>
          <a:p>
            <a:r>
              <a:rPr lang="ko-KR" altLang="en-US" sz="3000" dirty="0"/>
              <a:t>● 메인 화면 전체적인 구성</a:t>
            </a:r>
            <a:endParaRPr lang="en-US" altLang="ko-KR" sz="3000" dirty="0"/>
          </a:p>
          <a:p>
            <a:endParaRPr lang="ko-KR" altLang="en-US" sz="3000" dirty="0"/>
          </a:p>
          <a:p>
            <a:r>
              <a:rPr lang="ko-KR" altLang="en-US" sz="3000" dirty="0"/>
              <a:t>● 입력페이지 전체적인 구성 </a:t>
            </a:r>
            <a:r>
              <a:rPr lang="ko-KR" altLang="en-US" sz="3000"/>
              <a:t>&amp; 입력 </a:t>
            </a:r>
            <a:r>
              <a:rPr lang="ko-KR" altLang="en-US" sz="3000" dirty="0"/>
              <a:t>받기</a:t>
            </a:r>
            <a:endParaRPr lang="en-US" altLang="ko-KR" sz="3000" dirty="0"/>
          </a:p>
          <a:p>
            <a:endParaRPr lang="ko-KR" altLang="en-US" sz="3000" dirty="0"/>
          </a:p>
          <a:p>
            <a:r>
              <a:rPr lang="ko-KR" altLang="en-US" sz="3000" dirty="0"/>
              <a:t>● 분석화면 전체적인 구성</a:t>
            </a:r>
            <a:endParaRPr lang="en-US" altLang="ko-KR" sz="3000" dirty="0"/>
          </a:p>
          <a:p>
            <a:endParaRPr lang="ko-KR" altLang="en-US" sz="3000" dirty="0"/>
          </a:p>
          <a:p>
            <a:r>
              <a:rPr lang="ko-KR" altLang="en-US" sz="3000" dirty="0"/>
              <a:t>● 문자 </a:t>
            </a:r>
            <a:r>
              <a:rPr lang="ko-KR" altLang="en-US" sz="3000" dirty="0" err="1"/>
              <a:t>메세지화면</a:t>
            </a:r>
            <a:r>
              <a:rPr lang="ko-KR" altLang="en-US" sz="3000" dirty="0"/>
              <a:t> 기본 틀 -&gt; 시간입력 , 일정 입력을 위한 시간, 날짜 화면</a:t>
            </a:r>
          </a:p>
        </p:txBody>
      </p:sp>
    </p:spTree>
    <p:extLst>
      <p:ext uri="{BB962C8B-B14F-4D97-AF65-F5344CB8AC3E}">
        <p14:creationId xmlns:p14="http://schemas.microsoft.com/office/powerpoint/2010/main" val="44812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606" y="491276"/>
            <a:ext cx="1647258" cy="1647258"/>
            <a:chOff x="280606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06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401" y="927785"/>
            <a:ext cx="1178322" cy="827436"/>
            <a:chOff x="531401" y="927785"/>
            <a:chExt cx="1178322" cy="8274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01" y="927785"/>
              <a:ext cx="1178322" cy="8274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855" y="2277584"/>
            <a:ext cx="2334977" cy="1056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AE387A-D14B-B068-E061-D51965D2FA21}"/>
              </a:ext>
            </a:extLst>
          </p:cNvPr>
          <p:cNvSpPr txBox="1"/>
          <p:nvPr/>
        </p:nvSpPr>
        <p:spPr>
          <a:xfrm>
            <a:off x="4572000" y="2476500"/>
            <a:ext cx="12359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●  </a:t>
            </a:r>
            <a:r>
              <a:rPr lang="ko-KR" altLang="en-US" sz="3000" dirty="0" err="1"/>
              <a:t>express를</a:t>
            </a:r>
            <a:r>
              <a:rPr lang="ko-KR" altLang="en-US" sz="3000" dirty="0"/>
              <a:t> 이용한 </a:t>
            </a:r>
            <a:r>
              <a:rPr lang="ko-KR" altLang="en-US" sz="3000" dirty="0" err="1"/>
              <a:t>입력값</a:t>
            </a:r>
            <a:r>
              <a:rPr lang="ko-KR" altLang="en-US" sz="3000" dirty="0"/>
              <a:t> 저장 서버 구축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●  socket.io 라이브러리를 통한 안드로이드 -&gt; 서버 실시간 통신 서버 구축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606" y="491276"/>
            <a:ext cx="1647258" cy="1647258"/>
            <a:chOff x="280606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06" y="491276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401" y="927785"/>
            <a:ext cx="1178322" cy="827436"/>
            <a:chOff x="531401" y="927785"/>
            <a:chExt cx="1178322" cy="8274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01" y="927785"/>
              <a:ext cx="1178322" cy="8274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855" y="2277584"/>
            <a:ext cx="2334977" cy="1056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631FB9-D8F5-D688-EEDE-2101AACE3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03" y="1458206"/>
            <a:ext cx="8371397" cy="88443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3433BF-8FB8-64FB-D012-C27678A2DB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04"/>
          <a:stretch/>
        </p:blipFill>
        <p:spPr>
          <a:xfrm>
            <a:off x="9853994" y="127738"/>
            <a:ext cx="8153400" cy="100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6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8838" y="657499"/>
            <a:ext cx="3664550" cy="12369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92116" y="1363038"/>
            <a:ext cx="6247610" cy="90356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03121" y="1612539"/>
            <a:ext cx="3318127" cy="493714"/>
            <a:chOff x="2203121" y="1612539"/>
            <a:chExt cx="331812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3121" y="1612539"/>
              <a:ext cx="331812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606" y="491276"/>
            <a:ext cx="1647258" cy="1647258"/>
            <a:chOff x="280606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06" y="491276"/>
              <a:ext cx="1647258" cy="16472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39569" y="2201393"/>
            <a:ext cx="2930533" cy="10609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2370" y="859265"/>
            <a:ext cx="1203730" cy="964477"/>
            <a:chOff x="502370" y="859265"/>
            <a:chExt cx="1203730" cy="9644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70" y="859265"/>
              <a:ext cx="1203730" cy="964477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58D32B5-43BB-30EA-1E26-EE2419F9D2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352" r="58930" b="22593"/>
          <a:stretch/>
        </p:blipFill>
        <p:spPr>
          <a:xfrm>
            <a:off x="2328685" y="1388128"/>
            <a:ext cx="9392477" cy="8883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62AAF3-45E8-DCF5-AB07-B74968E539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7728" r="63243" b="19630"/>
          <a:stretch/>
        </p:blipFill>
        <p:spPr>
          <a:xfrm>
            <a:off x="11023463" y="1619849"/>
            <a:ext cx="6722062" cy="6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r="25613"/>
          <a:stretch/>
        </p:blipFill>
        <p:spPr>
          <a:xfrm>
            <a:off x="2068003" y="386517"/>
            <a:ext cx="4561397" cy="123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606" y="491276"/>
            <a:ext cx="1647258" cy="1647258"/>
            <a:chOff x="280606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06" y="491276"/>
              <a:ext cx="1647258" cy="16472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39569" y="2201393"/>
            <a:ext cx="2930533" cy="10609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2370" y="859265"/>
            <a:ext cx="1203730" cy="964477"/>
            <a:chOff x="502370" y="859265"/>
            <a:chExt cx="1203730" cy="9644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70" y="859265"/>
              <a:ext cx="1203730" cy="96447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21DDA-1864-38E3-03BA-B82F76056AE2}"/>
              </a:ext>
            </a:extLst>
          </p:cNvPr>
          <p:cNvSpPr txBox="1"/>
          <p:nvPr/>
        </p:nvSpPr>
        <p:spPr>
          <a:xfrm>
            <a:off x="4572000" y="2731869"/>
            <a:ext cx="133207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● 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현재까지 와이파이 통신 (STA 방식) 완료한 상태</a:t>
            </a:r>
            <a:r>
              <a:rPr lang="en-US" altLang="ko-KR" sz="3000" dirty="0"/>
              <a:t> </a:t>
            </a:r>
          </a:p>
          <a:p>
            <a:endParaRPr lang="en-US" altLang="ko-KR" sz="3000" dirty="0"/>
          </a:p>
          <a:p>
            <a:r>
              <a:rPr lang="ko-KR" altLang="en-US" sz="3000" dirty="0"/>
              <a:t>● 회로 구성 중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● 스위치로 전등을 켜고 끌 때 시간을 재어주는 기능 구현 중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● </a:t>
            </a:r>
            <a:r>
              <a:rPr lang="en-US" altLang="ko-KR" sz="3000" dirty="0"/>
              <a:t>STA </a:t>
            </a:r>
            <a:r>
              <a:rPr lang="ko-KR" altLang="en-US" sz="3000" dirty="0"/>
              <a:t>방식 완료</a:t>
            </a:r>
            <a:r>
              <a:rPr lang="en-US" altLang="ko-KR" sz="3000" dirty="0"/>
              <a:t>, AP </a:t>
            </a:r>
            <a:r>
              <a:rPr lang="ko-KR" altLang="en-US" sz="3000" dirty="0"/>
              <a:t>하고 있음</a:t>
            </a:r>
            <a:r>
              <a:rPr lang="en-US" altLang="ko-KR" sz="3000" dirty="0"/>
              <a:t>. (</a:t>
            </a:r>
            <a:r>
              <a:rPr lang="ko-KR" altLang="en-US" sz="3000" dirty="0"/>
              <a:t>공부가 더 필요할 듯함</a:t>
            </a:r>
            <a:r>
              <a:rPr lang="en-US" altLang="ko-KR" sz="3000" dirty="0"/>
              <a:t>.)</a:t>
            </a:r>
          </a:p>
          <a:p>
            <a:endParaRPr lang="ko-KR" altLang="en-US" sz="3000" dirty="0"/>
          </a:p>
          <a:p>
            <a:r>
              <a:rPr lang="ko-KR" altLang="en-US" sz="3000" dirty="0"/>
              <a:t>● ESP32 보드를 사용하려고 개발환경까지 구축한 상태이나, 예산 및 결제 과정에서 차질이 생기는 중임.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Tx/>
              <a:buChar char="-"/>
            </a:pPr>
            <a:endParaRPr lang="ko-KR" alt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386517"/>
            <a:ext cx="5623523" cy="1223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606" y="491276"/>
            <a:ext cx="1647258" cy="1647258"/>
            <a:chOff x="280606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06" y="491276"/>
              <a:ext cx="1647258" cy="16472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39569" y="2201393"/>
            <a:ext cx="2080219" cy="10609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0565" y="782010"/>
            <a:ext cx="991149" cy="1155577"/>
            <a:chOff x="570565" y="782010"/>
            <a:chExt cx="991149" cy="11555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565" y="782010"/>
              <a:ext cx="991149" cy="115557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89384-9281-4DC1-9A2D-57E49E187B94}"/>
              </a:ext>
            </a:extLst>
          </p:cNvPr>
          <p:cNvSpPr txBox="1"/>
          <p:nvPr/>
        </p:nvSpPr>
        <p:spPr>
          <a:xfrm>
            <a:off x="4495800" y="2261868"/>
            <a:ext cx="1532838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시작 화면 구성하기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en-US" altLang="ko-KR" sz="3200" dirty="0"/>
              <a:t> [</a:t>
            </a:r>
            <a:r>
              <a:rPr lang="ko-KR" altLang="en-US" sz="3200" dirty="0"/>
              <a:t>기능 추가</a:t>
            </a:r>
            <a:r>
              <a:rPr lang="en-US" altLang="ko-KR" sz="3200" dirty="0"/>
              <a:t>]</a:t>
            </a:r>
          </a:p>
          <a:p>
            <a:r>
              <a:rPr lang="en-US" altLang="ko-KR" sz="3200" dirty="0"/>
              <a:t>    	 </a:t>
            </a:r>
            <a:r>
              <a:rPr lang="ko-KR" altLang="en-US" sz="3200" dirty="0"/>
              <a:t>●입력 받은 </a:t>
            </a:r>
            <a:r>
              <a:rPr lang="ko-KR" altLang="en-US" sz="3200" dirty="0" err="1"/>
              <a:t>날짜값을</a:t>
            </a:r>
            <a:r>
              <a:rPr lang="ko-KR" altLang="en-US" sz="3200" dirty="0"/>
              <a:t> 저장해서 서버로 전송하는 기능 추가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 ● 시간 30분 단위로 고치고 값 저장해서 </a:t>
            </a:r>
            <a:r>
              <a:rPr lang="en-US" altLang="ko-KR" sz="3200" dirty="0"/>
              <a:t> </a:t>
            </a:r>
            <a:r>
              <a:rPr lang="ko-KR" altLang="en-US" sz="3200" dirty="0"/>
              <a:t>서버로 전송하는 기능 추가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	 </a:t>
            </a:r>
            <a:r>
              <a:rPr lang="ko-KR" altLang="en-US" sz="3200" dirty="0"/>
              <a:t>● 데이터 값 받아서 분석기능 추가</a:t>
            </a:r>
            <a:endParaRPr lang="en-US" altLang="ko-KR" sz="3200" dirty="0"/>
          </a:p>
          <a:p>
            <a:endParaRPr lang="ko-KR" altLang="en-US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 ● 경고모드 시 긴급 연락 기능 추가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 ● 문자 메시지 관심, 주의 , 경고에 따라 문자메시지 전송 기능 구현</a:t>
            </a:r>
            <a:endParaRPr lang="en-US" altLang="ko-KR" sz="3200" dirty="0"/>
          </a:p>
          <a:p>
            <a:r>
              <a:rPr lang="ko-KR" altLang="en-US" sz="3200" dirty="0"/>
              <a:t> </a:t>
            </a:r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 ● 데이터 분석 기능</a:t>
            </a:r>
            <a:r>
              <a:rPr lang="en-US" altLang="ko-KR" sz="3200" dirty="0"/>
              <a:t> - </a:t>
            </a:r>
            <a:r>
              <a:rPr lang="ko-KR" altLang="en-US" sz="3200" dirty="0"/>
              <a:t>냉장고, </a:t>
            </a:r>
            <a:r>
              <a:rPr lang="ko-KR" altLang="en-US" sz="3200" dirty="0" err="1"/>
              <a:t>LED조명</a:t>
            </a:r>
            <a:r>
              <a:rPr lang="ko-KR" altLang="en-US" sz="3200" dirty="0"/>
              <a:t>, 전기장판 데이터 분석 기능</a:t>
            </a:r>
            <a:endParaRPr lang="en-US" altLang="ko-KR" sz="3200" dirty="0"/>
          </a:p>
          <a:p>
            <a:endParaRPr lang="ko-KR" altLang="en-US" sz="3200" dirty="0"/>
          </a:p>
          <a:p>
            <a:r>
              <a:rPr lang="en-US" altLang="ko-KR" sz="3200" dirty="0"/>
              <a:t>3.</a:t>
            </a:r>
            <a:r>
              <a:rPr lang="ko-KR" altLang="en-US" sz="3200" dirty="0"/>
              <a:t> 서버 &amp; </a:t>
            </a:r>
            <a:r>
              <a:rPr lang="ko-KR" altLang="en-US" sz="3200" dirty="0" err="1"/>
              <a:t>아두이노와</a:t>
            </a:r>
            <a:r>
              <a:rPr lang="ko-KR" altLang="en-US" sz="3200" dirty="0"/>
              <a:t> 연결 후  기능 구현 마무리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386517"/>
            <a:ext cx="5623523" cy="1223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606" y="491276"/>
            <a:ext cx="1647258" cy="1647258"/>
            <a:chOff x="280606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06" y="491276"/>
              <a:ext cx="1647258" cy="16472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39569" y="2201393"/>
            <a:ext cx="2347724" cy="105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4530" y="935061"/>
            <a:ext cx="1178322" cy="827436"/>
            <a:chOff x="554530" y="935061"/>
            <a:chExt cx="1178322" cy="8274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530" y="935061"/>
              <a:ext cx="1178322" cy="8274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6B3836-6327-EE1D-2B4C-CF1D46A919A0}"/>
              </a:ext>
            </a:extLst>
          </p:cNvPr>
          <p:cNvSpPr txBox="1"/>
          <p:nvPr/>
        </p:nvSpPr>
        <p:spPr>
          <a:xfrm>
            <a:off x="4345310" y="3269151"/>
            <a:ext cx="1418280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1.  </a:t>
            </a:r>
            <a:r>
              <a:rPr lang="ko-KR" altLang="en-US" sz="3200" dirty="0"/>
              <a:t>안드로이드 </a:t>
            </a:r>
            <a:r>
              <a:rPr lang="ko-KR" altLang="en-US" sz="3200" dirty="0" err="1"/>
              <a:t>어플에서</a:t>
            </a:r>
            <a:r>
              <a:rPr lang="ko-KR" altLang="en-US" sz="3200" dirty="0"/>
              <a:t> 인적사항 입력 시 받는 값들 서버에 저장 후 어플 </a:t>
            </a:r>
            <a:r>
              <a:rPr lang="en-US" altLang="ko-KR" sz="3200" dirty="0"/>
              <a:t>	</a:t>
            </a:r>
            <a:r>
              <a:rPr lang="ko-KR" altLang="en-US" sz="3200" dirty="0"/>
              <a:t>내에 표출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ko-KR" altLang="en-US" sz="3200" dirty="0"/>
          </a:p>
          <a:p>
            <a:r>
              <a:rPr lang="en-US" altLang="ko-KR" sz="3200" dirty="0"/>
              <a:t>2.  </a:t>
            </a:r>
            <a:r>
              <a:rPr lang="ko-KR" altLang="en-US" sz="3200" dirty="0" err="1"/>
              <a:t>아두이노</a:t>
            </a:r>
            <a:r>
              <a:rPr lang="ko-KR" altLang="en-US" sz="3200" dirty="0"/>
              <a:t> 센서 값 서버에 저장 후 단계별 화면 표출,</a:t>
            </a:r>
            <a:endParaRPr lang="en-US" altLang="ko-KR" sz="3200" dirty="0"/>
          </a:p>
          <a:p>
            <a:r>
              <a:rPr lang="ko-KR" altLang="en-US" sz="3200" dirty="0"/>
              <a:t> </a:t>
            </a:r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경고 시 문자 발송될 수 있게 메시지 앱과 서버 연결,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방해금지 모드 활성화 </a:t>
            </a:r>
            <a:endParaRPr lang="en-US" altLang="ko-KR" sz="3200" dirty="0"/>
          </a:p>
          <a:p>
            <a:r>
              <a:rPr lang="en-US" altLang="ko-KR" sz="3200" dirty="0"/>
              <a:t>	</a:t>
            </a:r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비활성화 값 입력 받은 후 어플 내에 출력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D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003" y="386517"/>
            <a:ext cx="5623523" cy="1223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72763" y="1341503"/>
            <a:ext cx="1346667" cy="493714"/>
            <a:chOff x="2172763" y="1341503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763" y="134150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0606" y="491276"/>
            <a:ext cx="1647258" cy="1647258"/>
            <a:chOff x="280606" y="491276"/>
            <a:chExt cx="1647258" cy="16472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606" y="491276"/>
              <a:ext cx="1647258" cy="16472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72902" y="2182345"/>
            <a:ext cx="2930533" cy="10609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1417" y="859265"/>
            <a:ext cx="1203730" cy="964477"/>
            <a:chOff x="521417" y="859265"/>
            <a:chExt cx="1203730" cy="9644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417" y="859265"/>
              <a:ext cx="1203730" cy="96447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F8C59E-B0DF-BBF8-2945-8410E0F3EB44}"/>
              </a:ext>
            </a:extLst>
          </p:cNvPr>
          <p:cNvSpPr txBox="1"/>
          <p:nvPr/>
        </p:nvSpPr>
        <p:spPr>
          <a:xfrm>
            <a:off x="4495800" y="2933700"/>
            <a:ext cx="1060418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통신 해결하기</a:t>
            </a:r>
            <a:r>
              <a:rPr lang="en-US" altLang="ko-KR" sz="3200" dirty="0"/>
              <a:t>. </a:t>
            </a:r>
            <a:r>
              <a:rPr lang="ko-KR" altLang="en-US" sz="3200" dirty="0"/>
              <a:t>웹과 연결해서 센서 값 줄 수 있도록 하기</a:t>
            </a:r>
            <a:r>
              <a:rPr lang="en-US" altLang="ko-KR" sz="3200" dirty="0"/>
              <a:t>.</a:t>
            </a:r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ESP32</a:t>
            </a:r>
            <a:r>
              <a:rPr lang="ko-KR" altLang="en-US" sz="3200" dirty="0"/>
              <a:t>구매 관련 일 해결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회로 구성 및 모델 하우스 만들기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 err="1"/>
              <a:t>압전</a:t>
            </a:r>
            <a:r>
              <a:rPr lang="ko-KR" altLang="en-US" sz="3200" dirty="0"/>
              <a:t> 센서 및 </a:t>
            </a:r>
            <a:r>
              <a:rPr lang="ko-KR" altLang="en-US" sz="3200" dirty="0" err="1"/>
              <a:t>온습도</a:t>
            </a:r>
            <a:r>
              <a:rPr lang="ko-KR" altLang="en-US" sz="3200" dirty="0"/>
              <a:t> 센서 제어 하기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981" y="1024295"/>
            <a:ext cx="3982925" cy="21842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5224" y="2696114"/>
            <a:ext cx="3266000" cy="493714"/>
            <a:chOff x="1595224" y="2696114"/>
            <a:chExt cx="3266000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5224" y="2696114"/>
              <a:ext cx="3266000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6634" y="3096544"/>
            <a:ext cx="5325380" cy="1846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5735" y="295360"/>
            <a:ext cx="8747228" cy="1233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1283" y="1942805"/>
            <a:ext cx="2080219" cy="10609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9505" y="179592"/>
            <a:ext cx="1647258" cy="1647258"/>
            <a:chOff x="579505" y="179592"/>
            <a:chExt cx="1647258" cy="16472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505" y="179592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7559" y="400120"/>
            <a:ext cx="991149" cy="1155577"/>
            <a:chOff x="907559" y="400120"/>
            <a:chExt cx="991149" cy="11555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7559" y="400120"/>
              <a:ext cx="991149" cy="115557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D555D3-22CF-ED09-51D8-272B0B075705}"/>
              </a:ext>
            </a:extLst>
          </p:cNvPr>
          <p:cNvSpPr txBox="1"/>
          <p:nvPr/>
        </p:nvSpPr>
        <p:spPr>
          <a:xfrm>
            <a:off x="5011420" y="2681038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기존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E8D36-160B-CC0D-591B-BE230E03BF5D}"/>
              </a:ext>
            </a:extLst>
          </p:cNvPr>
          <p:cNvSpPr txBox="1"/>
          <p:nvPr/>
        </p:nvSpPr>
        <p:spPr>
          <a:xfrm>
            <a:off x="11640820" y="26976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수정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21BE0A-C28A-6639-25EC-830649B0DB7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581354" y="3065759"/>
            <a:ext cx="4059466" cy="1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0A43D3-932E-8906-3755-D95A621445BA}"/>
              </a:ext>
            </a:extLst>
          </p:cNvPr>
          <p:cNvSpPr txBox="1"/>
          <p:nvPr/>
        </p:nvSpPr>
        <p:spPr>
          <a:xfrm>
            <a:off x="3389034" y="3670637"/>
            <a:ext cx="6440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/>
              <a:t>노년층 고독사는 보통 지인이 없다</a:t>
            </a:r>
            <a:r>
              <a:rPr lang="en-US" altLang="ko-KR" sz="3000" dirty="0"/>
              <a:t>. </a:t>
            </a:r>
            <a:r>
              <a:rPr lang="ko-KR" altLang="en-US" sz="3000" dirty="0"/>
              <a:t>이 경우 </a:t>
            </a:r>
            <a:r>
              <a:rPr lang="ko-KR" altLang="en-US" sz="3000" dirty="0" err="1"/>
              <a:t>구호자</a:t>
            </a:r>
            <a:r>
              <a:rPr lang="ko-KR" altLang="en-US" sz="3000" dirty="0"/>
              <a:t> 설정은 어떻게</a:t>
            </a:r>
            <a:r>
              <a:rPr lang="en-US" altLang="ko-KR" sz="3000" dirty="0"/>
              <a:t>? 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관심 주의 경고모드에서 문자를 보내는 것이 끝인가</a:t>
            </a:r>
            <a:r>
              <a:rPr lang="en-US" altLang="ko-KR" sz="3000" dirty="0"/>
              <a:t>? 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사용자가 여행 중일 때도 </a:t>
            </a:r>
            <a:r>
              <a:rPr lang="en-US" altLang="ko-KR" sz="3000" dirty="0"/>
              <a:t>119</a:t>
            </a:r>
            <a:r>
              <a:rPr lang="ko-KR" altLang="en-US" sz="3000" dirty="0"/>
              <a:t>에 긴급 연락을 발송하나</a:t>
            </a:r>
            <a:r>
              <a:rPr lang="en-US" altLang="ko-KR" sz="3000" dirty="0"/>
              <a:t>? </a:t>
            </a:r>
            <a:endParaRPr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6B90C-3D23-1CDC-D034-41F597E8AA86}"/>
              </a:ext>
            </a:extLst>
          </p:cNvPr>
          <p:cNvSpPr txBox="1"/>
          <p:nvPr/>
        </p:nvSpPr>
        <p:spPr>
          <a:xfrm>
            <a:off x="10267676" y="3620413"/>
            <a:ext cx="78679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/>
              <a:t>보호자가 없는 경우에는 비상연락처를 빈칸으로 </a:t>
            </a:r>
            <a:r>
              <a:rPr lang="ko-KR" altLang="en-US" sz="3000" dirty="0" err="1"/>
              <a:t>비워두면</a:t>
            </a:r>
            <a:r>
              <a:rPr lang="ko-KR" altLang="en-US" sz="3000" dirty="0"/>
              <a:t> 자동으로 </a:t>
            </a:r>
            <a:r>
              <a:rPr lang="en-US" altLang="ko-KR" sz="3000" dirty="0"/>
              <a:t>119</a:t>
            </a:r>
            <a:r>
              <a:rPr lang="ko-KR" altLang="en-US" sz="3000" dirty="0"/>
              <a:t>와 독거노인 종합지원센터</a:t>
            </a:r>
            <a:r>
              <a:rPr lang="en-US" altLang="ko-KR" sz="3000" dirty="0"/>
              <a:t>(1661-2129)</a:t>
            </a:r>
            <a:r>
              <a:rPr lang="ko-KR" altLang="en-US" sz="3000" dirty="0"/>
              <a:t>로 </a:t>
            </a:r>
            <a:r>
              <a:rPr lang="ko-KR" altLang="en-US" sz="3000" dirty="0" err="1"/>
              <a:t>채워두도록</a:t>
            </a:r>
            <a:r>
              <a:rPr lang="ko-KR" altLang="en-US" sz="3000" dirty="0"/>
              <a:t> 한다</a:t>
            </a:r>
            <a:r>
              <a:rPr lang="en-US" altLang="ko-KR" sz="30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알림 기능을 추가한다</a:t>
            </a:r>
            <a:r>
              <a:rPr lang="en-US" altLang="ko-KR" sz="3000" dirty="0"/>
              <a:t>. </a:t>
            </a:r>
            <a:r>
              <a:rPr lang="ko-KR" altLang="en-US" sz="3000" dirty="0"/>
              <a:t>각 모드가 적용되어서 메세지가 보내지기 </a:t>
            </a:r>
            <a:r>
              <a:rPr lang="en-US" altLang="ko-KR" sz="3000" dirty="0"/>
              <a:t>1</a:t>
            </a:r>
            <a:r>
              <a:rPr lang="ko-KR" altLang="en-US" sz="3000" dirty="0"/>
              <a:t>분전에  휴대전화 상단에 </a:t>
            </a:r>
            <a:r>
              <a:rPr lang="ko-KR" altLang="en-US" sz="3000" dirty="0" err="1"/>
              <a:t>알림창을</a:t>
            </a:r>
            <a:r>
              <a:rPr lang="ko-KR" altLang="en-US" sz="3000" dirty="0"/>
              <a:t> 뜨게 하여 별다른 일이 아니라면 사용자가 직접 해제할 수 있는 기능을 추가한다</a:t>
            </a:r>
            <a:r>
              <a:rPr lang="en-US" altLang="ko-KR" sz="3000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방해금지 모드 등을 설정</a:t>
            </a:r>
            <a:r>
              <a:rPr lang="en-US" altLang="ko-KR" sz="3000" dirty="0"/>
              <a:t> </a:t>
            </a:r>
            <a:endParaRPr lang="ko-KR" altLang="en-US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D51DF-9EAF-6447-07E3-74C933355A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6" b="55081"/>
          <a:stretch/>
        </p:blipFill>
        <p:spPr>
          <a:xfrm>
            <a:off x="437877" y="6550103"/>
            <a:ext cx="4573543" cy="3448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5735" y="295360"/>
            <a:ext cx="8747228" cy="1233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0457" y="283026"/>
            <a:ext cx="1647258" cy="1647258"/>
            <a:chOff x="560457" y="283026"/>
            <a:chExt cx="1647258" cy="16472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457" y="283026"/>
              <a:ext cx="1647258" cy="16472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1283" y="1975457"/>
            <a:ext cx="2334977" cy="10566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3973" y="692937"/>
            <a:ext cx="1178322" cy="827436"/>
            <a:chOff x="813973" y="692937"/>
            <a:chExt cx="1178322" cy="8274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73" y="692937"/>
              <a:ext cx="1178322" cy="8274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BD6D10-2E4E-D2AC-9233-527FCCB63BC7}"/>
              </a:ext>
            </a:extLst>
          </p:cNvPr>
          <p:cNvSpPr txBox="1"/>
          <p:nvPr/>
        </p:nvSpPr>
        <p:spPr>
          <a:xfrm>
            <a:off x="5011420" y="2681038"/>
            <a:ext cx="835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Q.</a:t>
            </a:r>
            <a:r>
              <a:rPr lang="ko-KR" altLang="en-US" sz="4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4CE63-1016-C9F9-DD59-41AA2FC09B92}"/>
              </a:ext>
            </a:extLst>
          </p:cNvPr>
          <p:cNvSpPr txBox="1"/>
          <p:nvPr/>
        </p:nvSpPr>
        <p:spPr>
          <a:xfrm>
            <a:off x="11640820" y="2697659"/>
            <a:ext cx="657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A.</a:t>
            </a:r>
            <a:endParaRPr lang="ko-KR" altLang="en-US" sz="4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AD2E8F-C4C5-BFBD-A92C-704DB9C3A8B8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5846905" y="3065759"/>
            <a:ext cx="5793915" cy="1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3A43F0-AAC7-C791-D9D6-5C2DA220E774}"/>
              </a:ext>
            </a:extLst>
          </p:cNvPr>
          <p:cNvSpPr txBox="1"/>
          <p:nvPr/>
        </p:nvSpPr>
        <p:spPr>
          <a:xfrm>
            <a:off x="3581400" y="3835200"/>
            <a:ext cx="5562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보드에서 </a:t>
            </a:r>
            <a:r>
              <a:rPr lang="ko-KR" altLang="en-US" sz="3000" dirty="0" err="1"/>
              <a:t>센서값인식</a:t>
            </a:r>
            <a:r>
              <a:rPr lang="ko-KR" altLang="en-US" sz="3000" dirty="0"/>
              <a:t>, 서버를 통해서 앱으로 송신하는데, 이러면 네트워크가 필요한데 어떻게 생각하는지?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A9786-ED26-2715-AD5A-11A6F0737DC3}"/>
              </a:ext>
            </a:extLst>
          </p:cNvPr>
          <p:cNvSpPr txBox="1"/>
          <p:nvPr/>
        </p:nvSpPr>
        <p:spPr>
          <a:xfrm>
            <a:off x="10058400" y="3771900"/>
            <a:ext cx="8077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 </a:t>
            </a:r>
            <a:r>
              <a:rPr lang="en-US" altLang="ko-KR" sz="3000" dirty="0"/>
              <a:t>1.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-&gt; </a:t>
            </a:r>
            <a:r>
              <a:rPr lang="ko-KR" altLang="en-US" sz="3000" dirty="0" err="1"/>
              <a:t>센서값</a:t>
            </a:r>
            <a:r>
              <a:rPr lang="ko-KR" altLang="en-US" sz="3000" dirty="0"/>
              <a:t> : </a:t>
            </a:r>
            <a:r>
              <a:rPr lang="ko-KR" altLang="en-US" sz="3000" dirty="0" err="1"/>
              <a:t>wifi</a:t>
            </a:r>
            <a:r>
              <a:rPr lang="ko-KR" altLang="en-US" sz="3000" dirty="0"/>
              <a:t> 통신을 통해 웹 서버로 센서 값 전송</a:t>
            </a:r>
          </a:p>
          <a:p>
            <a:r>
              <a:rPr lang="ko-KR" altLang="en-US" sz="3000" dirty="0"/>
              <a:t>서버 -&gt; 어플 : 웹 서버로 만들어서 컴퓨터와 연결된 인터넷으로 값을 어플로 전송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5735" y="295360"/>
            <a:ext cx="8747228" cy="1233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9505" y="179592"/>
            <a:ext cx="1647258" cy="1647258"/>
            <a:chOff x="579505" y="179592"/>
            <a:chExt cx="1647258" cy="16472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505" y="179592"/>
              <a:ext cx="1647258" cy="16472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1283" y="1926479"/>
            <a:ext cx="2930533" cy="10609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1269" y="520983"/>
            <a:ext cx="1203730" cy="964477"/>
            <a:chOff x="801269" y="520983"/>
            <a:chExt cx="1203730" cy="9644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269" y="520983"/>
              <a:ext cx="1203730" cy="96447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E26D5-9578-F45B-E136-0ED2BD72AA00}"/>
              </a:ext>
            </a:extLst>
          </p:cNvPr>
          <p:cNvSpPr txBox="1"/>
          <p:nvPr/>
        </p:nvSpPr>
        <p:spPr>
          <a:xfrm>
            <a:off x="3015238" y="4152900"/>
            <a:ext cx="6854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하나의 보드에서 여러 개의  센서 연결</a:t>
            </a:r>
            <a:endParaRPr lang="en-US" altLang="ko-KR" sz="3000" dirty="0"/>
          </a:p>
          <a:p>
            <a:r>
              <a:rPr lang="en-US" altLang="ko-KR" sz="3000" dirty="0"/>
              <a:t>2. </a:t>
            </a:r>
            <a:r>
              <a:rPr lang="ko-KR" altLang="en-US" sz="3000" dirty="0"/>
              <a:t>블루투스 통신</a:t>
            </a:r>
            <a:endParaRPr lang="en-US" altLang="ko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5D013-E98C-60AB-5B29-6A43D061632A}"/>
              </a:ext>
            </a:extLst>
          </p:cNvPr>
          <p:cNvSpPr txBox="1"/>
          <p:nvPr/>
        </p:nvSpPr>
        <p:spPr>
          <a:xfrm>
            <a:off x="10135629" y="4146241"/>
            <a:ext cx="6248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각 센서마다 보드 하나씩 사용</a:t>
            </a:r>
            <a:endParaRPr lang="en-US" altLang="ko-KR" sz="3000" dirty="0"/>
          </a:p>
          <a:p>
            <a:r>
              <a:rPr lang="en-US" altLang="ko-KR" sz="3000" dirty="0"/>
              <a:t>2. </a:t>
            </a:r>
            <a:r>
              <a:rPr lang="ko-KR" altLang="en-US" sz="3000" dirty="0"/>
              <a:t>와이파이 통신 </a:t>
            </a:r>
            <a:r>
              <a:rPr lang="en-US" altLang="ko-KR" sz="3000" dirty="0"/>
              <a:t>(AP</a:t>
            </a:r>
            <a:r>
              <a:rPr lang="ko-KR" altLang="en-US" sz="3000" dirty="0"/>
              <a:t>방식</a:t>
            </a:r>
            <a:r>
              <a:rPr lang="en-US" altLang="ko-KR" sz="3000" dirty="0"/>
              <a:t>), Uno </a:t>
            </a:r>
            <a:r>
              <a:rPr lang="ko-KR" altLang="en-US" sz="3000" dirty="0"/>
              <a:t>보드 </a:t>
            </a:r>
            <a:endParaRPr lang="en-US" altLang="ko-KR" sz="3000" dirty="0"/>
          </a:p>
          <a:p>
            <a:r>
              <a:rPr lang="ko-KR" altLang="en-US" sz="3000" dirty="0"/>
              <a:t>대신 </a:t>
            </a:r>
            <a:r>
              <a:rPr lang="en-US" altLang="ko-KR" sz="3000" dirty="0"/>
              <a:t>ESP32 </a:t>
            </a:r>
            <a:r>
              <a:rPr lang="ko-KR" altLang="en-US" sz="3000" dirty="0"/>
              <a:t>사용 예정</a:t>
            </a:r>
            <a:r>
              <a:rPr lang="en-US" altLang="ko-KR" sz="3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6D93D-9FA9-3F33-9BD1-8289C871BC6E}"/>
              </a:ext>
            </a:extLst>
          </p:cNvPr>
          <p:cNvSpPr txBox="1"/>
          <p:nvPr/>
        </p:nvSpPr>
        <p:spPr>
          <a:xfrm>
            <a:off x="5011420" y="2681038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기존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3EC457-91EB-ACA4-6D2D-D5103BD3992C}"/>
              </a:ext>
            </a:extLst>
          </p:cNvPr>
          <p:cNvSpPr txBox="1"/>
          <p:nvPr/>
        </p:nvSpPr>
        <p:spPr>
          <a:xfrm>
            <a:off x="11640820" y="26976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수정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50D830-0226-4F5C-2F27-219B1C44555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581354" y="3065759"/>
            <a:ext cx="4059466" cy="1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 cstate="print"/>
          <a:srcRect l="54362"/>
          <a:stretch/>
        </p:blipFill>
        <p:spPr>
          <a:xfrm>
            <a:off x="475105" y="442156"/>
            <a:ext cx="2306450" cy="1214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5105" y="1351687"/>
            <a:ext cx="4678664" cy="493714"/>
            <a:chOff x="475105" y="1351687"/>
            <a:chExt cx="4678664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05" y="1351687"/>
              <a:ext cx="4678664" cy="49371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665FA33-37FA-3288-D2E6-E65BF75BF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61" y="442156"/>
            <a:ext cx="10812278" cy="9914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 cstate="print"/>
          <a:srcRect r="57700"/>
          <a:stretch/>
        </p:blipFill>
        <p:spPr>
          <a:xfrm>
            <a:off x="376794" y="472882"/>
            <a:ext cx="2137806" cy="1214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5105" y="1351687"/>
            <a:ext cx="4678664" cy="493714"/>
            <a:chOff x="475105" y="1351687"/>
            <a:chExt cx="4678664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05" y="1351687"/>
              <a:ext cx="4678664" cy="49371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1737280-B86F-223E-FAB7-80DA0F19E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97" y="2933700"/>
            <a:ext cx="12829766" cy="39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706" y="211660"/>
            <a:ext cx="4270447" cy="12333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6465" y="1108751"/>
            <a:ext cx="2654147" cy="493714"/>
            <a:chOff x="476465" y="1108751"/>
            <a:chExt cx="265414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65" y="1108751"/>
              <a:ext cx="265414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44370" y="9722563"/>
            <a:ext cx="2670121" cy="402378"/>
          </a:xfrm>
          <a:prstGeom prst="rect">
            <a:avLst/>
          </a:prstGeom>
        </p:spPr>
      </p:pic>
      <p:pic>
        <p:nvPicPr>
          <p:cNvPr id="5" name="Object 1">
            <a:extLst>
              <a:ext uri="{FF2B5EF4-FFF2-40B4-BE49-F238E27FC236}">
                <a16:creationId xmlns:a16="http://schemas.microsoft.com/office/drawing/2014/main" id="{ACDD115D-8836-96E9-8135-B76915051EE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685714" y="-3172578"/>
            <a:ext cx="35657142" cy="178253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706" y="211660"/>
            <a:ext cx="4887694" cy="1233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6465" y="1108751"/>
            <a:ext cx="2654147" cy="493714"/>
            <a:chOff x="476465" y="1108751"/>
            <a:chExt cx="265414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65" y="1108751"/>
              <a:ext cx="265414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44370" y="9722563"/>
            <a:ext cx="2670121" cy="402368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EAAFD04-6948-AB4B-A3FC-0CE64FCE1D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534400" y="-2095500"/>
            <a:ext cx="35036706" cy="156688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515</Words>
  <Application>Microsoft Office PowerPoint</Application>
  <PresentationFormat>사용자 지정</PresentationFormat>
  <Paragraphs>86</Paragraphs>
  <Slides>25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pluto0303@naver.com</cp:lastModifiedBy>
  <cp:revision>8</cp:revision>
  <dcterms:created xsi:type="dcterms:W3CDTF">2022-11-02T18:01:49Z</dcterms:created>
  <dcterms:modified xsi:type="dcterms:W3CDTF">2022-11-03T10:20:00Z</dcterms:modified>
</cp:coreProperties>
</file>