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844" r:id="rId2"/>
  </p:sldMasterIdLst>
  <p:notesMasterIdLst>
    <p:notesMasterId r:id="rId36"/>
  </p:notesMasterIdLst>
  <p:handoutMasterIdLst>
    <p:handoutMasterId r:id="rId37"/>
  </p:handoutMasterIdLst>
  <p:sldIdLst>
    <p:sldId id="256" r:id="rId3"/>
    <p:sldId id="257" r:id="rId4"/>
    <p:sldId id="631" r:id="rId5"/>
    <p:sldId id="358" r:id="rId6"/>
    <p:sldId id="352" r:id="rId7"/>
    <p:sldId id="354" r:id="rId8"/>
    <p:sldId id="355" r:id="rId9"/>
    <p:sldId id="349" r:id="rId10"/>
    <p:sldId id="361" r:id="rId11"/>
    <p:sldId id="362" r:id="rId12"/>
    <p:sldId id="356" r:id="rId13"/>
    <p:sldId id="360" r:id="rId14"/>
    <p:sldId id="365" r:id="rId15"/>
    <p:sldId id="363" r:id="rId16"/>
    <p:sldId id="366" r:id="rId17"/>
    <p:sldId id="367" r:id="rId18"/>
    <p:sldId id="388" r:id="rId19"/>
    <p:sldId id="389" r:id="rId20"/>
    <p:sldId id="633" r:id="rId21"/>
    <p:sldId id="364" r:id="rId22"/>
    <p:sldId id="368" r:id="rId23"/>
    <p:sldId id="369" r:id="rId24"/>
    <p:sldId id="370" r:id="rId25"/>
    <p:sldId id="371" r:id="rId26"/>
    <p:sldId id="372" r:id="rId27"/>
    <p:sldId id="386" r:id="rId28"/>
    <p:sldId id="374" r:id="rId29"/>
    <p:sldId id="387" r:id="rId30"/>
    <p:sldId id="353" r:id="rId31"/>
    <p:sldId id="391" r:id="rId32"/>
    <p:sldId id="390" r:id="rId33"/>
    <p:sldId id="392" r:id="rId34"/>
    <p:sldId id="279" r:id="rId35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C40CAE"/>
    <a:srgbClr val="FF00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CCE27B-3C92-4086-A5C8-A27957B882A1}" v="1" dt="2023-09-03T05:38:11.6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474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6.xml"/><Relationship Id="rId2" Type="http://schemas.openxmlformats.org/officeDocument/2006/relationships/slide" Target="slides/slide15.xml"/><Relationship Id="rId1" Type="http://schemas.openxmlformats.org/officeDocument/2006/relationships/slide" Target="slides/slide14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172CE2-5101-4F41-AF25-9ABD0CBDFBB5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1B1A1E91-94F1-4038-A757-D2A07F0222F6}">
      <dgm:prSet phldrT="[Text]" custT="1"/>
      <dgm:spPr>
        <a:solidFill>
          <a:srgbClr val="00B050"/>
        </a:solidFill>
      </dgm:spPr>
      <dgm:t>
        <a:bodyPr/>
        <a:lstStyle/>
        <a:p>
          <a:r>
            <a:rPr lang="he-IL" sz="2400" b="1" dirty="0">
              <a:solidFill>
                <a:schemeClr val="accent3"/>
              </a:solidFill>
            </a:rPr>
            <a:t>אתר הקורס – מודל </a:t>
          </a:r>
          <a:endParaRPr lang="en-IL" sz="2400" b="1" dirty="0">
            <a:solidFill>
              <a:schemeClr val="accent3"/>
            </a:solidFill>
          </a:endParaRPr>
        </a:p>
      </dgm:t>
    </dgm:pt>
    <dgm:pt modelId="{8344DF1C-0DFE-4364-8540-09762B6ECD34}" type="parTrans" cxnId="{55622AA4-38B8-4088-9326-69CE0C2FDA79}">
      <dgm:prSet/>
      <dgm:spPr/>
      <dgm:t>
        <a:bodyPr/>
        <a:lstStyle/>
        <a:p>
          <a:endParaRPr lang="en-IL"/>
        </a:p>
      </dgm:t>
    </dgm:pt>
    <dgm:pt modelId="{F0BD3A45-75B6-4FCF-80DF-63674511081F}" type="sibTrans" cxnId="{55622AA4-38B8-4088-9326-69CE0C2FDA79}">
      <dgm:prSet/>
      <dgm:spPr/>
      <dgm:t>
        <a:bodyPr/>
        <a:lstStyle/>
        <a:p>
          <a:endParaRPr lang="en-IL"/>
        </a:p>
      </dgm:t>
    </dgm:pt>
    <dgm:pt modelId="{9ECCD9F7-C2DF-4A52-BB55-B99003179C3A}">
      <dgm:prSet phldrT="[Text]" custT="1"/>
      <dgm:spPr>
        <a:solidFill>
          <a:srgbClr val="00B050"/>
        </a:solidFill>
      </dgm:spPr>
      <dgm:t>
        <a:bodyPr/>
        <a:lstStyle/>
        <a:p>
          <a:pPr rtl="1"/>
          <a:r>
            <a:rPr lang="he-IL" sz="2400" b="1" kern="1200" dirty="0">
              <a:solidFill>
                <a:schemeClr val="accent3"/>
              </a:solidFill>
              <a:latin typeface="Tahoma"/>
              <a:ea typeface="+mn-ea"/>
              <a:cs typeface="David"/>
            </a:rPr>
            <a:t>הרצאה</a:t>
          </a:r>
        </a:p>
        <a:p>
          <a:pPr rtl="1"/>
          <a:r>
            <a:rPr lang="he-IL" sz="2400" b="1" kern="1200" dirty="0">
              <a:solidFill>
                <a:schemeClr val="accent3"/>
              </a:solidFill>
              <a:latin typeface="Tahoma"/>
              <a:ea typeface="+mn-ea"/>
              <a:cs typeface="David"/>
            </a:rPr>
            <a:t>תרגול</a:t>
          </a:r>
          <a:endParaRPr lang="en-IL" sz="2400" b="1" kern="1200" dirty="0">
            <a:solidFill>
              <a:schemeClr val="accent3"/>
            </a:solidFill>
            <a:latin typeface="Tahoma"/>
            <a:ea typeface="+mn-ea"/>
            <a:cs typeface="David"/>
          </a:endParaRPr>
        </a:p>
      </dgm:t>
    </dgm:pt>
    <dgm:pt modelId="{44AC45DA-C3CF-40E2-AE49-1BCC59DFF9FE}" type="parTrans" cxnId="{6E1EBD98-FD56-4ECC-BE8B-7DEC22B38AAC}">
      <dgm:prSet/>
      <dgm:spPr/>
      <dgm:t>
        <a:bodyPr/>
        <a:lstStyle/>
        <a:p>
          <a:endParaRPr lang="en-IL"/>
        </a:p>
      </dgm:t>
    </dgm:pt>
    <dgm:pt modelId="{8BE7A587-0276-4D40-ADC4-430F7EA7A1F4}" type="sibTrans" cxnId="{6E1EBD98-FD56-4ECC-BE8B-7DEC22B38AAC}">
      <dgm:prSet/>
      <dgm:spPr/>
      <dgm:t>
        <a:bodyPr/>
        <a:lstStyle/>
        <a:p>
          <a:endParaRPr lang="en-IL"/>
        </a:p>
      </dgm:t>
    </dgm:pt>
    <dgm:pt modelId="{61F0838A-4107-44BA-B0D9-1679B5EDA224}" type="pres">
      <dgm:prSet presAssocID="{0B172CE2-5101-4F41-AF25-9ABD0CBDFBB5}" presName="linearFlow" presStyleCnt="0">
        <dgm:presLayoutVars>
          <dgm:dir/>
          <dgm:resizeHandles val="exact"/>
        </dgm:presLayoutVars>
      </dgm:prSet>
      <dgm:spPr/>
    </dgm:pt>
    <dgm:pt modelId="{601E4049-D36E-4262-A8FB-0E8C3D148512}" type="pres">
      <dgm:prSet presAssocID="{1B1A1E91-94F1-4038-A757-D2A07F0222F6}" presName="composite" presStyleCnt="0"/>
      <dgm:spPr/>
    </dgm:pt>
    <dgm:pt modelId="{A6F8EC40-0DCE-4349-B26C-B1CF59AAFDE5}" type="pres">
      <dgm:prSet presAssocID="{1B1A1E91-94F1-4038-A757-D2A07F0222F6}" presName="imgShp" presStyleLbl="fgImgPlace1" presStyleIdx="0" presStyleCnt="2" custLinFactNeighborX="-26068" custLinFactNeighborY="-3114"/>
      <dgm:spPr>
        <a:blipFill>
          <a:blip xmlns:r="http://schemas.openxmlformats.org/officeDocument/2006/relationships" r:embed="rId1"/>
          <a:srcRect/>
          <a:stretch>
            <a:fillRect l="-4000" r="-4000"/>
          </a:stretch>
        </a:blipFill>
      </dgm:spPr>
    </dgm:pt>
    <dgm:pt modelId="{528460B2-4F5B-4572-8D96-E972893A1A53}" type="pres">
      <dgm:prSet presAssocID="{1B1A1E91-94F1-4038-A757-D2A07F0222F6}" presName="txShp" presStyleLbl="node1" presStyleIdx="0" presStyleCnt="2" custScaleX="110699" custScaleY="75128" custLinFactNeighborX="5306" custLinFactNeighborY="6221">
        <dgm:presLayoutVars>
          <dgm:bulletEnabled val="1"/>
        </dgm:presLayoutVars>
      </dgm:prSet>
      <dgm:spPr/>
    </dgm:pt>
    <dgm:pt modelId="{DE87091E-BD38-4667-A50C-14DB09B3563E}" type="pres">
      <dgm:prSet presAssocID="{F0BD3A45-75B6-4FCF-80DF-63674511081F}" presName="spacing" presStyleCnt="0"/>
      <dgm:spPr/>
    </dgm:pt>
    <dgm:pt modelId="{97680AB9-A5F6-45D2-86BC-4F8D8C5DACCB}" type="pres">
      <dgm:prSet presAssocID="{9ECCD9F7-C2DF-4A52-BB55-B99003179C3A}" presName="composite" presStyleCnt="0"/>
      <dgm:spPr/>
    </dgm:pt>
    <dgm:pt modelId="{08E9C0D3-2920-4E5F-8B28-20180A856278}" type="pres">
      <dgm:prSet presAssocID="{9ECCD9F7-C2DF-4A52-BB55-B99003179C3A}" presName="imgShp" presStyleLbl="fgImgPlace1" presStyleIdx="1" presStyleCnt="2" custLinFactNeighborX="-15851" custLinFactNeighborY="-1380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Person writing math on a chalk board"/>
        </a:ext>
      </dgm:extLst>
    </dgm:pt>
    <dgm:pt modelId="{F6089A30-4091-425D-B392-831491CE0454}" type="pres">
      <dgm:prSet presAssocID="{9ECCD9F7-C2DF-4A52-BB55-B99003179C3A}" presName="txShp" presStyleLbl="node1" presStyleIdx="1" presStyleCnt="2" custScaleX="113305" custScaleY="77128" custLinFactNeighborX="7081" custLinFactNeighborY="-5882">
        <dgm:presLayoutVars>
          <dgm:bulletEnabled val="1"/>
        </dgm:presLayoutVars>
      </dgm:prSet>
      <dgm:spPr/>
    </dgm:pt>
  </dgm:ptLst>
  <dgm:cxnLst>
    <dgm:cxn modelId="{465A1900-795A-47AC-8DB0-52AE540D90DA}" type="presOf" srcId="{9ECCD9F7-C2DF-4A52-BB55-B99003179C3A}" destId="{F6089A30-4091-425D-B392-831491CE0454}" srcOrd="0" destOrd="0" presId="urn:microsoft.com/office/officeart/2005/8/layout/vList3"/>
    <dgm:cxn modelId="{63EE9709-B11F-4531-BDC6-1798A81B71FC}" type="presOf" srcId="{0B172CE2-5101-4F41-AF25-9ABD0CBDFBB5}" destId="{61F0838A-4107-44BA-B0D9-1679B5EDA224}" srcOrd="0" destOrd="0" presId="urn:microsoft.com/office/officeart/2005/8/layout/vList3"/>
    <dgm:cxn modelId="{6E1EBD98-FD56-4ECC-BE8B-7DEC22B38AAC}" srcId="{0B172CE2-5101-4F41-AF25-9ABD0CBDFBB5}" destId="{9ECCD9F7-C2DF-4A52-BB55-B99003179C3A}" srcOrd="1" destOrd="0" parTransId="{44AC45DA-C3CF-40E2-AE49-1BCC59DFF9FE}" sibTransId="{8BE7A587-0276-4D40-ADC4-430F7EA7A1F4}"/>
    <dgm:cxn modelId="{55622AA4-38B8-4088-9326-69CE0C2FDA79}" srcId="{0B172CE2-5101-4F41-AF25-9ABD0CBDFBB5}" destId="{1B1A1E91-94F1-4038-A757-D2A07F0222F6}" srcOrd="0" destOrd="0" parTransId="{8344DF1C-0DFE-4364-8540-09762B6ECD34}" sibTransId="{F0BD3A45-75B6-4FCF-80DF-63674511081F}"/>
    <dgm:cxn modelId="{225075E2-DC4E-40DE-B23C-3CB9678F7F50}" type="presOf" srcId="{1B1A1E91-94F1-4038-A757-D2A07F0222F6}" destId="{528460B2-4F5B-4572-8D96-E972893A1A53}" srcOrd="0" destOrd="0" presId="urn:microsoft.com/office/officeart/2005/8/layout/vList3"/>
    <dgm:cxn modelId="{8F6B9E7D-F021-4339-A9A9-8E14D39E1489}" type="presParOf" srcId="{61F0838A-4107-44BA-B0D9-1679B5EDA224}" destId="{601E4049-D36E-4262-A8FB-0E8C3D148512}" srcOrd="0" destOrd="0" presId="urn:microsoft.com/office/officeart/2005/8/layout/vList3"/>
    <dgm:cxn modelId="{15A23331-1257-4BFB-BA28-B3043B2917AF}" type="presParOf" srcId="{601E4049-D36E-4262-A8FB-0E8C3D148512}" destId="{A6F8EC40-0DCE-4349-B26C-B1CF59AAFDE5}" srcOrd="0" destOrd="0" presId="urn:microsoft.com/office/officeart/2005/8/layout/vList3"/>
    <dgm:cxn modelId="{1D39C0E0-11C0-4EF6-9951-B349D0628809}" type="presParOf" srcId="{601E4049-D36E-4262-A8FB-0E8C3D148512}" destId="{528460B2-4F5B-4572-8D96-E972893A1A53}" srcOrd="1" destOrd="0" presId="urn:microsoft.com/office/officeart/2005/8/layout/vList3"/>
    <dgm:cxn modelId="{3B9FD699-1A14-49F1-998C-5D859CBEB4EC}" type="presParOf" srcId="{61F0838A-4107-44BA-B0D9-1679B5EDA224}" destId="{DE87091E-BD38-4667-A50C-14DB09B3563E}" srcOrd="1" destOrd="0" presId="urn:microsoft.com/office/officeart/2005/8/layout/vList3"/>
    <dgm:cxn modelId="{75DBC682-1D44-4885-8BEA-0DDCA1414EF6}" type="presParOf" srcId="{61F0838A-4107-44BA-B0D9-1679B5EDA224}" destId="{97680AB9-A5F6-45D2-86BC-4F8D8C5DACCB}" srcOrd="2" destOrd="0" presId="urn:microsoft.com/office/officeart/2005/8/layout/vList3"/>
    <dgm:cxn modelId="{49039781-FF1A-4E2A-8342-7AC5900A8D77}" type="presParOf" srcId="{97680AB9-A5F6-45D2-86BC-4F8D8C5DACCB}" destId="{08E9C0D3-2920-4E5F-8B28-20180A856278}" srcOrd="0" destOrd="0" presId="urn:microsoft.com/office/officeart/2005/8/layout/vList3"/>
    <dgm:cxn modelId="{8B6FDF5C-6937-47C1-B789-0B849CA0058C}" type="presParOf" srcId="{97680AB9-A5F6-45D2-86BC-4F8D8C5DACCB}" destId="{F6089A30-4091-425D-B392-831491CE045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8460B2-4F5B-4572-8D96-E972893A1A53}">
      <dsp:nvSpPr>
        <dsp:cNvPr id="0" name=""/>
        <dsp:cNvSpPr/>
      </dsp:nvSpPr>
      <dsp:spPr>
        <a:xfrm rot="10800000">
          <a:off x="2100901" y="388908"/>
          <a:ext cx="7797897" cy="1556897"/>
        </a:xfrm>
        <a:prstGeom prst="homePlate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3838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400" b="1" kern="1200" dirty="0">
              <a:solidFill>
                <a:schemeClr val="accent3"/>
              </a:solidFill>
            </a:rPr>
            <a:t>אתר הקורס – מודל </a:t>
          </a:r>
          <a:endParaRPr lang="en-IL" sz="2400" b="1" kern="1200" dirty="0">
            <a:solidFill>
              <a:schemeClr val="accent3"/>
            </a:solidFill>
          </a:endParaRPr>
        </a:p>
      </dsp:txBody>
      <dsp:txXfrm rot="10800000">
        <a:off x="2490125" y="388908"/>
        <a:ext cx="7408673" cy="1556897"/>
      </dsp:txXfrm>
    </dsp:sp>
    <dsp:sp modelId="{A6F8EC40-0DCE-4349-B26C-B1CF59AAFDE5}">
      <dsp:nvSpPr>
        <dsp:cNvPr id="0" name=""/>
        <dsp:cNvSpPr/>
      </dsp:nvSpPr>
      <dsp:spPr>
        <a:xfrm>
          <a:off x="527588" y="0"/>
          <a:ext cx="2072326" cy="2072326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4000" r="-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089A30-4091-425D-B392-831491CE0454}">
      <dsp:nvSpPr>
        <dsp:cNvPr id="0" name=""/>
        <dsp:cNvSpPr/>
      </dsp:nvSpPr>
      <dsp:spPr>
        <a:xfrm rot="10800000">
          <a:off x="2088257" y="2808303"/>
          <a:ext cx="7981470" cy="1598344"/>
        </a:xfrm>
        <a:prstGeom prst="homePlate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3838" tIns="91440" rIns="170688" bIns="91440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400" b="1" kern="1200" dirty="0">
              <a:solidFill>
                <a:schemeClr val="accent3"/>
              </a:solidFill>
              <a:latin typeface="Tahoma"/>
              <a:ea typeface="+mn-ea"/>
              <a:cs typeface="David"/>
            </a:rPr>
            <a:t>הרצאה</a:t>
          </a:r>
        </a:p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400" b="1" kern="1200" dirty="0">
              <a:solidFill>
                <a:schemeClr val="accent3"/>
              </a:solidFill>
              <a:latin typeface="Tahoma"/>
              <a:ea typeface="+mn-ea"/>
              <a:cs typeface="David"/>
            </a:rPr>
            <a:t>תרגול</a:t>
          </a:r>
          <a:endParaRPr lang="en-IL" sz="2400" b="1" kern="1200" dirty="0">
            <a:solidFill>
              <a:schemeClr val="accent3"/>
            </a:solidFill>
            <a:latin typeface="Tahoma"/>
            <a:ea typeface="+mn-ea"/>
            <a:cs typeface="David"/>
          </a:endParaRPr>
        </a:p>
      </dsp:txBody>
      <dsp:txXfrm rot="10800000">
        <a:off x="2487843" y="2808303"/>
        <a:ext cx="7581884" cy="1598344"/>
      </dsp:txXfrm>
    </dsp:sp>
    <dsp:sp modelId="{08E9C0D3-2920-4E5F-8B28-20180A856278}">
      <dsp:nvSpPr>
        <dsp:cNvPr id="0" name=""/>
        <dsp:cNvSpPr/>
      </dsp:nvSpPr>
      <dsp:spPr>
        <a:xfrm>
          <a:off x="693424" y="2664608"/>
          <a:ext cx="2072326" cy="2072326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6EDDFFF8-72B7-4BD1-8685-7E5E817EAAD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FB82D3CB-D521-4A82-A7E4-7CB32E2CBF9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8" name="Rectangle 4">
            <a:extLst>
              <a:ext uri="{FF2B5EF4-FFF2-40B4-BE49-F238E27FC236}">
                <a16:creationId xmlns:a16="http://schemas.microsoft.com/office/drawing/2014/main" id="{BD2BF038-96B2-4227-AFB6-1E843B9E7C9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9" name="Rectangle 5">
            <a:extLst>
              <a:ext uri="{FF2B5EF4-FFF2-40B4-BE49-F238E27FC236}">
                <a16:creationId xmlns:a16="http://schemas.microsoft.com/office/drawing/2014/main" id="{FF4F8636-C946-4ED3-A307-A062F0DA097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21FBA1EB-E966-4C73-9C25-8BE2E9CABFF1}" type="slidenum">
              <a:rPr lang="he-IL" altLang="en-IL"/>
              <a:pPr>
                <a:defRPr/>
              </a:pPr>
              <a:t>‹#›</a:t>
            </a:fld>
            <a:endParaRPr lang="en-US" altLang="en-IL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A9FC8127-9E8A-4F1B-B25E-7A49F286994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88D5741E-E2C3-4C50-81D2-54D96988979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978434B4-F268-4C9B-B413-BF6AE96C96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92064D90-846C-4277-85CE-E24CFD2818B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ADD7C7E5-AC4D-4A57-A28F-D9E7596942E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7297779-1AE3-447D-BBC9-BBFEEDF746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1FCD6EAF-0262-4CF1-AA06-B47482ECC367}" type="slidenum">
              <a:rPr lang="he-IL" altLang="en-IL"/>
              <a:pPr>
                <a:defRPr/>
              </a:pPr>
              <a:t>‹#›</a:t>
            </a:fld>
            <a:endParaRPr lang="en-US" altLang="en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4BB54F15-6A1C-42FD-A99D-E4E95B05FB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4EF2BC8-9B42-474D-8AA1-5D54D154E4B3}" type="slidenum">
              <a:rPr lang="he-IL" altLang="en-US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 sz="1300">
              <a:latin typeface="Tahoma" panose="020B0604030504040204" pitchFamily="34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53E33293-E0F4-4F0C-BB02-9999707FED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992A5CF5-BDF3-44BA-9DA4-F544EBCC5A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>
            <a:extLst>
              <a:ext uri="{FF2B5EF4-FFF2-40B4-BE49-F238E27FC236}">
                <a16:creationId xmlns:a16="http://schemas.microsoft.com/office/drawing/2014/main" id="{BBA516E4-5E0B-41E0-B709-5882A2788E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32771" name="Notes Placeholder 2">
            <a:extLst>
              <a:ext uri="{FF2B5EF4-FFF2-40B4-BE49-F238E27FC236}">
                <a16:creationId xmlns:a16="http://schemas.microsoft.com/office/drawing/2014/main" id="{3B333C70-79C9-4265-B74E-A6443AAE7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id="{B41558D6-FC02-45B1-8900-15E9BA212D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BD54D2F-4D9F-48C8-A66E-D50EBB22F976}" type="slidenum">
              <a:rPr lang="he-IL" altLang="en-US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21</a:t>
            </a:fld>
            <a:endParaRPr lang="en-US" altLang="en-US" sz="1300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>
            <a:extLst>
              <a:ext uri="{FF2B5EF4-FFF2-40B4-BE49-F238E27FC236}">
                <a16:creationId xmlns:a16="http://schemas.microsoft.com/office/drawing/2014/main" id="{CB3C45E7-D334-4114-A67C-B61F0EC989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34819" name="Notes Placeholder 2">
            <a:extLst>
              <a:ext uri="{FF2B5EF4-FFF2-40B4-BE49-F238E27FC236}">
                <a16:creationId xmlns:a16="http://schemas.microsoft.com/office/drawing/2014/main" id="{4E018F17-3022-480B-AE3C-A46E470F7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  <p:sp>
        <p:nvSpPr>
          <p:cNvPr id="34820" name="Slide Number Placeholder 3">
            <a:extLst>
              <a:ext uri="{FF2B5EF4-FFF2-40B4-BE49-F238E27FC236}">
                <a16:creationId xmlns:a16="http://schemas.microsoft.com/office/drawing/2014/main" id="{E522E3DF-5769-4ED1-9C69-C5CFB8B140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BB5BF3F-0BD8-47A6-92F8-6A69ACA394A8}" type="slidenum">
              <a:rPr lang="he-IL" altLang="en-US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22</a:t>
            </a:fld>
            <a:endParaRPr lang="en-US" altLang="en-US" sz="1300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>
            <a:extLst>
              <a:ext uri="{FF2B5EF4-FFF2-40B4-BE49-F238E27FC236}">
                <a16:creationId xmlns:a16="http://schemas.microsoft.com/office/drawing/2014/main" id="{C94F5E87-ED11-44C2-805A-EDF2576F70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36867" name="Notes Placeholder 2">
            <a:extLst>
              <a:ext uri="{FF2B5EF4-FFF2-40B4-BE49-F238E27FC236}">
                <a16:creationId xmlns:a16="http://schemas.microsoft.com/office/drawing/2014/main" id="{5CEF0A1A-327C-45A5-8A64-A6A509CE3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  <p:sp>
        <p:nvSpPr>
          <p:cNvPr id="36868" name="Slide Number Placeholder 3">
            <a:extLst>
              <a:ext uri="{FF2B5EF4-FFF2-40B4-BE49-F238E27FC236}">
                <a16:creationId xmlns:a16="http://schemas.microsoft.com/office/drawing/2014/main" id="{A5384B9A-FC1E-42B2-9696-03DB936730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850D8EC-11B4-433F-BC3F-92CA434593D3}" type="slidenum">
              <a:rPr lang="he-IL" altLang="en-US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23</a:t>
            </a:fld>
            <a:endParaRPr lang="en-US" altLang="en-US" sz="1300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>
            <a:extLst>
              <a:ext uri="{FF2B5EF4-FFF2-40B4-BE49-F238E27FC236}">
                <a16:creationId xmlns:a16="http://schemas.microsoft.com/office/drawing/2014/main" id="{CC193234-F698-4DE1-9E5E-87F6406CE4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38915" name="Notes Placeholder 2">
            <a:extLst>
              <a:ext uri="{FF2B5EF4-FFF2-40B4-BE49-F238E27FC236}">
                <a16:creationId xmlns:a16="http://schemas.microsoft.com/office/drawing/2014/main" id="{0370783B-3CAF-4E16-82F4-4CBDA688B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id="{AD15F81D-8465-46DE-893E-95CE168075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AF94B64-CB67-4C6F-8E57-943BDEDCC553}" type="slidenum">
              <a:rPr lang="he-IL" altLang="en-US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24</a:t>
            </a:fld>
            <a:endParaRPr lang="en-US" altLang="en-US" sz="1300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>
            <a:extLst>
              <a:ext uri="{FF2B5EF4-FFF2-40B4-BE49-F238E27FC236}">
                <a16:creationId xmlns:a16="http://schemas.microsoft.com/office/drawing/2014/main" id="{1973087D-E8FB-4689-A066-03ACAC4915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0963" name="Notes Placeholder 2">
            <a:extLst>
              <a:ext uri="{FF2B5EF4-FFF2-40B4-BE49-F238E27FC236}">
                <a16:creationId xmlns:a16="http://schemas.microsoft.com/office/drawing/2014/main" id="{F97C18DC-F444-4EFA-85E4-42676CA64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  <p:sp>
        <p:nvSpPr>
          <p:cNvPr id="40964" name="Slide Number Placeholder 3">
            <a:extLst>
              <a:ext uri="{FF2B5EF4-FFF2-40B4-BE49-F238E27FC236}">
                <a16:creationId xmlns:a16="http://schemas.microsoft.com/office/drawing/2014/main" id="{C80B10B1-BC94-4017-8C08-3C130ED325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662CCD0-36CC-41AF-AEA6-F5A41E37DA9C}" type="slidenum">
              <a:rPr lang="he-IL" altLang="en-US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25</a:t>
            </a:fld>
            <a:endParaRPr lang="en-US" altLang="en-US" sz="1300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>
            <a:extLst>
              <a:ext uri="{FF2B5EF4-FFF2-40B4-BE49-F238E27FC236}">
                <a16:creationId xmlns:a16="http://schemas.microsoft.com/office/drawing/2014/main" id="{F308D40B-1376-483E-9351-D3462CCC78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3011" name="Notes Placeholder 2">
            <a:extLst>
              <a:ext uri="{FF2B5EF4-FFF2-40B4-BE49-F238E27FC236}">
                <a16:creationId xmlns:a16="http://schemas.microsoft.com/office/drawing/2014/main" id="{D4EC1557-419D-4407-9F7B-A686C1591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  <p:sp>
        <p:nvSpPr>
          <p:cNvPr id="43012" name="Slide Number Placeholder 3">
            <a:extLst>
              <a:ext uri="{FF2B5EF4-FFF2-40B4-BE49-F238E27FC236}">
                <a16:creationId xmlns:a16="http://schemas.microsoft.com/office/drawing/2014/main" id="{A321C52E-5793-45EE-AEF4-90316F3BE1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04B34BB-4D48-432F-92FF-A0DF8AB77B69}" type="slidenum">
              <a:rPr lang="he-IL" altLang="en-US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26</a:t>
            </a:fld>
            <a:endParaRPr lang="en-US" altLang="en-US" sz="1300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>
            <a:extLst>
              <a:ext uri="{FF2B5EF4-FFF2-40B4-BE49-F238E27FC236}">
                <a16:creationId xmlns:a16="http://schemas.microsoft.com/office/drawing/2014/main" id="{9D62C443-64F6-4A4B-A85A-DEB39E0AF1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5059" name="Notes Placeholder 2">
            <a:extLst>
              <a:ext uri="{FF2B5EF4-FFF2-40B4-BE49-F238E27FC236}">
                <a16:creationId xmlns:a16="http://schemas.microsoft.com/office/drawing/2014/main" id="{BEEF52E6-8B67-4A2B-A87B-0A5152CE1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  <p:sp>
        <p:nvSpPr>
          <p:cNvPr id="45060" name="Slide Number Placeholder 3">
            <a:extLst>
              <a:ext uri="{FF2B5EF4-FFF2-40B4-BE49-F238E27FC236}">
                <a16:creationId xmlns:a16="http://schemas.microsoft.com/office/drawing/2014/main" id="{A2119C69-20DF-445E-99FD-9386005611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8005089-A724-4307-8EB1-32BE1486D026}" type="slidenum">
              <a:rPr lang="he-IL" altLang="en-US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27</a:t>
            </a:fld>
            <a:endParaRPr lang="en-US" altLang="en-US" sz="1300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>
            <a:extLst>
              <a:ext uri="{FF2B5EF4-FFF2-40B4-BE49-F238E27FC236}">
                <a16:creationId xmlns:a16="http://schemas.microsoft.com/office/drawing/2014/main" id="{6558F2B7-0074-438A-B2FB-6F475E0323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1203" name="Notes Placeholder 2">
            <a:extLst>
              <a:ext uri="{FF2B5EF4-FFF2-40B4-BE49-F238E27FC236}">
                <a16:creationId xmlns:a16="http://schemas.microsoft.com/office/drawing/2014/main" id="{0FB1E9E0-75EB-4EF9-8C63-B528ED81A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  <p:sp>
        <p:nvSpPr>
          <p:cNvPr id="51204" name="Slide Number Placeholder 3">
            <a:extLst>
              <a:ext uri="{FF2B5EF4-FFF2-40B4-BE49-F238E27FC236}">
                <a16:creationId xmlns:a16="http://schemas.microsoft.com/office/drawing/2014/main" id="{161932C2-B9F6-429C-9C0F-E3C5D20564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ED6605D-A676-4B5E-ACB7-DFB9E70B1761}" type="slidenum">
              <a:rPr lang="he-IL" altLang="en-US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32</a:t>
            </a:fld>
            <a:endParaRPr lang="en-US" altLang="en-US" sz="1300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>
            <a:extLst>
              <a:ext uri="{FF2B5EF4-FFF2-40B4-BE49-F238E27FC236}">
                <a16:creationId xmlns:a16="http://schemas.microsoft.com/office/drawing/2014/main" id="{28AB4D1A-7BBF-4D8E-B384-7E8883930224}"/>
              </a:ext>
            </a:extLst>
          </p:cNvPr>
          <p:cNvGrpSpPr>
            <a:grpSpLocks/>
          </p:cNvGrpSpPr>
          <p:nvPr/>
        </p:nvGrpSpPr>
        <p:grpSpPr bwMode="auto">
          <a:xfrm>
            <a:off x="1" y="2438401"/>
            <a:ext cx="12012084" cy="1052513"/>
            <a:chOff x="0" y="1536"/>
            <a:chExt cx="5675" cy="663"/>
          </a:xfrm>
        </p:grpSpPr>
        <p:grpSp>
          <p:nvGrpSpPr>
            <p:cNvPr id="5" name="Group 1027">
              <a:extLst>
                <a:ext uri="{FF2B5EF4-FFF2-40B4-BE49-F238E27FC236}">
                  <a16:creationId xmlns:a16="http://schemas.microsoft.com/office/drawing/2014/main" id="{ABC7943F-6F64-46BE-B6F6-DD4E9254A4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1028">
                <a:extLst>
                  <a:ext uri="{FF2B5EF4-FFF2-40B4-BE49-F238E27FC236}">
                    <a16:creationId xmlns:a16="http://schemas.microsoft.com/office/drawing/2014/main" id="{66A28C27-776E-498B-9C9F-068738971C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cs typeface="Times New Roman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GB" altLang="en-US" sz="2400"/>
              </a:p>
            </p:txBody>
          </p:sp>
          <p:sp>
            <p:nvSpPr>
              <p:cNvPr id="13" name="Rectangle 1029">
                <a:extLst>
                  <a:ext uri="{FF2B5EF4-FFF2-40B4-BE49-F238E27FC236}">
                    <a16:creationId xmlns:a16="http://schemas.microsoft.com/office/drawing/2014/main" id="{5B8E4A1D-C967-4FD1-8D03-20F3D1171E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cs typeface="Times New Roman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GB" altLang="en-US" sz="2400"/>
              </a:p>
            </p:txBody>
          </p:sp>
        </p:grpSp>
        <p:grpSp>
          <p:nvGrpSpPr>
            <p:cNvPr id="6" name="Group 1030">
              <a:extLst>
                <a:ext uri="{FF2B5EF4-FFF2-40B4-BE49-F238E27FC236}">
                  <a16:creationId xmlns:a16="http://schemas.microsoft.com/office/drawing/2014/main" id="{0DD8D669-0E5E-4B1F-9725-786E5310F2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1031">
                <a:extLst>
                  <a:ext uri="{FF2B5EF4-FFF2-40B4-BE49-F238E27FC236}">
                    <a16:creationId xmlns:a16="http://schemas.microsoft.com/office/drawing/2014/main" id="{F0497A01-D875-47FE-BDA7-BB24B1D2B5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cs typeface="Times New Roman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GB" altLang="en-US" sz="2400"/>
              </a:p>
            </p:txBody>
          </p:sp>
          <p:sp>
            <p:nvSpPr>
              <p:cNvPr id="11" name="Rectangle 1032">
                <a:extLst>
                  <a:ext uri="{FF2B5EF4-FFF2-40B4-BE49-F238E27FC236}">
                    <a16:creationId xmlns:a16="http://schemas.microsoft.com/office/drawing/2014/main" id="{CD47ABE7-FAA8-4B03-813B-F3B38765BF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cs typeface="Times New Roman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GB" altLang="en-US" sz="2400"/>
              </a:p>
            </p:txBody>
          </p:sp>
        </p:grpSp>
        <p:sp>
          <p:nvSpPr>
            <p:cNvPr id="7" name="Rectangle 1033">
              <a:extLst>
                <a:ext uri="{FF2B5EF4-FFF2-40B4-BE49-F238E27FC236}">
                  <a16:creationId xmlns:a16="http://schemas.microsoft.com/office/drawing/2014/main" id="{FEA3A4AE-1FC7-4522-8596-44104A26D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cs typeface="Times New Roman" pitchFamily="18" charset="0"/>
                </a:defRPr>
              </a:lvl9pPr>
            </a:lstStyle>
            <a:p>
              <a:pPr eaLnBrk="1" hangingPunct="1">
                <a:defRPr/>
              </a:pPr>
              <a:endParaRPr lang="en-GB" altLang="en-US" sz="2400"/>
            </a:p>
          </p:txBody>
        </p:sp>
        <p:sp>
          <p:nvSpPr>
            <p:cNvPr id="8" name="Rectangle 1034">
              <a:extLst>
                <a:ext uri="{FF2B5EF4-FFF2-40B4-BE49-F238E27FC236}">
                  <a16:creationId xmlns:a16="http://schemas.microsoft.com/office/drawing/2014/main" id="{2E150960-FF67-4DE5-A6A7-B00695FD03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cs typeface="Times New Roman" pitchFamily="18" charset="0"/>
                </a:defRPr>
              </a:lvl9pPr>
            </a:lstStyle>
            <a:p>
              <a:pPr eaLnBrk="1" hangingPunct="1">
                <a:defRPr/>
              </a:pPr>
              <a:endParaRPr lang="en-GB" altLang="en-US" sz="2400"/>
            </a:p>
          </p:txBody>
        </p:sp>
        <p:sp>
          <p:nvSpPr>
            <p:cNvPr id="9" name="Rectangle 1035">
              <a:extLst>
                <a:ext uri="{FF2B5EF4-FFF2-40B4-BE49-F238E27FC236}">
                  <a16:creationId xmlns:a16="http://schemas.microsoft.com/office/drawing/2014/main" id="{F65B2F56-0FA2-4D88-93E5-EE0A12A8C45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cs typeface="Times New Roman" pitchFamily="18" charset="0"/>
                </a:defRPr>
              </a:lvl9pPr>
            </a:lstStyle>
            <a:p>
              <a:pPr eaLnBrk="1" hangingPunct="1">
                <a:defRPr/>
              </a:pPr>
              <a:endParaRPr lang="en-GB" altLang="en-US" sz="2400"/>
            </a:p>
          </p:txBody>
        </p:sp>
      </p:grpSp>
      <p:sp>
        <p:nvSpPr>
          <p:cNvPr id="4108" name="Rectangle 1036"/>
          <p:cNvSpPr>
            <a:spLocks noGrp="1" noChangeArrowheads="1"/>
          </p:cNvSpPr>
          <p:nvPr>
            <p:ph type="ctrTitle"/>
          </p:nvPr>
        </p:nvSpPr>
        <p:spPr>
          <a:xfrm>
            <a:off x="1320800" y="18288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09" name="Rectangle 1037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038">
            <a:extLst>
              <a:ext uri="{FF2B5EF4-FFF2-40B4-BE49-F238E27FC236}">
                <a16:creationId xmlns:a16="http://schemas.microsoft.com/office/drawing/2014/main" id="{5F05C7D2-F3F8-4E57-BA6A-472C5F0AD9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1320800" y="6248400"/>
            <a:ext cx="2540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039">
            <a:extLst>
              <a:ext uri="{FF2B5EF4-FFF2-40B4-BE49-F238E27FC236}">
                <a16:creationId xmlns:a16="http://schemas.microsoft.com/office/drawing/2014/main" id="{CB390B31-22F9-4014-92BC-82465B8931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Dr. Rina Zviel-Girshin</a:t>
            </a:r>
          </a:p>
        </p:txBody>
      </p:sp>
      <p:sp>
        <p:nvSpPr>
          <p:cNvPr id="16" name="Rectangle 1040">
            <a:extLst>
              <a:ext uri="{FF2B5EF4-FFF2-40B4-BE49-F238E27FC236}">
                <a16:creationId xmlns:a16="http://schemas.microsoft.com/office/drawing/2014/main" id="{7C931FCE-0142-4C72-AB3D-76B7D60B7C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24048BA8-4DAA-4246-9ED6-F54637EAF39C}" type="slidenum">
              <a:rPr lang="he-IL" altLang="en-IL"/>
              <a:pPr>
                <a:defRPr/>
              </a:pPr>
              <a:t>‹#›</a:t>
            </a:fld>
            <a:endParaRPr lang="en-US" altLang="en-IL"/>
          </a:p>
        </p:txBody>
      </p:sp>
    </p:spTree>
    <p:extLst>
      <p:ext uri="{BB962C8B-B14F-4D97-AF65-F5344CB8AC3E}">
        <p14:creationId xmlns:p14="http://schemas.microsoft.com/office/powerpoint/2010/main" val="3380572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C87D7052-0989-4B13-8F60-BB300E3376A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 Rina Zviel-Girshin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18D3F39B-A2E4-482B-856B-A16365C0062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584B55-EA8C-44E9-965D-D587F6D252B5}" type="slidenum">
              <a:rPr lang="he-IL" altLang="en-IL"/>
              <a:pPr>
                <a:defRPr/>
              </a:pPr>
              <a:t>‹#›</a:t>
            </a:fld>
            <a:endParaRPr lang="en-US" altLang="en-IL"/>
          </a:p>
        </p:txBody>
      </p:sp>
    </p:spTree>
    <p:extLst>
      <p:ext uri="{BB962C8B-B14F-4D97-AF65-F5344CB8AC3E}">
        <p14:creationId xmlns:p14="http://schemas.microsoft.com/office/powerpoint/2010/main" val="1098884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9400" y="457200"/>
            <a:ext cx="26162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20800" y="457200"/>
            <a:ext cx="76454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2DFB1484-5ACE-4143-9E7E-156E6736917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 Rina Zviel-Girshin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7184A914-B08A-44B2-BAC3-530261C84B5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FFD06-BED8-4940-A340-6BAE2BA8BC8A}" type="slidenum">
              <a:rPr lang="he-IL" altLang="en-IL"/>
              <a:pPr>
                <a:defRPr/>
              </a:pPr>
              <a:t>‹#›</a:t>
            </a:fld>
            <a:endParaRPr lang="en-US" altLang="en-IL"/>
          </a:p>
        </p:txBody>
      </p:sp>
    </p:spTree>
    <p:extLst>
      <p:ext uri="{BB962C8B-B14F-4D97-AF65-F5344CB8AC3E}">
        <p14:creationId xmlns:p14="http://schemas.microsoft.com/office/powerpoint/2010/main" val="3953881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457200"/>
            <a:ext cx="10390717" cy="838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1422400" y="1981200"/>
            <a:ext cx="5080000" cy="4114800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5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D3F1727D-C933-4FBA-909C-884F0AA321B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 Rina Zviel-Girshin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FD0A05B-9871-4A69-A118-C1193F96743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A5B3B5-06CF-4C16-BE42-21EC8C026CC7}" type="slidenum">
              <a:rPr lang="he-IL" altLang="en-IL"/>
              <a:pPr>
                <a:defRPr/>
              </a:pPr>
              <a:t>‹#›</a:t>
            </a:fld>
            <a:endParaRPr lang="en-US" altLang="en-IL"/>
          </a:p>
        </p:txBody>
      </p:sp>
    </p:spTree>
    <p:extLst>
      <p:ext uri="{BB962C8B-B14F-4D97-AF65-F5344CB8AC3E}">
        <p14:creationId xmlns:p14="http://schemas.microsoft.com/office/powerpoint/2010/main" val="1360498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>
            <a:extLst>
              <a:ext uri="{FF2B5EF4-FFF2-40B4-BE49-F238E27FC236}">
                <a16:creationId xmlns:a16="http://schemas.microsoft.com/office/drawing/2014/main" id="{ACDDA17B-1F01-42F4-87EF-E39F74091E72}"/>
              </a:ext>
            </a:extLst>
          </p:cNvPr>
          <p:cNvGrpSpPr>
            <a:grpSpLocks/>
          </p:cNvGrpSpPr>
          <p:nvPr/>
        </p:nvGrpSpPr>
        <p:grpSpPr bwMode="auto">
          <a:xfrm>
            <a:off x="1" y="2438401"/>
            <a:ext cx="12012084" cy="1052513"/>
            <a:chOff x="0" y="1536"/>
            <a:chExt cx="5675" cy="663"/>
          </a:xfrm>
        </p:grpSpPr>
        <p:grpSp>
          <p:nvGrpSpPr>
            <p:cNvPr id="5" name="Group 1027">
              <a:extLst>
                <a:ext uri="{FF2B5EF4-FFF2-40B4-BE49-F238E27FC236}">
                  <a16:creationId xmlns:a16="http://schemas.microsoft.com/office/drawing/2014/main" id="{B55F382E-E1B7-4BB9-AB1B-92E0688104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1028">
                <a:extLst>
                  <a:ext uri="{FF2B5EF4-FFF2-40B4-BE49-F238E27FC236}">
                    <a16:creationId xmlns:a16="http://schemas.microsoft.com/office/drawing/2014/main" id="{91617B6A-0BEA-4C5D-ACED-3733601F92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en-IL" sz="2400"/>
              </a:p>
            </p:txBody>
          </p:sp>
          <p:sp>
            <p:nvSpPr>
              <p:cNvPr id="13" name="Rectangle 1029">
                <a:extLst>
                  <a:ext uri="{FF2B5EF4-FFF2-40B4-BE49-F238E27FC236}">
                    <a16:creationId xmlns:a16="http://schemas.microsoft.com/office/drawing/2014/main" id="{5814D565-15DE-4003-BBE4-FD9AAADF4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en-IL" sz="2400"/>
              </a:p>
            </p:txBody>
          </p:sp>
        </p:grpSp>
        <p:grpSp>
          <p:nvGrpSpPr>
            <p:cNvPr id="6" name="Group 1030">
              <a:extLst>
                <a:ext uri="{FF2B5EF4-FFF2-40B4-BE49-F238E27FC236}">
                  <a16:creationId xmlns:a16="http://schemas.microsoft.com/office/drawing/2014/main" id="{D1872AE7-8177-409C-B74C-90EAF3B54B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1031">
                <a:extLst>
                  <a:ext uri="{FF2B5EF4-FFF2-40B4-BE49-F238E27FC236}">
                    <a16:creationId xmlns:a16="http://schemas.microsoft.com/office/drawing/2014/main" id="{E4B85E92-D5C5-49BF-AD87-4621CD53B4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en-IL" sz="2400"/>
              </a:p>
            </p:txBody>
          </p:sp>
          <p:sp>
            <p:nvSpPr>
              <p:cNvPr id="11" name="Rectangle 1032">
                <a:extLst>
                  <a:ext uri="{FF2B5EF4-FFF2-40B4-BE49-F238E27FC236}">
                    <a16:creationId xmlns:a16="http://schemas.microsoft.com/office/drawing/2014/main" id="{23611CB5-5846-4543-8C88-DDF4C93EAC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en-IL" sz="2400"/>
              </a:p>
            </p:txBody>
          </p:sp>
        </p:grpSp>
        <p:sp>
          <p:nvSpPr>
            <p:cNvPr id="7" name="Rectangle 1033">
              <a:extLst>
                <a:ext uri="{FF2B5EF4-FFF2-40B4-BE49-F238E27FC236}">
                  <a16:creationId xmlns:a16="http://schemas.microsoft.com/office/drawing/2014/main" id="{FA74BEC4-531B-4C02-A953-8F5742670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he-IL" altLang="en-IL" sz="2400"/>
            </a:p>
          </p:txBody>
        </p:sp>
        <p:sp>
          <p:nvSpPr>
            <p:cNvPr id="8" name="Rectangle 1034">
              <a:extLst>
                <a:ext uri="{FF2B5EF4-FFF2-40B4-BE49-F238E27FC236}">
                  <a16:creationId xmlns:a16="http://schemas.microsoft.com/office/drawing/2014/main" id="{2D3162D8-0613-4CB4-8461-C51A584ED1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he-IL" altLang="en-IL" sz="2400"/>
            </a:p>
          </p:txBody>
        </p:sp>
        <p:sp>
          <p:nvSpPr>
            <p:cNvPr id="9" name="Rectangle 1035">
              <a:extLst>
                <a:ext uri="{FF2B5EF4-FFF2-40B4-BE49-F238E27FC236}">
                  <a16:creationId xmlns:a16="http://schemas.microsoft.com/office/drawing/2014/main" id="{0149274F-F905-468E-8619-9D7F4817CCF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he-IL" altLang="en-IL" sz="2400"/>
            </a:p>
          </p:txBody>
        </p:sp>
      </p:grpSp>
      <p:sp>
        <p:nvSpPr>
          <p:cNvPr id="4108" name="Rectangle 1036"/>
          <p:cNvSpPr>
            <a:spLocks noGrp="1" noChangeArrowheads="1"/>
          </p:cNvSpPr>
          <p:nvPr>
            <p:ph type="ctrTitle"/>
          </p:nvPr>
        </p:nvSpPr>
        <p:spPr>
          <a:xfrm>
            <a:off x="1320800" y="18288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09" name="Rectangle 1037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038">
            <a:extLst>
              <a:ext uri="{FF2B5EF4-FFF2-40B4-BE49-F238E27FC236}">
                <a16:creationId xmlns:a16="http://schemas.microsoft.com/office/drawing/2014/main" id="{5FE9DA96-1017-422D-9E35-86C221F6D3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1320800" y="6248400"/>
            <a:ext cx="2540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039">
            <a:extLst>
              <a:ext uri="{FF2B5EF4-FFF2-40B4-BE49-F238E27FC236}">
                <a16:creationId xmlns:a16="http://schemas.microsoft.com/office/drawing/2014/main" id="{FEC299F2-90B4-4D3C-9DB8-564FF2E4C2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040">
            <a:extLst>
              <a:ext uri="{FF2B5EF4-FFF2-40B4-BE49-F238E27FC236}">
                <a16:creationId xmlns:a16="http://schemas.microsoft.com/office/drawing/2014/main" id="{833A0ABE-4DA1-454F-A856-884D374F98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93BF901-D103-437D-9D2F-220050DE0E7D}" type="slidenum">
              <a:rPr lang="he-IL" altLang="en-IL"/>
              <a:pPr>
                <a:defRPr/>
              </a:pPr>
              <a:t>‹#›</a:t>
            </a:fld>
            <a:endParaRPr lang="en-US" altLang="en-IL"/>
          </a:p>
        </p:txBody>
      </p:sp>
    </p:spTree>
    <p:extLst>
      <p:ext uri="{BB962C8B-B14F-4D97-AF65-F5344CB8AC3E}">
        <p14:creationId xmlns:p14="http://schemas.microsoft.com/office/powerpoint/2010/main" val="192461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CB1EEE28-310A-4B37-845D-389DF3E926E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9C54B1F1-BAB1-49FC-BAAA-6B0343B8A22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2A960A-4767-4BA6-B6F0-74FEB6EDEFCB}" type="slidenum">
              <a:rPr lang="he-IL" altLang="en-IL"/>
              <a:pPr>
                <a:defRPr/>
              </a:pPr>
              <a:t>‹#›</a:t>
            </a:fld>
            <a:endParaRPr lang="en-US" altLang="en-IL"/>
          </a:p>
        </p:txBody>
      </p:sp>
    </p:spTree>
    <p:extLst>
      <p:ext uri="{BB962C8B-B14F-4D97-AF65-F5344CB8AC3E}">
        <p14:creationId xmlns:p14="http://schemas.microsoft.com/office/powerpoint/2010/main" val="3920942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0358D012-3A8E-4E0A-8524-F90CB0B8FEB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2A3C230E-7E1D-4F70-BC07-FBFC75E164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362AD6-BB34-4110-A242-F749A8DBA07B}" type="slidenum">
              <a:rPr lang="he-IL" altLang="en-IL"/>
              <a:pPr>
                <a:defRPr/>
              </a:pPr>
              <a:t>‹#›</a:t>
            </a:fld>
            <a:endParaRPr lang="en-US" altLang="en-IL"/>
          </a:p>
        </p:txBody>
      </p:sp>
    </p:spTree>
    <p:extLst>
      <p:ext uri="{BB962C8B-B14F-4D97-AF65-F5344CB8AC3E}">
        <p14:creationId xmlns:p14="http://schemas.microsoft.com/office/powerpoint/2010/main" val="31020626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5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8523625E-36CB-42CA-AA61-961BB534C4E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202398B5-1972-4865-9A5A-6411F58FA3D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207A75-9ADB-4795-BB7C-7694409EFC31}" type="slidenum">
              <a:rPr lang="he-IL" altLang="en-IL"/>
              <a:pPr>
                <a:defRPr/>
              </a:pPr>
              <a:t>‹#›</a:t>
            </a:fld>
            <a:endParaRPr lang="en-US" altLang="en-IL"/>
          </a:p>
        </p:txBody>
      </p:sp>
    </p:spTree>
    <p:extLst>
      <p:ext uri="{BB962C8B-B14F-4D97-AF65-F5344CB8AC3E}">
        <p14:creationId xmlns:p14="http://schemas.microsoft.com/office/powerpoint/2010/main" val="16539255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11EB0DCC-619D-4238-8ABF-DC70D94F8EE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6B92A260-9B7A-45C4-9704-226D96B09E0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EF0D56-79E7-4DA0-98EF-BAB06B62EAD3}" type="slidenum">
              <a:rPr lang="he-IL" altLang="en-IL"/>
              <a:pPr>
                <a:defRPr/>
              </a:pPr>
              <a:t>‹#›</a:t>
            </a:fld>
            <a:endParaRPr lang="en-US" altLang="en-IL"/>
          </a:p>
        </p:txBody>
      </p:sp>
    </p:spTree>
    <p:extLst>
      <p:ext uri="{BB962C8B-B14F-4D97-AF65-F5344CB8AC3E}">
        <p14:creationId xmlns:p14="http://schemas.microsoft.com/office/powerpoint/2010/main" val="32926107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C6153DC5-E3C7-4AC8-8D22-E42DBBF4E10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CADA6EB2-0173-4F54-B209-4A67EAAF1CC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1ED35E-1F09-41C5-855D-1276A5EB398D}" type="slidenum">
              <a:rPr lang="he-IL" altLang="en-IL"/>
              <a:pPr>
                <a:defRPr/>
              </a:pPr>
              <a:t>‹#›</a:t>
            </a:fld>
            <a:endParaRPr lang="en-US" altLang="en-IL"/>
          </a:p>
        </p:txBody>
      </p:sp>
    </p:spTree>
    <p:extLst>
      <p:ext uri="{BB962C8B-B14F-4D97-AF65-F5344CB8AC3E}">
        <p14:creationId xmlns:p14="http://schemas.microsoft.com/office/powerpoint/2010/main" val="40637481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F6446870-01F4-4F72-919D-88889D85DB3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05CAA95B-BE86-4352-8331-A5A3B6BDBB0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81B845-C61C-4EB9-A4FD-99422B63C0EE}" type="slidenum">
              <a:rPr lang="he-IL" altLang="en-IL"/>
              <a:pPr>
                <a:defRPr/>
              </a:pPr>
              <a:t>‹#›</a:t>
            </a:fld>
            <a:endParaRPr lang="en-US" altLang="en-IL"/>
          </a:p>
        </p:txBody>
      </p:sp>
    </p:spTree>
    <p:extLst>
      <p:ext uri="{BB962C8B-B14F-4D97-AF65-F5344CB8AC3E}">
        <p14:creationId xmlns:p14="http://schemas.microsoft.com/office/powerpoint/2010/main" val="168975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5F23D5FA-E033-4F9F-85C8-05D15B83DF3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 Rina Zviel-Girshin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D3B9AA0C-04DB-4D8C-9216-90042D84DCC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B3694A-474C-4C95-B31B-910E73D9BA05}" type="slidenum">
              <a:rPr lang="he-IL" altLang="en-IL"/>
              <a:pPr>
                <a:defRPr/>
              </a:pPr>
              <a:t>‹#›</a:t>
            </a:fld>
            <a:endParaRPr lang="en-US" altLang="en-IL"/>
          </a:p>
        </p:txBody>
      </p:sp>
    </p:spTree>
    <p:extLst>
      <p:ext uri="{BB962C8B-B14F-4D97-AF65-F5344CB8AC3E}">
        <p14:creationId xmlns:p14="http://schemas.microsoft.com/office/powerpoint/2010/main" val="5433228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8EA9910D-2C4C-44C2-B2C0-286AC21A716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A72B538F-549F-468E-A497-53C603113D6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479127-8D6B-4312-908E-527E62D846A8}" type="slidenum">
              <a:rPr lang="he-IL" altLang="en-IL"/>
              <a:pPr>
                <a:defRPr/>
              </a:pPr>
              <a:t>‹#›</a:t>
            </a:fld>
            <a:endParaRPr lang="en-US" altLang="en-IL"/>
          </a:p>
        </p:txBody>
      </p:sp>
    </p:spTree>
    <p:extLst>
      <p:ext uri="{BB962C8B-B14F-4D97-AF65-F5344CB8AC3E}">
        <p14:creationId xmlns:p14="http://schemas.microsoft.com/office/powerpoint/2010/main" val="8323487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578A3172-6F79-42E8-B8B2-A6C351EFF5F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6E2DA01F-BC56-468E-992D-C71C76E99AB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5D242F-429E-4852-A32A-B9104A91C5B4}" type="slidenum">
              <a:rPr lang="he-IL" altLang="en-IL"/>
              <a:pPr>
                <a:defRPr/>
              </a:pPr>
              <a:t>‹#›</a:t>
            </a:fld>
            <a:endParaRPr lang="en-US" altLang="en-IL"/>
          </a:p>
        </p:txBody>
      </p:sp>
    </p:spTree>
    <p:extLst>
      <p:ext uri="{BB962C8B-B14F-4D97-AF65-F5344CB8AC3E}">
        <p14:creationId xmlns:p14="http://schemas.microsoft.com/office/powerpoint/2010/main" val="12089178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6468A0DC-C283-4375-A70A-15717AECEE5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00889D55-0925-4AD1-B7C1-7D17DC47630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4E19FE-8FB0-4A2A-B9D4-3F28801F4D0F}" type="slidenum">
              <a:rPr lang="he-IL" altLang="en-IL"/>
              <a:pPr>
                <a:defRPr/>
              </a:pPr>
              <a:t>‹#›</a:t>
            </a:fld>
            <a:endParaRPr lang="en-US" altLang="en-IL"/>
          </a:p>
        </p:txBody>
      </p:sp>
    </p:spTree>
    <p:extLst>
      <p:ext uri="{BB962C8B-B14F-4D97-AF65-F5344CB8AC3E}">
        <p14:creationId xmlns:p14="http://schemas.microsoft.com/office/powerpoint/2010/main" val="13773207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9400" y="457200"/>
            <a:ext cx="26162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20800" y="457200"/>
            <a:ext cx="76454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24795641-18D1-4340-83FB-D617ADDB246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DE136000-5AF6-4F04-BA83-745AF2BA9C0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1B8954-0CC9-491D-9C58-E2452A8AAA24}" type="slidenum">
              <a:rPr lang="he-IL" altLang="en-IL"/>
              <a:pPr>
                <a:defRPr/>
              </a:pPr>
              <a:t>‹#›</a:t>
            </a:fld>
            <a:endParaRPr lang="en-US" altLang="en-IL"/>
          </a:p>
        </p:txBody>
      </p:sp>
    </p:spTree>
    <p:extLst>
      <p:ext uri="{BB962C8B-B14F-4D97-AF65-F5344CB8AC3E}">
        <p14:creationId xmlns:p14="http://schemas.microsoft.com/office/powerpoint/2010/main" val="18839535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457200"/>
            <a:ext cx="10390717" cy="838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1422400" y="1981200"/>
            <a:ext cx="5080000" cy="4114800"/>
          </a:xfrm>
        </p:spPr>
        <p:txBody>
          <a:bodyPr/>
          <a:lstStyle/>
          <a:p>
            <a:pPr lvl="0"/>
            <a:endParaRPr lang="he-I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5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9EE2F6C-B331-4DC4-B965-23DF8484903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6B6893B-7861-4410-92C2-9C560FA7F86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6AE7E8-8476-4177-95DA-319A0E7A2011}" type="slidenum">
              <a:rPr lang="he-IL" altLang="en-IL"/>
              <a:pPr>
                <a:defRPr/>
              </a:pPr>
              <a:t>‹#›</a:t>
            </a:fld>
            <a:endParaRPr lang="en-US" altLang="en-IL"/>
          </a:p>
        </p:txBody>
      </p:sp>
    </p:spTree>
    <p:extLst>
      <p:ext uri="{BB962C8B-B14F-4D97-AF65-F5344CB8AC3E}">
        <p14:creationId xmlns:p14="http://schemas.microsoft.com/office/powerpoint/2010/main" val="10476047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457200"/>
            <a:ext cx="10390717" cy="838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2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6705600" y="1981200"/>
            <a:ext cx="5080000" cy="4114800"/>
          </a:xfrm>
        </p:spPr>
        <p:txBody>
          <a:bodyPr/>
          <a:lstStyle/>
          <a:p>
            <a:pPr lvl="0"/>
            <a:endParaRPr lang="he-IL" noProof="0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75250DCF-EE0E-4EDC-AB99-B1EA772B13D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0F9E6CAD-2E01-425F-A6B1-15D98FF567D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DB1869-9891-4857-A271-D1500AB8ED40}" type="slidenum">
              <a:rPr lang="he-IL" altLang="en-IL"/>
              <a:pPr>
                <a:defRPr/>
              </a:pPr>
              <a:t>‹#›</a:t>
            </a:fld>
            <a:endParaRPr lang="en-US" altLang="en-IL"/>
          </a:p>
        </p:txBody>
      </p:sp>
    </p:spTree>
    <p:extLst>
      <p:ext uri="{BB962C8B-B14F-4D97-AF65-F5344CB8AC3E}">
        <p14:creationId xmlns:p14="http://schemas.microsoft.com/office/powerpoint/2010/main" val="2456593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23309BA4-70F0-4868-9828-CEAB48224A6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 Rina Zviel-Girshin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29B00E4E-49A1-4BF0-85B8-0950D1BE2AB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C6ECA-7892-41B9-B497-89360B33F3B1}" type="slidenum">
              <a:rPr lang="he-IL" altLang="en-IL"/>
              <a:pPr>
                <a:defRPr/>
              </a:pPr>
              <a:t>‹#›</a:t>
            </a:fld>
            <a:endParaRPr lang="en-US" altLang="en-IL"/>
          </a:p>
        </p:txBody>
      </p:sp>
    </p:spTree>
    <p:extLst>
      <p:ext uri="{BB962C8B-B14F-4D97-AF65-F5344CB8AC3E}">
        <p14:creationId xmlns:p14="http://schemas.microsoft.com/office/powerpoint/2010/main" val="303179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5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1FF83811-DB0A-49FB-AF56-29258814FBB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 Rina Zviel-Girshin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F500B972-A1F3-4189-BC2F-48315D0EA92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3DAE12-6399-4AD6-AB0F-5D4BA9F87C5E}" type="slidenum">
              <a:rPr lang="he-IL" altLang="en-IL"/>
              <a:pPr>
                <a:defRPr/>
              </a:pPr>
              <a:t>‹#›</a:t>
            </a:fld>
            <a:endParaRPr lang="en-US" altLang="en-IL"/>
          </a:p>
        </p:txBody>
      </p:sp>
    </p:spTree>
    <p:extLst>
      <p:ext uri="{BB962C8B-B14F-4D97-AF65-F5344CB8AC3E}">
        <p14:creationId xmlns:p14="http://schemas.microsoft.com/office/powerpoint/2010/main" val="1966157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B5867E01-B603-4656-A699-D4FA983817B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 Rina Zviel-Girshin</a:t>
            </a: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13FE6E6C-6E45-4E64-A8C9-9220DCC5815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ECED8D-EC60-436C-8C41-9CF4977F970E}" type="slidenum">
              <a:rPr lang="he-IL" altLang="en-IL"/>
              <a:pPr>
                <a:defRPr/>
              </a:pPr>
              <a:t>‹#›</a:t>
            </a:fld>
            <a:endParaRPr lang="en-US" altLang="en-IL"/>
          </a:p>
        </p:txBody>
      </p:sp>
    </p:spTree>
    <p:extLst>
      <p:ext uri="{BB962C8B-B14F-4D97-AF65-F5344CB8AC3E}">
        <p14:creationId xmlns:p14="http://schemas.microsoft.com/office/powerpoint/2010/main" val="431870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0758259B-5590-448E-A13A-208CB75D0D4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 Rina Zviel-Girshin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242FED3B-EDFC-4589-AC41-A6FFE294825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0B08F0-9BBE-49F5-BA37-8C0F4B07822C}" type="slidenum">
              <a:rPr lang="he-IL" altLang="en-IL"/>
              <a:pPr>
                <a:defRPr/>
              </a:pPr>
              <a:t>‹#›</a:t>
            </a:fld>
            <a:endParaRPr lang="en-US" altLang="en-IL"/>
          </a:p>
        </p:txBody>
      </p:sp>
    </p:spTree>
    <p:extLst>
      <p:ext uri="{BB962C8B-B14F-4D97-AF65-F5344CB8AC3E}">
        <p14:creationId xmlns:p14="http://schemas.microsoft.com/office/powerpoint/2010/main" val="1989558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F7646575-DB8F-4B2E-A992-84BF2C6ADBE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 Rina Zviel-Girshin</a:t>
            </a:r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6B615AAC-E065-4F04-B96C-DA55896C00E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ED9EB5-9FEA-49B9-8665-DF7E78F488D1}" type="slidenum">
              <a:rPr lang="he-IL" altLang="en-IL"/>
              <a:pPr>
                <a:defRPr/>
              </a:pPr>
              <a:t>‹#›</a:t>
            </a:fld>
            <a:endParaRPr lang="en-US" altLang="en-IL"/>
          </a:p>
        </p:txBody>
      </p:sp>
    </p:spTree>
    <p:extLst>
      <p:ext uri="{BB962C8B-B14F-4D97-AF65-F5344CB8AC3E}">
        <p14:creationId xmlns:p14="http://schemas.microsoft.com/office/powerpoint/2010/main" val="3499464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4D3EDBA6-8572-4123-B732-B3A87D2B731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 Rina Zviel-Girshin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0DEC3584-09AE-40BA-8FF1-3D2339DDB0A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48DF51-9525-49F9-BEB4-03AC3C326616}" type="slidenum">
              <a:rPr lang="he-IL" altLang="en-IL"/>
              <a:pPr>
                <a:defRPr/>
              </a:pPr>
              <a:t>‹#›</a:t>
            </a:fld>
            <a:endParaRPr lang="en-US" altLang="en-IL"/>
          </a:p>
        </p:txBody>
      </p:sp>
    </p:spTree>
    <p:extLst>
      <p:ext uri="{BB962C8B-B14F-4D97-AF65-F5344CB8AC3E}">
        <p14:creationId xmlns:p14="http://schemas.microsoft.com/office/powerpoint/2010/main" val="1646438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E3F5FB3-E17F-4E0B-BCF5-764F787454E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 Rina Zviel-Girshin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660E7011-AAF3-4587-9B06-28C76A867F7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055745-7D11-448B-9547-9239C592D70E}" type="slidenum">
              <a:rPr lang="he-IL" altLang="en-IL"/>
              <a:pPr>
                <a:defRPr/>
              </a:pPr>
              <a:t>‹#›</a:t>
            </a:fld>
            <a:endParaRPr lang="en-US" altLang="en-IL"/>
          </a:p>
        </p:txBody>
      </p:sp>
    </p:spTree>
    <p:extLst>
      <p:ext uri="{BB962C8B-B14F-4D97-AF65-F5344CB8AC3E}">
        <p14:creationId xmlns:p14="http://schemas.microsoft.com/office/powerpoint/2010/main" val="3771274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A4C184B2-EAE0-4B48-BDE3-01465FF0A04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753851" y="914401"/>
            <a:ext cx="438149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27" name="Rectangle 5">
            <a:extLst>
              <a:ext uri="{FF2B5EF4-FFF2-40B4-BE49-F238E27FC236}">
                <a16:creationId xmlns:a16="http://schemas.microsoft.com/office/drawing/2014/main" id="{A4AC5208-B229-467C-8BE0-EBFE9E16282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684000" y="1219201"/>
            <a:ext cx="491067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28" name="Rectangle 6">
            <a:extLst>
              <a:ext uri="{FF2B5EF4-FFF2-40B4-BE49-F238E27FC236}">
                <a16:creationId xmlns:a16="http://schemas.microsoft.com/office/drawing/2014/main" id="{183D3AA4-1D21-475D-8825-6644F3B05FE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277600" y="1143001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29" name="Rectangle 9">
            <a:extLst>
              <a:ext uri="{FF2B5EF4-FFF2-40B4-BE49-F238E27FC236}">
                <a16:creationId xmlns:a16="http://schemas.microsoft.com/office/drawing/2014/main" id="{F3797A34-3B63-498A-897C-4FD04EC47E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457200"/>
            <a:ext cx="1039071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0" name="Rectangle 10">
            <a:extLst>
              <a:ext uri="{FF2B5EF4-FFF2-40B4-BE49-F238E27FC236}">
                <a16:creationId xmlns:a16="http://schemas.microsoft.com/office/drawing/2014/main" id="{717DB0B4-1958-4797-994A-32B076CE7A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422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84" name="Rectangle 12">
            <a:extLst>
              <a:ext uri="{FF2B5EF4-FFF2-40B4-BE49-F238E27FC236}">
                <a16:creationId xmlns:a16="http://schemas.microsoft.com/office/drawing/2014/main" id="{75523E5C-3201-4576-B74C-4B707249E16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70400" y="63246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r>
              <a:rPr lang="en-US"/>
              <a:t>Dr. Rina Zviel-Girshin</a:t>
            </a:r>
          </a:p>
        </p:txBody>
      </p:sp>
      <p:sp>
        <p:nvSpPr>
          <p:cNvPr id="3085" name="Rectangle 13">
            <a:extLst>
              <a:ext uri="{FF2B5EF4-FFF2-40B4-BE49-F238E27FC236}">
                <a16:creationId xmlns:a16="http://schemas.microsoft.com/office/drawing/2014/main" id="{FB94C222-95D2-4710-B3E2-D38AEA6B9D1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2400" y="64008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DFBCC971-A8D0-4F39-9F8B-4C07BE9524D6}" type="slidenum">
              <a:rPr lang="he-IL" altLang="en-IL"/>
              <a:pPr>
                <a:defRPr/>
              </a:pPr>
              <a:t>‹#›</a:t>
            </a:fld>
            <a:endParaRPr lang="en-US" altLang="en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  <p:sldLayoutId id="2147483924" r:id="rId12"/>
  </p:sldLayoutIdLst>
  <p:hf hdr="0" dt="0"/>
  <p:txStyles>
    <p:titleStyle>
      <a:lvl1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Times New Roman" pitchFamily="18" charset="0"/>
        </a:defRPr>
      </a:lvl2pPr>
      <a:lvl3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Times New Roman" pitchFamily="18" charset="0"/>
        </a:defRPr>
      </a:lvl3pPr>
      <a:lvl4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Times New Roman" pitchFamily="18" charset="0"/>
        </a:defRPr>
      </a:lvl4pPr>
      <a:lvl5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Times New Roman" pitchFamily="18" charset="0"/>
        </a:defRPr>
      </a:lvl5pPr>
      <a:lvl6pPr marL="4572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Times New Roman" pitchFamily="18" charset="0"/>
        </a:defRPr>
      </a:lvl6pPr>
      <a:lvl7pPr marL="9144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Times New Roman" pitchFamily="18" charset="0"/>
        </a:defRPr>
      </a:lvl7pPr>
      <a:lvl8pPr marL="13716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Times New Roman" pitchFamily="18" charset="0"/>
        </a:defRPr>
      </a:lvl8pPr>
      <a:lvl9pPr marL="18288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Times New Roman" pitchFamily="18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r" rtl="1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r" rtl="1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r" rtl="1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r" rtl="1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r" rtl="1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>
            <a:extLst>
              <a:ext uri="{FF2B5EF4-FFF2-40B4-BE49-F238E27FC236}">
                <a16:creationId xmlns:a16="http://schemas.microsoft.com/office/drawing/2014/main" id="{A8C32B95-7B7C-47C1-A779-279C45B3F70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753851" y="914401"/>
            <a:ext cx="438149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he-IL" altLang="en-IL" sz="2400"/>
          </a:p>
        </p:txBody>
      </p:sp>
      <p:sp>
        <p:nvSpPr>
          <p:cNvPr id="2051" name="Rectangle 5">
            <a:extLst>
              <a:ext uri="{FF2B5EF4-FFF2-40B4-BE49-F238E27FC236}">
                <a16:creationId xmlns:a16="http://schemas.microsoft.com/office/drawing/2014/main" id="{C4B53B50-F1A6-41D9-98A9-57CD0C8E7BF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684000" y="1219201"/>
            <a:ext cx="491067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he-IL" altLang="en-IL" sz="2400"/>
          </a:p>
        </p:txBody>
      </p:sp>
      <p:sp>
        <p:nvSpPr>
          <p:cNvPr id="2052" name="Rectangle 6">
            <a:extLst>
              <a:ext uri="{FF2B5EF4-FFF2-40B4-BE49-F238E27FC236}">
                <a16:creationId xmlns:a16="http://schemas.microsoft.com/office/drawing/2014/main" id="{D9F65710-8AC4-4FD1-8E85-AC2421C7208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277600" y="1143001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he-IL" altLang="en-IL" sz="2400"/>
          </a:p>
        </p:txBody>
      </p:sp>
      <p:sp>
        <p:nvSpPr>
          <p:cNvPr id="2053" name="Rectangle 9">
            <a:extLst>
              <a:ext uri="{FF2B5EF4-FFF2-40B4-BE49-F238E27FC236}">
                <a16:creationId xmlns:a16="http://schemas.microsoft.com/office/drawing/2014/main" id="{D33B67F8-98F0-45B3-972A-16590510A5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457200"/>
            <a:ext cx="1039071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IL"/>
              <a:t>Click to edit Master title style</a:t>
            </a:r>
          </a:p>
        </p:txBody>
      </p:sp>
      <p:sp>
        <p:nvSpPr>
          <p:cNvPr id="2054" name="Rectangle 10">
            <a:extLst>
              <a:ext uri="{FF2B5EF4-FFF2-40B4-BE49-F238E27FC236}">
                <a16:creationId xmlns:a16="http://schemas.microsoft.com/office/drawing/2014/main" id="{7B10DDB0-2FC5-40E4-A69C-86EE926243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422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IL"/>
              <a:t>Click to edit Master text styles</a:t>
            </a:r>
          </a:p>
          <a:p>
            <a:pPr lvl="1"/>
            <a:r>
              <a:rPr lang="en-US" altLang="en-IL"/>
              <a:t>Second level</a:t>
            </a:r>
          </a:p>
          <a:p>
            <a:pPr lvl="2"/>
            <a:r>
              <a:rPr lang="en-US" altLang="en-IL"/>
              <a:t>Third level</a:t>
            </a:r>
          </a:p>
          <a:p>
            <a:pPr lvl="3"/>
            <a:r>
              <a:rPr lang="en-US" altLang="en-IL"/>
              <a:t>Fourth level</a:t>
            </a:r>
          </a:p>
          <a:p>
            <a:pPr lvl="4"/>
            <a:r>
              <a:rPr lang="en-US" altLang="en-IL"/>
              <a:t>Fifth level</a:t>
            </a:r>
          </a:p>
        </p:txBody>
      </p:sp>
      <p:sp>
        <p:nvSpPr>
          <p:cNvPr id="3084" name="Rectangle 12">
            <a:extLst>
              <a:ext uri="{FF2B5EF4-FFF2-40B4-BE49-F238E27FC236}">
                <a16:creationId xmlns:a16="http://schemas.microsoft.com/office/drawing/2014/main" id="{A8E6C575-F95F-43C5-B720-70C5C784FAD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70400" y="63246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5" name="Rectangle 13">
            <a:extLst>
              <a:ext uri="{FF2B5EF4-FFF2-40B4-BE49-F238E27FC236}">
                <a16:creationId xmlns:a16="http://schemas.microsoft.com/office/drawing/2014/main" id="{F8C755FB-90BF-4859-96A6-8DC9AF28219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2400" y="64008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359BADE5-F926-482E-9946-720A32BA01BE}" type="slidenum">
              <a:rPr lang="he-IL" altLang="en-IL"/>
              <a:pPr>
                <a:defRPr/>
              </a:pPr>
              <a:t>‹#›</a:t>
            </a:fld>
            <a:endParaRPr lang="en-US" altLang="en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  <p:sldLayoutId id="2147483935" r:id="rId12"/>
    <p:sldLayoutId id="2147483936" r:id="rId13"/>
  </p:sldLayoutIdLst>
  <p:hf hdr="0" ftr="0" dt="0"/>
  <p:txStyles>
    <p:titleStyle>
      <a:lvl1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Times New Roman" pitchFamily="18" charset="0"/>
        </a:defRPr>
      </a:lvl2pPr>
      <a:lvl3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Times New Roman" pitchFamily="18" charset="0"/>
        </a:defRPr>
      </a:lvl3pPr>
      <a:lvl4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Times New Roman" pitchFamily="18" charset="0"/>
        </a:defRPr>
      </a:lvl4pPr>
      <a:lvl5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Times New Roman" pitchFamily="18" charset="0"/>
        </a:defRPr>
      </a:lvl5pPr>
      <a:lvl6pPr marL="4572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Times New Roman" pitchFamily="18" charset="0"/>
        </a:defRPr>
      </a:lvl6pPr>
      <a:lvl7pPr marL="9144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Times New Roman" pitchFamily="18" charset="0"/>
        </a:defRPr>
      </a:lvl7pPr>
      <a:lvl8pPr marL="13716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Times New Roman" pitchFamily="18" charset="0"/>
        </a:defRPr>
      </a:lvl8pPr>
      <a:lvl9pPr marL="18288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Times New Roman" pitchFamily="18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r" rtl="1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r" rtl="1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r" rtl="1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r" rtl="1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r" rtl="1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png"/><Relationship Id="rId4" Type="http://schemas.openxmlformats.org/officeDocument/2006/relationships/oleObject" Target="../embeddings/oleObject3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3.png"/><Relationship Id="rId4" Type="http://schemas.openxmlformats.org/officeDocument/2006/relationships/oleObject" Target="../embeddings/oleObject4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>
            <a:extLst>
              <a:ext uri="{FF2B5EF4-FFF2-40B4-BE49-F238E27FC236}">
                <a16:creationId xmlns:a16="http://schemas.microsoft.com/office/drawing/2014/main" id="{89BEBE6E-4D04-4DFE-9B34-04B6ECCD6B6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he-IL" altLang="en-US" sz="4000"/>
              <a:t>תכנות מונחה עצמים</a:t>
            </a:r>
            <a:br>
              <a:rPr lang="he-IL" altLang="en-US" sz="4000"/>
            </a:br>
            <a:r>
              <a:rPr lang="he-IL" altLang="en-US" sz="4000"/>
              <a:t>ושפת </a:t>
            </a:r>
            <a:r>
              <a:rPr lang="en-US" altLang="en-US" sz="4000"/>
              <a:t>C++</a:t>
            </a:r>
          </a:p>
        </p:txBody>
      </p:sp>
      <p:sp>
        <p:nvSpPr>
          <p:cNvPr id="7171" name="Rectangle 1027">
            <a:extLst>
              <a:ext uri="{FF2B5EF4-FFF2-40B4-BE49-F238E27FC236}">
                <a16:creationId xmlns:a16="http://schemas.microsoft.com/office/drawing/2014/main" id="{4D9192F7-289B-4B13-92F6-9A75931087E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he-IL" altLang="en-US" dirty="0" err="1"/>
              <a:t>מועתז</a:t>
            </a:r>
            <a:r>
              <a:rPr lang="he-IL" altLang="en-US" dirty="0"/>
              <a:t> </a:t>
            </a:r>
            <a:r>
              <a:rPr lang="he-IL" altLang="en-US" dirty="0" err="1"/>
              <a:t>מוקטרן</a:t>
            </a:r>
            <a:endParaRPr lang="he-IL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he-IL" altLang="en-US" dirty="0"/>
              <a:t>הרצאה 1</a:t>
            </a:r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261B81D6-2F74-49F0-ABB2-61921166A5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altLang="en-US"/>
              <a:t>ספריות</a:t>
            </a:r>
            <a:endParaRPr lang="en-GB" altLang="en-US"/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9009D7AB-EB05-4170-859B-015CCB9682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he-IL" altLang="en-US"/>
              <a:t>בשפת </a:t>
            </a:r>
            <a:r>
              <a:rPr lang="en-US" altLang="en-US"/>
              <a:t>C</a:t>
            </a:r>
            <a:r>
              <a:rPr lang="he-IL" altLang="en-US"/>
              <a:t>++ ניתן לצרף את הספריות ללא </a:t>
            </a:r>
            <a:r>
              <a:rPr lang="en-US" altLang="en-US"/>
              <a:t>h</a:t>
            </a:r>
            <a:endParaRPr lang="he-IL" altLang="en-US"/>
          </a:p>
          <a:p>
            <a:pPr eaLnBrk="1" hangingPunct="1"/>
            <a:r>
              <a:rPr lang="he-IL" altLang="en-US"/>
              <a:t>מרבית הספריות נמצאות במרחב שמות סטאנדארטי הנקרא </a:t>
            </a:r>
            <a:r>
              <a:rPr lang="en-US" altLang="en-US"/>
              <a:t>std</a:t>
            </a:r>
            <a:endParaRPr lang="he-IL" altLang="en-US"/>
          </a:p>
          <a:p>
            <a:pPr eaLnBrk="1" hangingPunct="1"/>
            <a:r>
              <a:rPr lang="he-IL" altLang="en-US"/>
              <a:t>חלק מן הספריות שינו שם ומתחילות באות </a:t>
            </a:r>
            <a:r>
              <a:rPr lang="en-US" altLang="en-US"/>
              <a:t>c</a:t>
            </a:r>
            <a:endParaRPr lang="he-IL" altLang="en-US"/>
          </a:p>
          <a:p>
            <a:pPr algn="l" rtl="0" eaLnBrk="1" hangingPunct="1">
              <a:buFont typeface="Wingdings" panose="05000000000000000000" pitchFamily="2" charset="2"/>
              <a:buNone/>
            </a:pPr>
            <a:r>
              <a:rPr lang="en-GB" altLang="en-US" sz="1600" b="1">
                <a:solidFill>
                  <a:schemeClr val="folHlink"/>
                </a:solidFill>
                <a:cs typeface="Times New Roman" panose="02020603050405020304" pitchFamily="18" charset="0"/>
              </a:rPr>
              <a:t>#include &lt;</a:t>
            </a:r>
            <a:r>
              <a:rPr lang="en-GB" altLang="en-US" sz="1600" b="1">
                <a:solidFill>
                  <a:srgbClr val="FF0000"/>
                </a:solidFill>
                <a:cs typeface="Times New Roman" panose="02020603050405020304" pitchFamily="18" charset="0"/>
              </a:rPr>
              <a:t>iostream</a:t>
            </a:r>
            <a:r>
              <a:rPr lang="en-GB" altLang="en-US" sz="1600" b="1">
                <a:solidFill>
                  <a:schemeClr val="folHlink"/>
                </a:solidFill>
                <a:cs typeface="Times New Roman" panose="02020603050405020304" pitchFamily="18" charset="0"/>
              </a:rPr>
              <a:t>&gt;        // This is a key C++ library</a:t>
            </a:r>
            <a:endParaRPr lang="he-IL" altLang="en-US" sz="1600" b="1">
              <a:solidFill>
                <a:schemeClr val="folHlink"/>
              </a:solidFill>
              <a:cs typeface="Times New Roman" panose="02020603050405020304" pitchFamily="18" charset="0"/>
            </a:endParaRPr>
          </a:p>
          <a:p>
            <a:pPr algn="l" rtl="0" eaLnBrk="1" hangingPunct="1">
              <a:buFont typeface="Wingdings" panose="05000000000000000000" pitchFamily="2" charset="2"/>
              <a:buNone/>
            </a:pPr>
            <a:r>
              <a:rPr lang="en-GB" altLang="en-US" sz="1600" b="1">
                <a:solidFill>
                  <a:schemeClr val="folHlink"/>
                </a:solidFill>
                <a:cs typeface="Times New Roman" panose="02020603050405020304" pitchFamily="18" charset="0"/>
              </a:rPr>
              <a:t>#include &lt;</a:t>
            </a:r>
            <a:r>
              <a:rPr lang="en-GB" altLang="en-US" sz="1600" b="1">
                <a:solidFill>
                  <a:srgbClr val="FF0000"/>
                </a:solidFill>
                <a:cs typeface="Times New Roman" panose="02020603050405020304" pitchFamily="18" charset="0"/>
              </a:rPr>
              <a:t>c</a:t>
            </a:r>
            <a:r>
              <a:rPr lang="en-GB" altLang="en-US" sz="1600" b="1">
                <a:solidFill>
                  <a:schemeClr val="folHlink"/>
                </a:solidFill>
                <a:cs typeface="Times New Roman" panose="02020603050405020304" pitchFamily="18" charset="0"/>
              </a:rPr>
              <a:t>math&gt;           // The standard C library math.h</a:t>
            </a:r>
            <a:endParaRPr lang="he-IL" altLang="en-US" sz="1600" b="1">
              <a:solidFill>
                <a:schemeClr val="folHlink"/>
              </a:solidFill>
              <a:cs typeface="Times New Roman" panose="02020603050405020304" pitchFamily="18" charset="0"/>
            </a:endParaRPr>
          </a:p>
          <a:p>
            <a:pPr algn="l" rtl="0" eaLnBrk="1" hangingPunct="1">
              <a:buFont typeface="Wingdings" panose="05000000000000000000" pitchFamily="2" charset="2"/>
              <a:buNone/>
            </a:pPr>
            <a:r>
              <a:rPr lang="en-GB" altLang="en-US" sz="1600" b="1">
                <a:solidFill>
                  <a:srgbClr val="FF0000"/>
                </a:solidFill>
                <a:cs typeface="Times New Roman" panose="02020603050405020304" pitchFamily="18" charset="0"/>
              </a:rPr>
              <a:t>using namespace std</a:t>
            </a:r>
            <a:r>
              <a:rPr lang="en-GB" altLang="en-US" sz="1600" b="1">
                <a:solidFill>
                  <a:schemeClr val="folHlink"/>
                </a:solidFill>
                <a:cs typeface="Times New Roman" panose="02020603050405020304" pitchFamily="18" charset="0"/>
              </a:rPr>
              <a:t>;</a:t>
            </a:r>
          </a:p>
          <a:p>
            <a:pPr algn="l" rtl="0"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solidFill>
                  <a:schemeClr val="folHlink"/>
                </a:solidFill>
                <a:cs typeface="Times New Roman" panose="02020603050405020304" pitchFamily="18" charset="0"/>
              </a:rPr>
              <a:t>void </a:t>
            </a:r>
            <a:r>
              <a:rPr lang="en-GB" altLang="en-US" sz="1600" b="1">
                <a:solidFill>
                  <a:schemeClr val="folHlink"/>
                </a:solidFill>
                <a:cs typeface="Times New Roman" panose="02020603050405020304" pitchFamily="18" charset="0"/>
              </a:rPr>
              <a:t>main ()</a:t>
            </a:r>
            <a:br>
              <a:rPr lang="en-GB" altLang="en-US" sz="1600" b="1">
                <a:solidFill>
                  <a:schemeClr val="folHlink"/>
                </a:solidFill>
                <a:cs typeface="Times New Roman" panose="02020603050405020304" pitchFamily="18" charset="0"/>
              </a:rPr>
            </a:br>
            <a:r>
              <a:rPr lang="en-GB" altLang="en-US" sz="1600" b="1">
                <a:solidFill>
                  <a:schemeClr val="folHlink"/>
                </a:solidFill>
                <a:cs typeface="Times New Roman" panose="02020603050405020304" pitchFamily="18" charset="0"/>
              </a:rPr>
              <a:t>{</a:t>
            </a:r>
            <a:br>
              <a:rPr lang="en-GB" altLang="en-US" sz="1600" b="1">
                <a:solidFill>
                  <a:schemeClr val="folHlink"/>
                </a:solidFill>
                <a:cs typeface="Times New Roman" panose="02020603050405020304" pitchFamily="18" charset="0"/>
              </a:rPr>
            </a:br>
            <a:r>
              <a:rPr lang="en-GB" altLang="en-US" sz="1600" b="1">
                <a:solidFill>
                  <a:schemeClr val="folHlink"/>
                </a:solidFill>
                <a:cs typeface="Times New Roman" panose="02020603050405020304" pitchFamily="18" charset="0"/>
              </a:rPr>
              <a:t>   double a;</a:t>
            </a:r>
            <a:br>
              <a:rPr lang="en-GB" altLang="en-US" sz="1600" b="1">
                <a:solidFill>
                  <a:schemeClr val="folHlink"/>
                </a:solidFill>
                <a:cs typeface="Times New Roman" panose="02020603050405020304" pitchFamily="18" charset="0"/>
              </a:rPr>
            </a:br>
            <a:r>
              <a:rPr lang="en-GB" altLang="en-US" sz="1600" b="1">
                <a:solidFill>
                  <a:schemeClr val="folHlink"/>
                </a:solidFill>
                <a:cs typeface="Times New Roman" panose="02020603050405020304" pitchFamily="18" charset="0"/>
              </a:rPr>
              <a:t>   cout&lt;&lt;“Enter a float number for sin function”;</a:t>
            </a:r>
          </a:p>
          <a:p>
            <a:pPr algn="l" rtl="0" eaLnBrk="1" hangingPunct="1">
              <a:buFont typeface="Wingdings" panose="05000000000000000000" pitchFamily="2" charset="2"/>
              <a:buNone/>
            </a:pPr>
            <a:r>
              <a:rPr lang="en-GB" altLang="en-US" sz="1600" b="1">
                <a:solidFill>
                  <a:schemeClr val="folHlink"/>
                </a:solidFill>
                <a:cs typeface="Times New Roman" panose="02020603050405020304" pitchFamily="18" charset="0"/>
              </a:rPr>
              <a:t>	  cin&gt;&gt;a;</a:t>
            </a:r>
            <a:br>
              <a:rPr lang="en-GB" altLang="en-US" sz="1600" b="1">
                <a:solidFill>
                  <a:schemeClr val="folHlink"/>
                </a:solidFill>
                <a:cs typeface="Times New Roman" panose="02020603050405020304" pitchFamily="18" charset="0"/>
              </a:rPr>
            </a:br>
            <a:r>
              <a:rPr lang="en-GB" altLang="en-US" sz="1600" b="1">
                <a:solidFill>
                  <a:schemeClr val="folHlink"/>
                </a:solidFill>
                <a:cs typeface="Times New Roman" panose="02020603050405020304" pitchFamily="18" charset="0"/>
              </a:rPr>
              <a:t>   cout &lt;&lt;“sin of “&lt;&lt; a &lt;&lt;“ is “&lt;&lt;sin(a)&lt;&lt; endl;</a:t>
            </a:r>
            <a:br>
              <a:rPr lang="en-GB" altLang="en-US" sz="1600" b="1">
                <a:solidFill>
                  <a:schemeClr val="folHlink"/>
                </a:solidFill>
                <a:cs typeface="Times New Roman" panose="02020603050405020304" pitchFamily="18" charset="0"/>
              </a:rPr>
            </a:br>
            <a:r>
              <a:rPr lang="en-GB" altLang="en-US" sz="1600" b="1">
                <a:solidFill>
                  <a:schemeClr val="folHlink"/>
                </a:solidFill>
                <a:cs typeface="Times New Roman" panose="02020603050405020304" pitchFamily="18" charset="0"/>
              </a:rPr>
              <a:t>}</a:t>
            </a:r>
            <a:br>
              <a:rPr lang="en-GB" altLang="en-US" sz="1600" b="1">
                <a:solidFill>
                  <a:schemeClr val="folHlink"/>
                </a:solidFill>
                <a:cs typeface="Times New Roman" panose="02020603050405020304" pitchFamily="18" charset="0"/>
              </a:rPr>
            </a:br>
            <a:endParaRPr lang="en-GB" altLang="en-US" sz="1600" b="1">
              <a:solidFill>
                <a:schemeClr val="folHlink"/>
              </a:solidFill>
              <a:cs typeface="Times New Roman" panose="02020603050405020304" pitchFamily="18" charset="0"/>
            </a:endParaRPr>
          </a:p>
          <a:p>
            <a:pPr algn="l" rtl="0" eaLnBrk="1" hangingPunct="1"/>
            <a:endParaRPr lang="en-GB" altLang="en-US" sz="1600" b="1">
              <a:solidFill>
                <a:schemeClr val="folHlink"/>
              </a:solidFill>
              <a:cs typeface="Times New Roman" panose="02020603050405020304" pitchFamily="18" charset="0"/>
            </a:endParaRPr>
          </a:p>
        </p:txBody>
      </p:sp>
      <p:sp>
        <p:nvSpPr>
          <p:cNvPr id="20484" name="Footer Placeholder 3">
            <a:extLst>
              <a:ext uri="{FF2B5EF4-FFF2-40B4-BE49-F238E27FC236}">
                <a16:creationId xmlns:a16="http://schemas.microsoft.com/office/drawing/2014/main" id="{D6027090-8B28-476B-929F-ADECA720A4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9pPr>
          </a:lstStyle>
          <a:p>
            <a:pPr algn="ctr" rtl="0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dirty="0">
              <a:cs typeface="Times New Roman" panose="02020603050405020304" pitchFamily="18" charset="0"/>
            </a:endParaRPr>
          </a:p>
        </p:txBody>
      </p:sp>
      <p:sp>
        <p:nvSpPr>
          <p:cNvPr id="20485" name="Slide Number Placeholder 4">
            <a:extLst>
              <a:ext uri="{FF2B5EF4-FFF2-40B4-BE49-F238E27FC236}">
                <a16:creationId xmlns:a16="http://schemas.microsoft.com/office/drawing/2014/main" id="{4594AE07-C349-40EC-837A-3BAA48383B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9pPr>
          </a:lstStyle>
          <a:p>
            <a:pPr rtl="0">
              <a:spcBef>
                <a:spcPct val="0"/>
              </a:spcBef>
              <a:buClrTx/>
              <a:buSzTx/>
              <a:buFontTx/>
              <a:buNone/>
            </a:pPr>
            <a:fld id="{29A03730-506A-4DD5-8B21-A920AEDC5C60}" type="slidenum">
              <a:rPr lang="he-IL" altLang="en-US" sz="1400">
                <a:cs typeface="Times New Roman" panose="02020603050405020304" pitchFamily="18" charset="0"/>
              </a:rPr>
              <a:pPr rtl="0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>
              <a:cs typeface="Times New Roman" panose="02020603050405020304" pitchFamily="18" charset="0"/>
            </a:endParaRPr>
          </a:p>
        </p:txBody>
      </p:sp>
      <p:pic>
        <p:nvPicPr>
          <p:cNvPr id="147460" name="Picture 4">
            <a:extLst>
              <a:ext uri="{FF2B5EF4-FFF2-40B4-BE49-F238E27FC236}">
                <a16:creationId xmlns:a16="http://schemas.microsoft.com/office/drawing/2014/main" id="{7D0B7C15-54B2-4630-BE52-4F0A5C1BB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726" y="4724401"/>
            <a:ext cx="3438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4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D672C7F1-00FE-4FB7-96EA-5955219A3F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altLang="en-US"/>
              <a:t>טיפוסים חדשים</a:t>
            </a:r>
            <a:endParaRPr lang="en-GB" altLang="en-US"/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D63CBAB6-8F30-4449-B043-CD09CFA4C1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e-IL" altLang="en-US" sz="2400"/>
              <a:t>בשפת </a:t>
            </a:r>
            <a:r>
              <a:rPr lang="en-US" altLang="en-US" sz="2400"/>
              <a:t>C</a:t>
            </a:r>
            <a:r>
              <a:rPr lang="he-IL" altLang="en-US" sz="2400"/>
              <a:t> קיימים 5 טיפוסים: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>
                <a:solidFill>
                  <a:schemeClr val="tx2"/>
                </a:solidFill>
              </a:rPr>
              <a:t>void </a:t>
            </a:r>
            <a:r>
              <a:rPr lang="en-US" altLang="en-US" sz="1800"/>
              <a:t>(1B)</a:t>
            </a:r>
            <a:r>
              <a:rPr lang="he-IL" altLang="en-US" sz="1800"/>
              <a:t> </a:t>
            </a:r>
            <a:endParaRPr lang="en-US" altLang="en-US" sz="1800">
              <a:solidFill>
                <a:schemeClr val="tx2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>
                <a:solidFill>
                  <a:schemeClr val="tx2"/>
                </a:solidFill>
              </a:rPr>
              <a:t>int </a:t>
            </a:r>
            <a:r>
              <a:rPr lang="en-US" altLang="en-US" sz="1800"/>
              <a:t>(4B)</a:t>
            </a:r>
            <a:r>
              <a:rPr lang="he-IL" altLang="en-US" sz="1800"/>
              <a:t>  ערכים מ- 2,147,483,648-  עד 2,147,483,647 </a:t>
            </a:r>
            <a:endParaRPr lang="en-US" altLang="en-US" sz="1800">
              <a:solidFill>
                <a:schemeClr val="tx2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>
                <a:solidFill>
                  <a:schemeClr val="tx2"/>
                </a:solidFill>
              </a:rPr>
              <a:t>float </a:t>
            </a:r>
            <a:r>
              <a:rPr lang="en-US" altLang="en-US" sz="1800"/>
              <a:t>(4B)</a:t>
            </a:r>
            <a:r>
              <a:rPr lang="he-IL" altLang="en-US" sz="1800"/>
              <a:t> </a:t>
            </a:r>
            <a:endParaRPr lang="en-US" altLang="en-US" sz="1800">
              <a:solidFill>
                <a:schemeClr val="tx2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>
                <a:solidFill>
                  <a:schemeClr val="tx2"/>
                </a:solidFill>
              </a:rPr>
              <a:t>double </a:t>
            </a:r>
            <a:r>
              <a:rPr lang="en-US" altLang="en-US" sz="1800"/>
              <a:t>(8B)</a:t>
            </a:r>
            <a:r>
              <a:rPr lang="he-IL" altLang="en-US" sz="1800"/>
              <a:t> </a:t>
            </a:r>
            <a:endParaRPr lang="en-US" altLang="en-US" sz="1800">
              <a:solidFill>
                <a:schemeClr val="tx2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>
                <a:solidFill>
                  <a:schemeClr val="tx2"/>
                </a:solidFill>
              </a:rPr>
              <a:t>char</a:t>
            </a:r>
            <a:r>
              <a:rPr lang="en-US" altLang="en-US" sz="1800"/>
              <a:t> (1B)</a:t>
            </a:r>
            <a:r>
              <a:rPr lang="he-IL" altLang="en-US" sz="1800"/>
              <a:t>   ערכים מ- 128-  עד 127</a:t>
            </a:r>
          </a:p>
          <a:p>
            <a:pPr eaLnBrk="1" hangingPunct="1">
              <a:lnSpc>
                <a:spcPct val="90000"/>
              </a:lnSpc>
            </a:pPr>
            <a:r>
              <a:rPr lang="he-IL" altLang="en-US" sz="2400">
                <a:solidFill>
                  <a:srgbClr val="FF0000"/>
                </a:solidFill>
              </a:rPr>
              <a:t>בשפת </a:t>
            </a:r>
            <a:r>
              <a:rPr lang="en-US" altLang="en-US" sz="2400">
                <a:solidFill>
                  <a:srgbClr val="FF0000"/>
                </a:solidFill>
              </a:rPr>
              <a:t>C</a:t>
            </a:r>
            <a:r>
              <a:rPr lang="he-IL" altLang="en-US" sz="2400">
                <a:solidFill>
                  <a:srgbClr val="FF0000"/>
                </a:solidFill>
              </a:rPr>
              <a:t>++ קיימים 2 טיפוסים חדשים</a:t>
            </a:r>
            <a:r>
              <a:rPr lang="he-IL" altLang="en-US" sz="240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>
                <a:solidFill>
                  <a:schemeClr val="tx2"/>
                </a:solidFill>
              </a:rPr>
              <a:t>bool</a:t>
            </a:r>
            <a:r>
              <a:rPr lang="en-US" altLang="en-US" sz="1800"/>
              <a:t> (1B </a:t>
            </a:r>
            <a:r>
              <a:rPr lang="en-US" altLang="en-US" sz="1800">
                <a:latin typeface="Times New Roman" panose="02020603050405020304" pitchFamily="18" charset="0"/>
              </a:rPr>
              <a:t>–</a:t>
            </a:r>
            <a:r>
              <a:rPr lang="en-US" altLang="en-US" sz="1800"/>
              <a:t> </a:t>
            </a:r>
            <a:r>
              <a:rPr lang="en-US" altLang="en-US" sz="1800">
                <a:solidFill>
                  <a:schemeClr val="tx2"/>
                </a:solidFill>
              </a:rPr>
              <a:t>true</a:t>
            </a:r>
            <a:r>
              <a:rPr lang="en-US" altLang="en-US" sz="1800"/>
              <a:t> or </a:t>
            </a:r>
            <a:r>
              <a:rPr lang="en-US" altLang="en-US" sz="1800">
                <a:solidFill>
                  <a:schemeClr val="tx2"/>
                </a:solidFill>
              </a:rPr>
              <a:t>false</a:t>
            </a:r>
            <a:r>
              <a:rPr lang="en-US" altLang="en-US" sz="180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>
                <a:solidFill>
                  <a:schemeClr val="tx2"/>
                </a:solidFill>
              </a:rPr>
              <a:t>wchar_t</a:t>
            </a:r>
            <a:r>
              <a:rPr lang="en-US" altLang="en-US" sz="1800"/>
              <a:t> (2B)</a:t>
            </a:r>
            <a:r>
              <a:rPr lang="he-IL" altLang="en-US" sz="180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he-IL" altLang="en-US" sz="2400"/>
              <a:t>ניתן לשנות גודל הטיפוס על ידי שימוש במילים שמורות </a:t>
            </a:r>
            <a:endParaRPr lang="en-US" altLang="en-US" sz="2400"/>
          </a:p>
          <a:p>
            <a:pPr lvl="1" eaLnBrk="1" hangingPunct="1">
              <a:lnSpc>
                <a:spcPct val="90000"/>
              </a:lnSpc>
            </a:pPr>
            <a:r>
              <a:rPr lang="en-US" altLang="en-US" sz="1800">
                <a:solidFill>
                  <a:schemeClr val="tx2"/>
                </a:solidFill>
              </a:rPr>
              <a:t>signed,unsigned,short,long</a:t>
            </a:r>
            <a:endParaRPr lang="he-IL" altLang="en-US" sz="2400"/>
          </a:p>
          <a:p>
            <a:pPr eaLnBrk="1" hangingPunct="1">
              <a:lnSpc>
                <a:spcPct val="90000"/>
              </a:lnSpc>
            </a:pPr>
            <a:r>
              <a:rPr lang="he-IL" altLang="en-US" sz="2400">
                <a:solidFill>
                  <a:srgbClr val="FF0000"/>
                </a:solidFill>
              </a:rPr>
              <a:t> בשפת </a:t>
            </a:r>
            <a:r>
              <a:rPr lang="en-US" altLang="en-US" sz="2400">
                <a:solidFill>
                  <a:srgbClr val="FF0000"/>
                </a:solidFill>
              </a:rPr>
              <a:t>C</a:t>
            </a:r>
            <a:r>
              <a:rPr lang="he-IL" altLang="en-US" sz="2400">
                <a:solidFill>
                  <a:srgbClr val="FF0000"/>
                </a:solidFill>
              </a:rPr>
              <a:t>++  </a:t>
            </a:r>
            <a:r>
              <a:rPr lang="he-IL" altLang="en-US" sz="2400"/>
              <a:t>ניתן להכריז על משתנים בכל מקום בקוד.</a:t>
            </a:r>
          </a:p>
          <a:p>
            <a:pPr eaLnBrk="1" hangingPunct="1">
              <a:lnSpc>
                <a:spcPct val="90000"/>
              </a:lnSpc>
            </a:pPr>
            <a:endParaRPr lang="en-GB" altLang="en-US" sz="3200"/>
          </a:p>
        </p:txBody>
      </p:sp>
      <p:sp>
        <p:nvSpPr>
          <p:cNvPr id="21508" name="Footer Placeholder 3">
            <a:extLst>
              <a:ext uri="{FF2B5EF4-FFF2-40B4-BE49-F238E27FC236}">
                <a16:creationId xmlns:a16="http://schemas.microsoft.com/office/drawing/2014/main" id="{0A33D0DD-8BE6-46BD-85B0-07BA6819AF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9pPr>
          </a:lstStyle>
          <a:p>
            <a:pPr algn="ctr" rtl="0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dirty="0">
              <a:cs typeface="Times New Roman" panose="02020603050405020304" pitchFamily="18" charset="0"/>
            </a:endParaRPr>
          </a:p>
        </p:txBody>
      </p:sp>
      <p:sp>
        <p:nvSpPr>
          <p:cNvPr id="21509" name="Slide Number Placeholder 4">
            <a:extLst>
              <a:ext uri="{FF2B5EF4-FFF2-40B4-BE49-F238E27FC236}">
                <a16:creationId xmlns:a16="http://schemas.microsoft.com/office/drawing/2014/main" id="{E9641FF8-619E-4917-A843-EA14CB1226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9pPr>
          </a:lstStyle>
          <a:p>
            <a:pPr rtl="0">
              <a:spcBef>
                <a:spcPct val="0"/>
              </a:spcBef>
              <a:buClrTx/>
              <a:buSzTx/>
              <a:buFontTx/>
              <a:buNone/>
            </a:pPr>
            <a:fld id="{69333A16-570C-4D35-9DE9-8B18D1F7A820}" type="slidenum">
              <a:rPr lang="he-IL" altLang="en-US" sz="1400">
                <a:cs typeface="Times New Roman" panose="02020603050405020304" pitchFamily="18" charset="0"/>
              </a:rPr>
              <a:pPr rtl="0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66559517-DB13-4FD7-A412-F7CBE5262E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altLang="en-US"/>
              <a:t>הכרזה על משתנים</a:t>
            </a:r>
            <a:endParaRPr lang="en-GB" altLang="en-US"/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D55AB31D-EE58-40C0-8E05-1B95450055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92313" y="1412876"/>
            <a:ext cx="7772400" cy="4824413"/>
          </a:xfrm>
        </p:spPr>
        <p:txBody>
          <a:bodyPr/>
          <a:lstStyle/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1600" b="1" noProof="1">
                <a:solidFill>
                  <a:srgbClr val="0000FF"/>
                </a:solidFill>
              </a:rPr>
              <a:t>#include &lt;iostream&gt;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1600" b="1" noProof="1">
                <a:solidFill>
                  <a:srgbClr val="0000FF"/>
                </a:solidFill>
              </a:rPr>
              <a:t>using namespace std;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endParaRPr lang="en-US" altLang="en-US" sz="1600" b="1" noProof="1">
              <a:solidFill>
                <a:srgbClr val="0000FF"/>
              </a:solidFill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1600" b="1" noProof="1">
                <a:solidFill>
                  <a:srgbClr val="0000FF"/>
                </a:solidFill>
              </a:rPr>
              <a:t>void main ()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1600" b="1" noProof="1">
                <a:solidFill>
                  <a:srgbClr val="0000FF"/>
                </a:solidFill>
              </a:rPr>
              <a:t>{   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1600" b="1" noProof="1">
                <a:solidFill>
                  <a:srgbClr val="0000FF"/>
                </a:solidFill>
              </a:rPr>
              <a:t>   int i;           </a:t>
            </a:r>
            <a:r>
              <a:rPr lang="en-US" altLang="en-US" sz="1600" b="1" noProof="1">
                <a:solidFill>
                  <a:srgbClr val="00CC00"/>
                </a:solidFill>
              </a:rPr>
              <a:t>// Simple declaration of i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1600" b="1" noProof="1">
                <a:solidFill>
                  <a:srgbClr val="0000FF"/>
                </a:solidFill>
              </a:rPr>
              <a:t>   i = 487;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endParaRPr lang="en-US" altLang="en-US" sz="1600" b="1" noProof="1">
              <a:solidFill>
                <a:srgbClr val="0000FF"/>
              </a:solidFill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1600" b="1" noProof="1">
                <a:solidFill>
                  <a:srgbClr val="0000FF"/>
                </a:solidFill>
              </a:rPr>
              <a:t>   for (</a:t>
            </a:r>
            <a:r>
              <a:rPr lang="en-US" altLang="en-US" sz="1600" b="1" noProof="1">
                <a:solidFill>
                  <a:srgbClr val="FF0000"/>
                </a:solidFill>
              </a:rPr>
              <a:t>int i </a:t>
            </a:r>
            <a:r>
              <a:rPr lang="en-US" altLang="en-US" sz="1600" b="1" noProof="1">
                <a:solidFill>
                  <a:srgbClr val="0000FF"/>
                </a:solidFill>
              </a:rPr>
              <a:t>= 0; i &lt; 3; i++)  </a:t>
            </a:r>
            <a:r>
              <a:rPr lang="en-US" altLang="en-US" sz="1600" b="1" noProof="1">
                <a:solidFill>
                  <a:srgbClr val="00CC00"/>
                </a:solidFill>
              </a:rPr>
              <a:t>// Local declaration of i 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1600" b="1" noProof="1">
                <a:solidFill>
                  <a:srgbClr val="0000FF"/>
                </a:solidFill>
              </a:rPr>
              <a:t>         cout &lt;&lt; i;        </a:t>
            </a:r>
            <a:r>
              <a:rPr lang="en-US" altLang="en-US" sz="1600" b="1" noProof="1">
                <a:solidFill>
                  <a:srgbClr val="00CC00"/>
                </a:solidFill>
              </a:rPr>
              <a:t>// This outputs 0, 1, 2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1600" b="1" noProof="1">
                <a:solidFill>
                  <a:srgbClr val="0000FF"/>
                </a:solidFill>
              </a:rPr>
              <a:t>   }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1600" b="1" noProof="1">
                <a:solidFill>
                  <a:srgbClr val="FF0000"/>
                </a:solidFill>
              </a:rPr>
              <a:t>   int variable=100;  </a:t>
            </a:r>
            <a:r>
              <a:rPr lang="en-US" altLang="en-US" sz="1600" b="1" noProof="1">
                <a:solidFill>
                  <a:srgbClr val="00CC00"/>
                </a:solidFill>
              </a:rPr>
              <a:t>// Another declaration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1600" b="1" noProof="1">
                <a:solidFill>
                  <a:srgbClr val="0000FF"/>
                </a:solidFill>
              </a:rPr>
              <a:t>   cout &lt;&lt; i &lt;&lt; endl;  </a:t>
            </a:r>
            <a:r>
              <a:rPr lang="en-US" altLang="en-US" sz="1600" b="1" noProof="1">
                <a:solidFill>
                  <a:srgbClr val="00CC00"/>
                </a:solidFill>
              </a:rPr>
              <a:t>// This outputs 487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1600" b="1" noProof="1">
                <a:solidFill>
                  <a:srgbClr val="0000FF"/>
                </a:solidFill>
              </a:rPr>
              <a:t>   cout &lt;&lt; variable&lt;&lt; endl;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1600" b="1" noProof="1">
                <a:solidFill>
                  <a:srgbClr val="0000FF"/>
                </a:solidFill>
              </a:rPr>
              <a:t>}</a:t>
            </a:r>
          </a:p>
        </p:txBody>
      </p:sp>
      <p:sp>
        <p:nvSpPr>
          <p:cNvPr id="22532" name="Footer Placeholder 3">
            <a:extLst>
              <a:ext uri="{FF2B5EF4-FFF2-40B4-BE49-F238E27FC236}">
                <a16:creationId xmlns:a16="http://schemas.microsoft.com/office/drawing/2014/main" id="{B3BAE1C6-D81A-474C-91D4-6D08419DB4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9pPr>
          </a:lstStyle>
          <a:p>
            <a:pPr algn="ctr" rtl="0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dirty="0">
              <a:cs typeface="Times New Roman" panose="02020603050405020304" pitchFamily="18" charset="0"/>
            </a:endParaRPr>
          </a:p>
        </p:txBody>
      </p:sp>
      <p:sp>
        <p:nvSpPr>
          <p:cNvPr id="22533" name="Slide Number Placeholder 4">
            <a:extLst>
              <a:ext uri="{FF2B5EF4-FFF2-40B4-BE49-F238E27FC236}">
                <a16:creationId xmlns:a16="http://schemas.microsoft.com/office/drawing/2014/main" id="{2E4460DD-C422-4690-94AE-5E0256C4C8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9pPr>
          </a:lstStyle>
          <a:p>
            <a:pPr rtl="0">
              <a:spcBef>
                <a:spcPct val="0"/>
              </a:spcBef>
              <a:buClrTx/>
              <a:buSzTx/>
              <a:buFontTx/>
              <a:buNone/>
            </a:pPr>
            <a:fld id="{09CA7673-0A5E-4FA3-AD7C-02604020AF21}" type="slidenum">
              <a:rPr lang="he-IL" altLang="en-US" sz="1400">
                <a:cs typeface="Times New Roman" panose="02020603050405020304" pitchFamily="18" charset="0"/>
              </a:rPr>
              <a:pPr rtl="0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>
              <a:cs typeface="Times New Roman" panose="02020603050405020304" pitchFamily="18" charset="0"/>
            </a:endParaRPr>
          </a:p>
        </p:txBody>
      </p:sp>
      <p:pic>
        <p:nvPicPr>
          <p:cNvPr id="22534" name="Picture 4">
            <a:extLst>
              <a:ext uri="{FF2B5EF4-FFF2-40B4-BE49-F238E27FC236}">
                <a16:creationId xmlns:a16="http://schemas.microsoft.com/office/drawing/2014/main" id="{D165B4ED-274D-43AA-9E4C-3B771451E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963" y="2781301"/>
            <a:ext cx="2946400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C1E07E9A-ACAE-4E57-B74D-A7A9E7BEA7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altLang="en-US"/>
              <a:t>פונקציות</a:t>
            </a:r>
            <a:endParaRPr lang="en-GB" altLang="en-US"/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A4BE9B38-300C-44B0-9E8F-678CB0614A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he-IL" altLang="en-US">
                <a:solidFill>
                  <a:srgbClr val="FF0000"/>
                </a:solidFill>
              </a:rPr>
              <a:t>בשפת </a:t>
            </a:r>
            <a:r>
              <a:rPr lang="en-US" altLang="en-US">
                <a:solidFill>
                  <a:srgbClr val="FF0000"/>
                </a:solidFill>
              </a:rPr>
              <a:t>C</a:t>
            </a:r>
            <a:r>
              <a:rPr lang="he-IL" altLang="en-US">
                <a:solidFill>
                  <a:srgbClr val="FF0000"/>
                </a:solidFill>
              </a:rPr>
              <a:t>++</a:t>
            </a:r>
          </a:p>
          <a:p>
            <a:pPr eaLnBrk="1" hangingPunct="1"/>
            <a:r>
              <a:rPr lang="he-IL" altLang="en-US"/>
              <a:t>ניתן לבצע העמסה – מספר מימושים לאותה הפונקציה</a:t>
            </a:r>
          </a:p>
          <a:p>
            <a:pPr eaLnBrk="1" hangingPunct="1"/>
            <a:r>
              <a:rPr lang="he-IL" altLang="en-US"/>
              <a:t>חייבים להכריז על פונקציה מעל </a:t>
            </a:r>
            <a:r>
              <a:rPr lang="en-US" altLang="en-US"/>
              <a:t>main</a:t>
            </a:r>
            <a:r>
              <a:rPr lang="he-IL" altLang="en-US"/>
              <a:t> או לכתוב את המימוש מעל </a:t>
            </a:r>
            <a:r>
              <a:rPr lang="en-US" altLang="en-US"/>
              <a:t>main</a:t>
            </a:r>
            <a:r>
              <a:rPr lang="he-IL" altLang="en-US"/>
              <a:t> </a:t>
            </a:r>
          </a:p>
          <a:p>
            <a:pPr eaLnBrk="1" hangingPunct="1"/>
            <a:r>
              <a:rPr lang="he-IL" altLang="en-US"/>
              <a:t>ניתן להגדיר ערך ברירת מחדל לארגומנטים (החל מהימני ביותר)</a:t>
            </a:r>
          </a:p>
          <a:p>
            <a:pPr eaLnBrk="1" hangingPunct="1"/>
            <a:endParaRPr lang="en-GB" altLang="en-US"/>
          </a:p>
        </p:txBody>
      </p:sp>
      <p:sp>
        <p:nvSpPr>
          <p:cNvPr id="23556" name="Footer Placeholder 3">
            <a:extLst>
              <a:ext uri="{FF2B5EF4-FFF2-40B4-BE49-F238E27FC236}">
                <a16:creationId xmlns:a16="http://schemas.microsoft.com/office/drawing/2014/main" id="{2912AAD5-AC57-4BA4-8DDF-0502578522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9pPr>
          </a:lstStyle>
          <a:p>
            <a:pPr algn="ctr" rtl="0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dirty="0">
              <a:cs typeface="Times New Roman" panose="02020603050405020304" pitchFamily="18" charset="0"/>
            </a:endParaRPr>
          </a:p>
        </p:txBody>
      </p:sp>
      <p:sp>
        <p:nvSpPr>
          <p:cNvPr id="23557" name="Slide Number Placeholder 4">
            <a:extLst>
              <a:ext uri="{FF2B5EF4-FFF2-40B4-BE49-F238E27FC236}">
                <a16:creationId xmlns:a16="http://schemas.microsoft.com/office/drawing/2014/main" id="{019A7251-945B-4A4E-AD87-CCEC2B0114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9pPr>
          </a:lstStyle>
          <a:p>
            <a:pPr rtl="0">
              <a:spcBef>
                <a:spcPct val="0"/>
              </a:spcBef>
              <a:buClrTx/>
              <a:buSzTx/>
              <a:buFontTx/>
              <a:buNone/>
            </a:pPr>
            <a:fld id="{0E6609F2-805C-45E1-95A8-CDC5A7D69F16}" type="slidenum">
              <a:rPr lang="he-IL" altLang="en-US" sz="1400">
                <a:cs typeface="Times New Roman" panose="02020603050405020304" pitchFamily="18" charset="0"/>
              </a:rPr>
              <a:pPr rtl="0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>
            <a:extLst>
              <a:ext uri="{FF2B5EF4-FFF2-40B4-BE49-F238E27FC236}">
                <a16:creationId xmlns:a16="http://schemas.microsoft.com/office/drawing/2014/main" id="{A4C5E0E4-3DEA-40E8-947D-108B0DAAD0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9pPr>
          </a:lstStyle>
          <a:p>
            <a:pPr rtl="0">
              <a:spcBef>
                <a:spcPct val="0"/>
              </a:spcBef>
              <a:buClrTx/>
              <a:buSzTx/>
              <a:buFontTx/>
              <a:buNone/>
            </a:pPr>
            <a:fld id="{21BF29A0-9956-4761-BB93-9AD178E03911}" type="slidenum">
              <a:rPr lang="he-IL" altLang="en-US" sz="1400">
                <a:cs typeface="Times New Roman" panose="02020603050405020304" pitchFamily="18" charset="0"/>
              </a:rPr>
              <a:pPr rtl="0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>
              <a:cs typeface="Times New Roman" panose="02020603050405020304" pitchFamily="18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0302A5D1-3832-41A2-88D1-B806DDA88D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51764" y="1143000"/>
            <a:ext cx="2916237" cy="838200"/>
          </a:xfrm>
        </p:spPr>
        <p:txBody>
          <a:bodyPr/>
          <a:lstStyle/>
          <a:p>
            <a:pPr eaLnBrk="1" hangingPunct="1"/>
            <a:r>
              <a:rPr lang="he-IL" altLang="en-US"/>
              <a:t>ערך ברירת מחדל</a:t>
            </a:r>
            <a:r>
              <a:rPr lang="en-US" altLang="en-US"/>
              <a:t> 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42F58744-873A-4AFF-BDD7-C6DD1A0168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809625"/>
            <a:ext cx="5562600" cy="5715000"/>
          </a:xfrm>
          <a:solidFill>
            <a:schemeClr val="bg1"/>
          </a:solidFill>
          <a:ln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algn="l" rtl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noProof="1">
                <a:solidFill>
                  <a:srgbClr val="0000FF"/>
                </a:solidFill>
              </a:rPr>
              <a:t>#include </a:t>
            </a:r>
            <a:r>
              <a:rPr lang="en-US" altLang="en-US" sz="1600" b="1" noProof="1">
                <a:solidFill>
                  <a:srgbClr val="800000"/>
                </a:solidFill>
              </a:rPr>
              <a:t>&lt;cmath&gt;</a:t>
            </a:r>
          </a:p>
          <a:p>
            <a:pPr algn="l" rtl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noProof="1">
                <a:solidFill>
                  <a:srgbClr val="0000FF"/>
                </a:solidFill>
              </a:rPr>
              <a:t>#include</a:t>
            </a:r>
            <a:r>
              <a:rPr lang="en-US" altLang="en-US" sz="1600" b="1" noProof="1">
                <a:solidFill>
                  <a:srgbClr val="800000"/>
                </a:solidFill>
              </a:rPr>
              <a:t>&lt;iostream&gt; </a:t>
            </a:r>
          </a:p>
          <a:p>
            <a:pPr algn="l" rtl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noProof="1">
                <a:solidFill>
                  <a:srgbClr val="0000FF"/>
                </a:solidFill>
              </a:rPr>
              <a:t>using namespace std;</a:t>
            </a:r>
          </a:p>
          <a:p>
            <a:pPr algn="l" rtl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b="1" noProof="1">
              <a:solidFill>
                <a:srgbClr val="0000FF"/>
              </a:solidFill>
            </a:endParaRPr>
          </a:p>
          <a:p>
            <a:pPr algn="l" rtl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b="1" noProof="1">
              <a:solidFill>
                <a:srgbClr val="0000FF"/>
              </a:solidFill>
            </a:endParaRPr>
          </a:p>
          <a:p>
            <a:pPr algn="l" rtl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noProof="1">
                <a:solidFill>
                  <a:srgbClr val="0000FF"/>
                </a:solidFill>
              </a:rPr>
              <a:t>double logn (double x, </a:t>
            </a:r>
            <a:r>
              <a:rPr lang="en-US" altLang="en-US" sz="1600" b="1" noProof="1">
                <a:solidFill>
                  <a:schemeClr val="hlink"/>
                </a:solidFill>
              </a:rPr>
              <a:t>double base=10</a:t>
            </a:r>
            <a:r>
              <a:rPr lang="en-US" altLang="en-US" sz="1600" b="1" noProof="1">
                <a:solidFill>
                  <a:srgbClr val="0000FF"/>
                </a:solidFill>
              </a:rPr>
              <a:t>); </a:t>
            </a:r>
          </a:p>
          <a:p>
            <a:pPr algn="l" rtl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b="1" noProof="1">
              <a:solidFill>
                <a:srgbClr val="0000FF"/>
              </a:solidFill>
            </a:endParaRPr>
          </a:p>
          <a:p>
            <a:pPr algn="l" rtl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noProof="1">
                <a:solidFill>
                  <a:srgbClr val="0000FF"/>
                </a:solidFill>
              </a:rPr>
              <a:t>int main()</a:t>
            </a:r>
          </a:p>
          <a:p>
            <a:pPr algn="l" rtl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noProof="1">
                <a:solidFill>
                  <a:srgbClr val="0000FF"/>
                </a:solidFill>
              </a:rPr>
              <a:t>{</a:t>
            </a:r>
          </a:p>
          <a:p>
            <a:pPr algn="l" rtl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e-IL" altLang="en-US" sz="1600" b="1">
                <a:solidFill>
                  <a:srgbClr val="0000FF"/>
                </a:solidFill>
              </a:rPr>
              <a:t>	</a:t>
            </a:r>
            <a:r>
              <a:rPr lang="en-US" altLang="en-US" sz="1600" b="1" noProof="1">
                <a:solidFill>
                  <a:srgbClr val="0000FF"/>
                </a:solidFill>
              </a:rPr>
              <a:t>double y=5.6;</a:t>
            </a:r>
          </a:p>
          <a:p>
            <a:pPr algn="l" rtl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e-IL" altLang="en-US" sz="1600" b="1">
                <a:solidFill>
                  <a:srgbClr val="0000FF"/>
                </a:solidFill>
              </a:rPr>
              <a:t>	</a:t>
            </a:r>
            <a:r>
              <a:rPr lang="en-US" altLang="en-US" sz="1600" b="1" noProof="1">
                <a:solidFill>
                  <a:srgbClr val="0000FF"/>
                </a:solidFill>
              </a:rPr>
              <a:t>cout &lt;&lt; </a:t>
            </a:r>
            <a:r>
              <a:rPr lang="en-US" altLang="en-US" sz="1600" b="1" noProof="1">
                <a:solidFill>
                  <a:srgbClr val="800000"/>
                </a:solidFill>
              </a:rPr>
              <a:t>"log(y) = " &lt;&lt; </a:t>
            </a:r>
            <a:r>
              <a:rPr lang="en-US" altLang="en-US" sz="1600" b="1" noProof="1">
                <a:solidFill>
                  <a:schemeClr val="hlink"/>
                </a:solidFill>
              </a:rPr>
              <a:t>logn(y)</a:t>
            </a:r>
            <a:r>
              <a:rPr lang="en-US" altLang="en-US" sz="1600" b="1" noProof="1">
                <a:solidFill>
                  <a:srgbClr val="800000"/>
                </a:solidFill>
              </a:rPr>
              <a:t> &lt;&lt; </a:t>
            </a:r>
            <a:r>
              <a:rPr lang="en-US" altLang="en-US" sz="1600" b="1" noProof="1">
                <a:solidFill>
                  <a:srgbClr val="0000FF"/>
                </a:solidFill>
              </a:rPr>
              <a:t>endl</a:t>
            </a:r>
            <a:r>
              <a:rPr lang="en-US" altLang="en-US" sz="1600" b="1" noProof="1">
                <a:solidFill>
                  <a:srgbClr val="800000"/>
                </a:solidFill>
              </a:rPr>
              <a:t>; </a:t>
            </a:r>
            <a:endParaRPr lang="en-US" altLang="en-US" sz="1600" b="1">
              <a:solidFill>
                <a:srgbClr val="800000"/>
              </a:solidFill>
            </a:endParaRPr>
          </a:p>
          <a:p>
            <a:pPr algn="l" rtl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e-IL" altLang="en-US" sz="1600" b="1">
                <a:solidFill>
                  <a:srgbClr val="008000"/>
                </a:solidFill>
              </a:rPr>
              <a:t>	</a:t>
            </a:r>
            <a:r>
              <a:rPr lang="en-US" altLang="en-US" sz="1600" b="1" noProof="1">
                <a:solidFill>
                  <a:srgbClr val="008000"/>
                </a:solidFill>
              </a:rPr>
              <a:t>// base e</a:t>
            </a:r>
          </a:p>
          <a:p>
            <a:pPr algn="l" rtl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e-IL" altLang="en-US" sz="1600" b="1">
                <a:solidFill>
                  <a:srgbClr val="0000FF"/>
                </a:solidFill>
              </a:rPr>
              <a:t>	</a:t>
            </a:r>
            <a:r>
              <a:rPr lang="en-US" altLang="en-US" sz="1600" b="1" noProof="1">
                <a:solidFill>
                  <a:srgbClr val="0000FF"/>
                </a:solidFill>
              </a:rPr>
              <a:t>cout  &lt;&lt;</a:t>
            </a:r>
            <a:r>
              <a:rPr lang="en-US" altLang="en-US" sz="1600" b="1" noProof="1">
                <a:solidFill>
                  <a:srgbClr val="008000"/>
                </a:solidFill>
              </a:rPr>
              <a:t> </a:t>
            </a:r>
            <a:r>
              <a:rPr lang="en-US" altLang="en-US" sz="1600" b="1" noProof="1">
                <a:solidFill>
                  <a:srgbClr val="800000"/>
                </a:solidFill>
              </a:rPr>
              <a:t>"ln(y) = " &lt;&lt; </a:t>
            </a:r>
            <a:r>
              <a:rPr lang="en-US" altLang="en-US" sz="1600" b="1" noProof="1">
                <a:solidFill>
                  <a:schemeClr val="hlink"/>
                </a:solidFill>
              </a:rPr>
              <a:t>logn(y,2.71828)</a:t>
            </a:r>
            <a:r>
              <a:rPr lang="en-US" altLang="en-US" sz="1600" b="1" noProof="1">
                <a:solidFill>
                  <a:srgbClr val="800000"/>
                </a:solidFill>
              </a:rPr>
              <a:t> &lt;&lt; </a:t>
            </a:r>
            <a:r>
              <a:rPr lang="en-US" altLang="en-US" sz="1600" b="1" noProof="1">
                <a:solidFill>
                  <a:srgbClr val="0000FF"/>
                </a:solidFill>
              </a:rPr>
              <a:t>endl</a:t>
            </a:r>
            <a:r>
              <a:rPr lang="en-US" altLang="en-US" sz="1600" b="1" noProof="1">
                <a:solidFill>
                  <a:srgbClr val="800000"/>
                </a:solidFill>
              </a:rPr>
              <a:t>;  </a:t>
            </a:r>
            <a:endParaRPr lang="en-US" altLang="en-US" sz="1600" b="1">
              <a:solidFill>
                <a:srgbClr val="800000"/>
              </a:solidFill>
            </a:endParaRPr>
          </a:p>
          <a:p>
            <a:pPr algn="l" rtl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e-IL" altLang="en-US" sz="1600" b="1">
                <a:solidFill>
                  <a:srgbClr val="0000FF"/>
                </a:solidFill>
              </a:rPr>
              <a:t>	</a:t>
            </a:r>
            <a:r>
              <a:rPr lang="en-US" altLang="en-US" sz="1600" b="1" noProof="1">
                <a:solidFill>
                  <a:srgbClr val="0000FF"/>
                </a:solidFill>
              </a:rPr>
              <a:t>cout &lt;&lt;</a:t>
            </a:r>
            <a:r>
              <a:rPr lang="en-US" altLang="en-US" sz="1600" b="1" noProof="1">
                <a:solidFill>
                  <a:srgbClr val="008000"/>
                </a:solidFill>
              </a:rPr>
              <a:t> </a:t>
            </a:r>
            <a:r>
              <a:rPr lang="en-US" altLang="en-US" sz="1600" b="1" noProof="1">
                <a:solidFill>
                  <a:srgbClr val="800000"/>
                </a:solidFill>
              </a:rPr>
              <a:t>"ld(y) = " &lt;&lt; </a:t>
            </a:r>
            <a:r>
              <a:rPr lang="en-US" altLang="en-US" sz="1600" b="1" noProof="1">
                <a:solidFill>
                  <a:schemeClr val="hlink"/>
                </a:solidFill>
              </a:rPr>
              <a:t>logn(y,2)</a:t>
            </a:r>
            <a:r>
              <a:rPr lang="en-US" altLang="en-US" sz="1600" b="1" noProof="1">
                <a:solidFill>
                  <a:srgbClr val="800000"/>
                </a:solidFill>
              </a:rPr>
              <a:t> &lt;&lt; </a:t>
            </a:r>
            <a:r>
              <a:rPr lang="en-US" altLang="en-US" sz="1600" b="1" noProof="1">
                <a:solidFill>
                  <a:srgbClr val="0000FF"/>
                </a:solidFill>
              </a:rPr>
              <a:t>endl</a:t>
            </a:r>
            <a:r>
              <a:rPr lang="en-US" altLang="en-US" sz="1600" b="1" noProof="1">
                <a:solidFill>
                  <a:srgbClr val="800000"/>
                </a:solidFill>
              </a:rPr>
              <a:t>;</a:t>
            </a:r>
            <a:endParaRPr lang="en-US" altLang="en-US" sz="1600" b="1">
              <a:solidFill>
                <a:srgbClr val="800000"/>
              </a:solidFill>
            </a:endParaRPr>
          </a:p>
          <a:p>
            <a:pPr algn="l" rtl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e-IL" altLang="en-US" sz="1600" b="1">
                <a:solidFill>
                  <a:srgbClr val="0000FF"/>
                </a:solidFill>
              </a:rPr>
              <a:t>	</a:t>
            </a:r>
            <a:r>
              <a:rPr lang="en-US" altLang="en-US" sz="1600" b="1" noProof="1">
                <a:solidFill>
                  <a:srgbClr val="0000FF"/>
                </a:solidFill>
              </a:rPr>
              <a:t>getchar();</a:t>
            </a:r>
          </a:p>
          <a:p>
            <a:pPr algn="l" rtl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e-IL" altLang="en-US" sz="1600" b="1">
                <a:solidFill>
                  <a:srgbClr val="0000FF"/>
                </a:solidFill>
              </a:rPr>
              <a:t>	</a:t>
            </a:r>
            <a:r>
              <a:rPr lang="en-US" altLang="en-US" sz="1600" b="1" noProof="1">
                <a:solidFill>
                  <a:srgbClr val="0000FF"/>
                </a:solidFill>
              </a:rPr>
              <a:t>return 0;</a:t>
            </a:r>
          </a:p>
          <a:p>
            <a:pPr algn="l" rtl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noProof="1">
                <a:solidFill>
                  <a:srgbClr val="0000FF"/>
                </a:solidFill>
              </a:rPr>
              <a:t>}</a:t>
            </a:r>
            <a:endParaRPr lang="en-US" altLang="en-US" sz="1600" b="1">
              <a:solidFill>
                <a:srgbClr val="0000FF"/>
              </a:solidFill>
            </a:endParaRPr>
          </a:p>
          <a:p>
            <a:pPr algn="l" rtl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b="1" noProof="1">
              <a:solidFill>
                <a:srgbClr val="0000FF"/>
              </a:solidFill>
            </a:endParaRPr>
          </a:p>
          <a:p>
            <a:pPr algn="l" rtl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noProof="1">
                <a:solidFill>
                  <a:srgbClr val="0000FF"/>
                </a:solidFill>
              </a:rPr>
              <a:t>double logn (double x, double base) </a:t>
            </a:r>
          </a:p>
          <a:p>
            <a:pPr algn="l" rtl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noProof="1">
                <a:solidFill>
                  <a:srgbClr val="0000FF"/>
                </a:solidFill>
              </a:rPr>
              <a:t>{</a:t>
            </a:r>
          </a:p>
          <a:p>
            <a:pPr algn="l" rtl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noProof="1">
                <a:solidFill>
                  <a:srgbClr val="0000FF"/>
                </a:solidFill>
              </a:rPr>
              <a:t>   return log(x)/log(base);</a:t>
            </a:r>
          </a:p>
          <a:p>
            <a:pPr algn="l" rtl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noProof="1">
                <a:solidFill>
                  <a:srgbClr val="0000FF"/>
                </a:solidFill>
              </a:rPr>
              <a:t>}</a:t>
            </a:r>
            <a:endParaRPr lang="en-US" altLang="en-US" sz="1600" b="1">
              <a:solidFill>
                <a:srgbClr val="0000FF"/>
              </a:solidFill>
            </a:endParaRPr>
          </a:p>
        </p:txBody>
      </p:sp>
      <p:graphicFrame>
        <p:nvGraphicFramePr>
          <p:cNvPr id="24581" name="Object 4">
            <a:extLst>
              <a:ext uri="{FF2B5EF4-FFF2-40B4-BE49-F238E27FC236}">
                <a16:creationId xmlns:a16="http://schemas.microsoft.com/office/drawing/2014/main" id="{9CA59C24-4677-48D1-83ED-281849D30D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86600" y="4343401"/>
          <a:ext cx="3429000" cy="144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Bitmap Image" r:id="rId3" imgW="2123810" imgH="895238" progId="Paint.Picture">
                  <p:embed/>
                </p:oleObj>
              </mc:Choice>
              <mc:Fallback>
                <p:oleObj name="Bitmap Image" r:id="rId3" imgW="2123810" imgH="895238" progId="Paint.Picture">
                  <p:embed/>
                  <p:pic>
                    <p:nvPicPr>
                      <p:cNvPr id="24581" name="Object 4">
                        <a:extLst>
                          <a:ext uri="{FF2B5EF4-FFF2-40B4-BE49-F238E27FC236}">
                            <a16:creationId xmlns:a16="http://schemas.microsoft.com/office/drawing/2014/main" id="{9CA59C24-4677-48D1-83ED-281849D30D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4343401"/>
                        <a:ext cx="3429000" cy="1444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4">
            <a:extLst>
              <a:ext uri="{FF2B5EF4-FFF2-40B4-BE49-F238E27FC236}">
                <a16:creationId xmlns:a16="http://schemas.microsoft.com/office/drawing/2014/main" id="{82211552-F760-4FAF-A306-3CE9454204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9pPr>
          </a:lstStyle>
          <a:p>
            <a:pPr rtl="0">
              <a:spcBef>
                <a:spcPct val="0"/>
              </a:spcBef>
              <a:buClrTx/>
              <a:buSzTx/>
              <a:buFontTx/>
              <a:buNone/>
            </a:pPr>
            <a:fld id="{A7A42D37-28D8-40E7-B6D7-B56B62FD75A9}" type="slidenum">
              <a:rPr lang="he-IL" altLang="en-US" sz="1400">
                <a:cs typeface="Times New Roman" panose="02020603050405020304" pitchFamily="18" charset="0"/>
              </a:rPr>
              <a:pPr rtl="0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>
              <a:cs typeface="Times New Roman" panose="02020603050405020304" pitchFamily="18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119CF99F-BB17-4DE8-BEED-15EB336E5A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51764" y="2878138"/>
            <a:ext cx="2916237" cy="838200"/>
          </a:xfrm>
        </p:spPr>
        <p:txBody>
          <a:bodyPr/>
          <a:lstStyle/>
          <a:p>
            <a:pPr eaLnBrk="1" hangingPunct="1"/>
            <a:r>
              <a:rPr lang="he-IL" altLang="en-US" sz="3600"/>
              <a:t>מה יהיה הפלט?</a:t>
            </a:r>
            <a:endParaRPr lang="en-US" altLang="en-US" sz="3600"/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C27842D2-F248-4CC6-A6BE-0B1D21442C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1" y="1025525"/>
            <a:ext cx="5915025" cy="5283200"/>
          </a:xfrm>
          <a:solidFill>
            <a:schemeClr val="bg1"/>
          </a:solidFill>
          <a:ln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algn="l" rtl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noProof="1">
                <a:solidFill>
                  <a:srgbClr val="0000FF"/>
                </a:solidFill>
              </a:rPr>
              <a:t>#include</a:t>
            </a:r>
            <a:r>
              <a:rPr lang="en-US" altLang="en-US" sz="1600" b="1" noProof="1">
                <a:solidFill>
                  <a:srgbClr val="800000"/>
                </a:solidFill>
              </a:rPr>
              <a:t>&lt;iostream&gt; </a:t>
            </a:r>
          </a:p>
          <a:p>
            <a:pPr algn="l" rtl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noProof="1">
                <a:solidFill>
                  <a:srgbClr val="0000FF"/>
                </a:solidFill>
              </a:rPr>
              <a:t>using namespace std;</a:t>
            </a:r>
          </a:p>
          <a:p>
            <a:pPr algn="l" rtl="0" eaLnBrk="1" hangingPunct="1">
              <a:spcBef>
                <a:spcPct val="0"/>
              </a:spcBef>
              <a:buClrTx/>
              <a:buSzTx/>
              <a:buFontTx/>
              <a:buNone/>
            </a:pPr>
            <a:br>
              <a:rPr lang="en-GB" altLang="en-US" sz="1600" b="1"/>
            </a:br>
            <a:r>
              <a:rPr lang="en-GB" altLang="en-US" sz="1600" b="1" noProof="1">
                <a:solidFill>
                  <a:srgbClr val="0000FF"/>
                </a:solidFill>
              </a:rPr>
              <a:t>double </a:t>
            </a:r>
            <a:r>
              <a:rPr lang="en-GB" altLang="en-US" sz="1600" b="1" noProof="1">
                <a:solidFill>
                  <a:srgbClr val="FF0000"/>
                </a:solidFill>
              </a:rPr>
              <a:t>test</a:t>
            </a:r>
            <a:r>
              <a:rPr lang="en-GB" altLang="en-US" sz="1600" b="1" noProof="1">
                <a:solidFill>
                  <a:srgbClr val="0000FF"/>
                </a:solidFill>
              </a:rPr>
              <a:t> (double a, double b)</a:t>
            </a:r>
            <a:br>
              <a:rPr lang="en-GB" altLang="en-US" sz="1600" b="1" noProof="1">
                <a:solidFill>
                  <a:srgbClr val="0000FF"/>
                </a:solidFill>
              </a:rPr>
            </a:br>
            <a:r>
              <a:rPr lang="en-GB" altLang="en-US" sz="1600" b="1" noProof="1">
                <a:solidFill>
                  <a:srgbClr val="0000FF"/>
                </a:solidFill>
              </a:rPr>
              <a:t>{</a:t>
            </a:r>
            <a:br>
              <a:rPr lang="en-GB" altLang="en-US" sz="1600" b="1" noProof="1">
                <a:solidFill>
                  <a:srgbClr val="0000FF"/>
                </a:solidFill>
              </a:rPr>
            </a:br>
            <a:r>
              <a:rPr lang="en-GB" altLang="en-US" sz="1600" b="1" noProof="1">
                <a:solidFill>
                  <a:srgbClr val="0000FF"/>
                </a:solidFill>
              </a:rPr>
              <a:t>   return a + b;</a:t>
            </a:r>
            <a:br>
              <a:rPr lang="en-GB" altLang="en-US" sz="1600" b="1" noProof="1">
                <a:solidFill>
                  <a:srgbClr val="0000FF"/>
                </a:solidFill>
              </a:rPr>
            </a:br>
            <a:r>
              <a:rPr lang="en-GB" altLang="en-US" sz="1600" b="1" noProof="1">
                <a:solidFill>
                  <a:srgbClr val="0000FF"/>
                </a:solidFill>
              </a:rPr>
              <a:t>}</a:t>
            </a:r>
            <a:br>
              <a:rPr lang="en-GB" altLang="en-US" sz="1600" b="1" noProof="1">
                <a:solidFill>
                  <a:srgbClr val="0000FF"/>
                </a:solidFill>
              </a:rPr>
            </a:br>
            <a:br>
              <a:rPr lang="en-GB" altLang="en-US" sz="1600" b="1" noProof="1">
                <a:solidFill>
                  <a:srgbClr val="0000FF"/>
                </a:solidFill>
              </a:rPr>
            </a:br>
            <a:r>
              <a:rPr lang="en-GB" altLang="en-US" sz="1600" b="1" noProof="1">
                <a:solidFill>
                  <a:srgbClr val="0000FF"/>
                </a:solidFill>
              </a:rPr>
              <a:t>int </a:t>
            </a:r>
            <a:r>
              <a:rPr lang="en-GB" altLang="en-US" sz="1600" b="1" noProof="1">
                <a:solidFill>
                  <a:srgbClr val="FF0000"/>
                </a:solidFill>
              </a:rPr>
              <a:t>test</a:t>
            </a:r>
            <a:r>
              <a:rPr lang="en-GB" altLang="en-US" sz="1600" b="1" noProof="1">
                <a:solidFill>
                  <a:srgbClr val="0000FF"/>
                </a:solidFill>
              </a:rPr>
              <a:t> (int a, int b)</a:t>
            </a:r>
            <a:br>
              <a:rPr lang="en-GB" altLang="en-US" sz="1600" b="1" noProof="1">
                <a:solidFill>
                  <a:srgbClr val="0000FF"/>
                </a:solidFill>
              </a:rPr>
            </a:br>
            <a:r>
              <a:rPr lang="en-GB" altLang="en-US" sz="1600" b="1" noProof="1">
                <a:solidFill>
                  <a:srgbClr val="0000FF"/>
                </a:solidFill>
              </a:rPr>
              <a:t>{</a:t>
            </a:r>
            <a:br>
              <a:rPr lang="en-GB" altLang="en-US" sz="1600" b="1" noProof="1">
                <a:solidFill>
                  <a:srgbClr val="0000FF"/>
                </a:solidFill>
              </a:rPr>
            </a:br>
            <a:r>
              <a:rPr lang="en-GB" altLang="en-US" sz="1600" b="1" noProof="1">
                <a:solidFill>
                  <a:srgbClr val="0000FF"/>
                </a:solidFill>
              </a:rPr>
              <a:t>   return a - b;</a:t>
            </a:r>
            <a:br>
              <a:rPr lang="en-GB" altLang="en-US" sz="1600" b="1" noProof="1">
                <a:solidFill>
                  <a:srgbClr val="0000FF"/>
                </a:solidFill>
              </a:rPr>
            </a:br>
            <a:r>
              <a:rPr lang="en-GB" altLang="en-US" sz="1600" b="1" noProof="1">
                <a:solidFill>
                  <a:srgbClr val="0000FF"/>
                </a:solidFill>
              </a:rPr>
              <a:t>}</a:t>
            </a:r>
            <a:br>
              <a:rPr lang="en-GB" altLang="en-US" sz="1600" b="1" noProof="1">
                <a:solidFill>
                  <a:srgbClr val="0000FF"/>
                </a:solidFill>
              </a:rPr>
            </a:br>
            <a:br>
              <a:rPr lang="en-GB" altLang="en-US" sz="1600" b="1" noProof="1">
                <a:solidFill>
                  <a:srgbClr val="0000FF"/>
                </a:solidFill>
              </a:rPr>
            </a:br>
            <a:r>
              <a:rPr lang="en-GB" altLang="en-US" sz="1600" b="1" noProof="1">
                <a:solidFill>
                  <a:srgbClr val="0000FF"/>
                </a:solidFill>
              </a:rPr>
              <a:t>int main ()</a:t>
            </a:r>
            <a:br>
              <a:rPr lang="en-GB" altLang="en-US" sz="1600" b="1" noProof="1">
                <a:solidFill>
                  <a:srgbClr val="0000FF"/>
                </a:solidFill>
              </a:rPr>
            </a:br>
            <a:r>
              <a:rPr lang="en-GB" altLang="en-US" sz="1600" b="1" noProof="1">
                <a:solidFill>
                  <a:srgbClr val="0000FF"/>
                </a:solidFill>
              </a:rPr>
              <a:t>{</a:t>
            </a:r>
            <a:br>
              <a:rPr lang="en-GB" altLang="en-US" sz="1600" b="1" noProof="1">
                <a:solidFill>
                  <a:srgbClr val="0000FF"/>
                </a:solidFill>
              </a:rPr>
            </a:br>
            <a:r>
              <a:rPr lang="en-GB" altLang="en-US" sz="1600" b="1" noProof="1">
                <a:solidFill>
                  <a:srgbClr val="0000FF"/>
                </a:solidFill>
              </a:rPr>
              <a:t>   double   m = 7,  n = 4;</a:t>
            </a:r>
            <a:br>
              <a:rPr lang="en-GB" altLang="en-US" sz="1600" b="1" noProof="1">
                <a:solidFill>
                  <a:srgbClr val="0000FF"/>
                </a:solidFill>
              </a:rPr>
            </a:br>
            <a:r>
              <a:rPr lang="en-GB" altLang="en-US" sz="1600" b="1" noProof="1">
                <a:solidFill>
                  <a:srgbClr val="0000FF"/>
                </a:solidFill>
              </a:rPr>
              <a:t>   int      k = 5,  p = 3;</a:t>
            </a:r>
            <a:br>
              <a:rPr lang="en-GB" altLang="en-US" sz="1600" b="1" noProof="1">
                <a:solidFill>
                  <a:srgbClr val="0000FF"/>
                </a:solidFill>
              </a:rPr>
            </a:br>
            <a:r>
              <a:rPr lang="en-GB" altLang="en-US" sz="1600" b="1" noProof="1">
                <a:solidFill>
                  <a:srgbClr val="0000FF"/>
                </a:solidFill>
              </a:rPr>
              <a:t>   cout &lt;&lt; </a:t>
            </a:r>
            <a:r>
              <a:rPr lang="en-GB" altLang="en-US" sz="1600" b="1" noProof="1">
                <a:solidFill>
                  <a:srgbClr val="FF0000"/>
                </a:solidFill>
              </a:rPr>
              <a:t>test(m, n) </a:t>
            </a:r>
            <a:r>
              <a:rPr lang="en-GB" altLang="en-US" sz="1600" b="1" noProof="1">
                <a:solidFill>
                  <a:srgbClr val="0000FF"/>
                </a:solidFill>
              </a:rPr>
              <a:t>&lt;&lt; " , " &lt;&lt; </a:t>
            </a:r>
            <a:r>
              <a:rPr lang="en-GB" altLang="en-US" sz="1600" b="1" noProof="1">
                <a:solidFill>
                  <a:srgbClr val="FF0000"/>
                </a:solidFill>
              </a:rPr>
              <a:t>test(k, p)</a:t>
            </a:r>
            <a:r>
              <a:rPr lang="en-GB" altLang="en-US" sz="1600" b="1" noProof="1">
                <a:solidFill>
                  <a:srgbClr val="0000FF"/>
                </a:solidFill>
              </a:rPr>
              <a:t> &lt;&lt; endl;</a:t>
            </a:r>
            <a:br>
              <a:rPr lang="en-GB" altLang="en-US" sz="1600" b="1" noProof="1">
                <a:solidFill>
                  <a:srgbClr val="0000FF"/>
                </a:solidFill>
              </a:rPr>
            </a:br>
            <a:r>
              <a:rPr lang="en-GB" altLang="en-US" sz="1600" b="1" noProof="1">
                <a:solidFill>
                  <a:srgbClr val="0000FF"/>
                </a:solidFill>
              </a:rPr>
              <a:t>   return 0;</a:t>
            </a:r>
            <a:br>
              <a:rPr lang="en-GB" altLang="en-US" sz="1600" b="1" noProof="1">
                <a:solidFill>
                  <a:srgbClr val="0000FF"/>
                </a:solidFill>
              </a:rPr>
            </a:br>
            <a:r>
              <a:rPr lang="en-GB" altLang="en-US" sz="1600" b="1" noProof="1">
                <a:solidFill>
                  <a:srgbClr val="0000FF"/>
                </a:solidFill>
              </a:rPr>
              <a:t>}</a:t>
            </a:r>
            <a:br>
              <a:rPr lang="en-GB" altLang="en-US" sz="1600" b="1"/>
            </a:br>
            <a:endParaRPr lang="en-US" altLang="en-US" sz="1600" b="1">
              <a:solidFill>
                <a:srgbClr val="0000FF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B995574-E1FA-4C74-931C-37AB08CB8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4164" y="1295400"/>
            <a:ext cx="291623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rtl="1" eaLnBrk="1" hangingPunct="1">
              <a:defRPr/>
            </a:pPr>
            <a:r>
              <a:rPr lang="he-IL" sz="4400" ker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העמסה</a:t>
            </a:r>
            <a:r>
              <a:rPr lang="en-US" sz="4400" ker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endParaRPr lang="en-US" sz="44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9ABD5E-CA55-45E5-8DEB-A2FD66C61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5" y="4221163"/>
            <a:ext cx="1047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9pPr>
          </a:lstStyle>
          <a:p>
            <a:pPr algn="l" rtl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b="1">
                <a:cs typeface="Times New Roman" panose="02020603050405020304" pitchFamily="18" charset="0"/>
              </a:rPr>
              <a:t>11 , 2</a:t>
            </a:r>
            <a:endParaRPr lang="en-GB" altLang="en-US" sz="240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>
            <a:extLst>
              <a:ext uri="{FF2B5EF4-FFF2-40B4-BE49-F238E27FC236}">
                <a16:creationId xmlns:a16="http://schemas.microsoft.com/office/drawing/2014/main" id="{C6DCDB82-4211-4D2D-A855-C7B8DF01E2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9pPr>
          </a:lstStyle>
          <a:p>
            <a:pPr rtl="0">
              <a:spcBef>
                <a:spcPct val="0"/>
              </a:spcBef>
              <a:buClrTx/>
              <a:buSzTx/>
              <a:buFontTx/>
              <a:buNone/>
            </a:pPr>
            <a:fld id="{70FCAB42-9C0F-4218-AF9D-E58C892D1794}" type="slidenum">
              <a:rPr lang="he-IL" altLang="en-US" sz="1400">
                <a:cs typeface="Times New Roman" panose="02020603050405020304" pitchFamily="18" charset="0"/>
              </a:rPr>
              <a:pPr rtl="0"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>
              <a:cs typeface="Times New Roman" panose="02020603050405020304" pitchFamily="18" charset="0"/>
            </a:endParaRP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C4409F72-8FBA-4BD2-A2FC-4436FA5FD8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47851" y="228600"/>
            <a:ext cx="6696075" cy="6248400"/>
          </a:xfrm>
          <a:solidFill>
            <a:schemeClr val="bg1"/>
          </a:solidFill>
          <a:ln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noProof="1">
                <a:solidFill>
                  <a:srgbClr val="0000FF"/>
                </a:solidFill>
              </a:rPr>
              <a:t>#include</a:t>
            </a:r>
            <a:r>
              <a:rPr lang="en-US" altLang="en-US" sz="1600" b="1" noProof="1">
                <a:solidFill>
                  <a:srgbClr val="800000"/>
                </a:solidFill>
              </a:rPr>
              <a:t>&lt;iostream&gt; </a:t>
            </a:r>
          </a:p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noProof="1">
                <a:solidFill>
                  <a:srgbClr val="0000FF"/>
                </a:solidFill>
              </a:rPr>
              <a:t>using namespace std;</a:t>
            </a:r>
          </a:p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600" b="1" noProof="1">
              <a:solidFill>
                <a:srgbClr val="0000FF"/>
              </a:solidFill>
            </a:endParaRPr>
          </a:p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noProof="1">
                <a:solidFill>
                  <a:srgbClr val="0000FF"/>
                </a:solidFill>
              </a:rPr>
              <a:t>void draw_line( </a:t>
            </a:r>
            <a:r>
              <a:rPr lang="en-US" altLang="en-US" sz="1600" b="1" noProof="1">
                <a:solidFill>
                  <a:srgbClr val="FF0000"/>
                </a:solidFill>
              </a:rPr>
              <a:t>char c = ‘_’ </a:t>
            </a:r>
            <a:r>
              <a:rPr lang="en-US" altLang="en-US" sz="1600" b="1" noProof="1">
                <a:solidFill>
                  <a:srgbClr val="0000FF"/>
                </a:solidFill>
              </a:rPr>
              <a:t>);</a:t>
            </a:r>
          </a:p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noProof="1">
                <a:solidFill>
                  <a:srgbClr val="0000FF"/>
                </a:solidFill>
              </a:rPr>
              <a:t>void draw_line(char c, int n);</a:t>
            </a:r>
          </a:p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600" b="1" noProof="1">
              <a:solidFill>
                <a:srgbClr val="0000FF"/>
              </a:solidFill>
            </a:endParaRPr>
          </a:p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noProof="1">
                <a:solidFill>
                  <a:schemeClr val="hlink"/>
                </a:solidFill>
              </a:rPr>
              <a:t>void main ()</a:t>
            </a:r>
          </a:p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noProof="1">
                <a:solidFill>
                  <a:schemeClr val="hlink"/>
                </a:solidFill>
              </a:rPr>
              <a:t>{ 	draw_line();</a:t>
            </a:r>
          </a:p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noProof="1">
                <a:solidFill>
                  <a:schemeClr val="hlink"/>
                </a:solidFill>
              </a:rPr>
              <a:t>	draw_line('a');</a:t>
            </a:r>
          </a:p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noProof="1">
                <a:solidFill>
                  <a:schemeClr val="hlink"/>
                </a:solidFill>
              </a:rPr>
              <a:t>	draw_line('x',22);</a:t>
            </a:r>
          </a:p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noProof="1">
                <a:solidFill>
                  <a:schemeClr val="hlink"/>
                </a:solidFill>
              </a:rPr>
              <a:t>}</a:t>
            </a:r>
          </a:p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he-IL" altLang="en-US" sz="1600" b="1" noProof="1">
              <a:solidFill>
                <a:schemeClr val="folHlink"/>
              </a:solidFill>
            </a:endParaRPr>
          </a:p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noProof="1">
                <a:solidFill>
                  <a:srgbClr val="0000FF"/>
                </a:solidFill>
              </a:rPr>
              <a:t>void draw_line( char c) </a:t>
            </a:r>
            <a:r>
              <a:rPr lang="en-US" altLang="en-US" sz="1400" b="1" noProof="1">
                <a:solidFill>
                  <a:srgbClr val="008000"/>
                </a:solidFill>
              </a:rPr>
              <a:t>//draws a line with char c of length</a:t>
            </a:r>
            <a:r>
              <a:rPr lang="en-US" altLang="en-US" sz="1600" b="1" noProof="1">
                <a:solidFill>
                  <a:srgbClr val="008000"/>
                </a:solidFill>
              </a:rPr>
              <a:t> 10</a:t>
            </a:r>
            <a:endParaRPr lang="he-IL" altLang="en-US" sz="1600" b="1">
              <a:solidFill>
                <a:srgbClr val="0000FF"/>
              </a:solidFill>
            </a:endParaRPr>
          </a:p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he-IL" altLang="en-US" sz="1600" b="1" noProof="1">
                <a:solidFill>
                  <a:srgbClr val="0000FF"/>
                </a:solidFill>
              </a:rPr>
              <a:t> </a:t>
            </a:r>
            <a:r>
              <a:rPr lang="en-US" altLang="en-US" sz="1600" b="1" noProof="1">
                <a:solidFill>
                  <a:srgbClr val="0000FF"/>
                </a:solidFill>
              </a:rPr>
              <a:t>{  for (int i=0; i&lt;10; i++)</a:t>
            </a:r>
          </a:p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noProof="1">
                <a:solidFill>
                  <a:srgbClr val="0000FF"/>
                </a:solidFill>
              </a:rPr>
              <a:t>     </a:t>
            </a:r>
            <a:r>
              <a:rPr lang="he-IL" altLang="en-US" sz="1600" b="1">
                <a:solidFill>
                  <a:srgbClr val="0000FF"/>
                </a:solidFill>
              </a:rPr>
              <a:t>	</a:t>
            </a:r>
            <a:r>
              <a:rPr lang="en-US" altLang="en-US" sz="1600" b="1" noProof="1">
                <a:solidFill>
                  <a:srgbClr val="0000FF"/>
                </a:solidFill>
              </a:rPr>
              <a:t>cout &lt;&lt; c;</a:t>
            </a:r>
          </a:p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noProof="1">
                <a:solidFill>
                  <a:srgbClr val="0000FF"/>
                </a:solidFill>
              </a:rPr>
              <a:t>   cout &lt;&lt; endl;</a:t>
            </a:r>
            <a:endParaRPr lang="en-US" altLang="en-US" sz="1600" b="1">
              <a:solidFill>
                <a:srgbClr val="0000FF"/>
              </a:solidFill>
            </a:endParaRPr>
          </a:p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noProof="1">
                <a:solidFill>
                  <a:srgbClr val="0000FF"/>
                </a:solidFill>
              </a:rPr>
              <a:t>}</a:t>
            </a:r>
            <a:endParaRPr lang="he-IL" altLang="en-US" sz="1600" b="1" noProof="1">
              <a:solidFill>
                <a:srgbClr val="0000FF"/>
              </a:solidFill>
            </a:endParaRPr>
          </a:p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he-IL" altLang="en-US" sz="1600" b="1" noProof="1">
              <a:solidFill>
                <a:srgbClr val="0000FF"/>
              </a:solidFill>
            </a:endParaRPr>
          </a:p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noProof="1">
                <a:solidFill>
                  <a:srgbClr val="0000FF"/>
                </a:solidFill>
              </a:rPr>
              <a:t>void draw_line(char c, int n) </a:t>
            </a:r>
            <a:r>
              <a:rPr lang="en-US" altLang="en-US" sz="1400" b="1" noProof="1">
                <a:solidFill>
                  <a:srgbClr val="008000"/>
                </a:solidFill>
              </a:rPr>
              <a:t>//  draws a line with char c of length n</a:t>
            </a:r>
          </a:p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noProof="1">
                <a:solidFill>
                  <a:srgbClr val="0000FF"/>
                </a:solidFill>
              </a:rPr>
              <a:t> {</a:t>
            </a:r>
            <a:r>
              <a:rPr lang="he-IL" altLang="en-US" sz="1600" b="1">
                <a:solidFill>
                  <a:srgbClr val="0000FF"/>
                </a:solidFill>
              </a:rPr>
              <a:t>  </a:t>
            </a:r>
            <a:r>
              <a:rPr lang="en-US" altLang="en-US" sz="1600" b="1" noProof="1">
                <a:solidFill>
                  <a:srgbClr val="0000FF"/>
                </a:solidFill>
              </a:rPr>
              <a:t>for (int i=0; i&lt;n; i++)</a:t>
            </a:r>
          </a:p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he-IL" altLang="en-US" sz="1600" b="1">
                <a:solidFill>
                  <a:srgbClr val="0000FF"/>
                </a:solidFill>
              </a:rPr>
              <a:t>	</a:t>
            </a:r>
            <a:r>
              <a:rPr lang="he-IL" altLang="en-US" sz="1600" b="1" noProof="1">
                <a:solidFill>
                  <a:srgbClr val="0000FF"/>
                </a:solidFill>
              </a:rPr>
              <a:t>     </a:t>
            </a:r>
            <a:r>
              <a:rPr lang="en-US" altLang="en-US" sz="1600" b="1" noProof="1">
                <a:solidFill>
                  <a:srgbClr val="0000FF"/>
                </a:solidFill>
              </a:rPr>
              <a:t>cout &lt;&lt; c;</a:t>
            </a:r>
          </a:p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noProof="1">
                <a:solidFill>
                  <a:srgbClr val="0000FF"/>
                </a:solidFill>
              </a:rPr>
              <a:t>   cout &lt;&lt; endl;}</a:t>
            </a:r>
            <a:endParaRPr lang="en-US" altLang="en-US" sz="1600" b="1">
              <a:solidFill>
                <a:srgbClr val="0000FF"/>
              </a:solidFill>
            </a:endParaRPr>
          </a:p>
        </p:txBody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05096233-F284-41A2-B295-2EE60BD4B5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34200" y="609600"/>
            <a:ext cx="3733800" cy="1371600"/>
          </a:xfrm>
          <a:solidFill>
            <a:srgbClr val="00B0F0"/>
          </a:solidFill>
        </p:spPr>
        <p:txBody>
          <a:bodyPr/>
          <a:lstStyle/>
          <a:p>
            <a:pPr eaLnBrk="1" hangingPunct="1"/>
            <a:r>
              <a:rPr lang="he-IL" altLang="en-US">
                <a:solidFill>
                  <a:schemeClr val="bg1"/>
                </a:solidFill>
              </a:rPr>
              <a:t>העמסה וערך ברירת מחדל יחד</a:t>
            </a:r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26629" name="Picture 3">
            <a:extLst>
              <a:ext uri="{FF2B5EF4-FFF2-40B4-BE49-F238E27FC236}">
                <a16:creationId xmlns:a16="http://schemas.microsoft.com/office/drawing/2014/main" id="{150D63B1-0D6B-4732-82DA-1866E902E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946" y="5413375"/>
            <a:ext cx="3267075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0" name="Rectangle 4">
            <a:extLst>
              <a:ext uri="{FF2B5EF4-FFF2-40B4-BE49-F238E27FC236}">
                <a16:creationId xmlns:a16="http://schemas.microsoft.com/office/drawing/2014/main" id="{032CA970-BA4E-4602-8C0B-464D99CF6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514600"/>
            <a:ext cx="27432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e-IL" altLang="en-US" i="1" u="sng"/>
              <a:t>שאלה</a:t>
            </a:r>
            <a:r>
              <a:rPr lang="he-IL" altLang="en-US"/>
              <a:t>: מה יהיה הפלט של הקוד הבא?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>
            <a:extLst>
              <a:ext uri="{FF2B5EF4-FFF2-40B4-BE49-F238E27FC236}">
                <a16:creationId xmlns:a16="http://schemas.microsoft.com/office/drawing/2014/main" id="{53A91FB6-339D-477F-AA37-87C4B9C2EE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9pPr>
          </a:lstStyle>
          <a:p>
            <a:pPr rtl="0">
              <a:spcBef>
                <a:spcPct val="0"/>
              </a:spcBef>
              <a:buClrTx/>
              <a:buSzTx/>
              <a:buFontTx/>
              <a:buNone/>
            </a:pPr>
            <a:fld id="{C8E6491C-F221-4585-A1D7-087D40ED6BE3}" type="slidenum">
              <a:rPr lang="he-IL" altLang="he-IL" sz="1400">
                <a:cs typeface="Times New Roman" panose="02020603050405020304" pitchFamily="18" charset="0"/>
              </a:rPr>
              <a:pPr rtl="0"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he-IL" sz="1400">
              <a:cs typeface="Times New Roman" panose="02020603050405020304" pitchFamily="18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EC286B5E-4AA6-42A2-BB97-57DA9A9B81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altLang="he-IL"/>
              <a:t>העברת הפרמטרים לפי הפניה</a:t>
            </a:r>
            <a:endParaRPr lang="en-US" altLang="he-IL"/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9E68E246-3A92-407B-922D-1F3F8B9F03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752600"/>
            <a:ext cx="84582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e-IL" altLang="he-IL" sz="2400"/>
              <a:t>בשפת  </a:t>
            </a:r>
            <a:r>
              <a:rPr lang="en-US" altLang="he-IL" sz="2400"/>
              <a:t>C++</a:t>
            </a:r>
            <a:r>
              <a:rPr lang="he-IL" altLang="he-IL" sz="2400"/>
              <a:t> </a:t>
            </a:r>
            <a:r>
              <a:rPr lang="en-US" altLang="he-IL" sz="2400"/>
              <a:t> </a:t>
            </a:r>
            <a:r>
              <a:rPr lang="he-IL" altLang="he-IL" sz="2400"/>
              <a:t>ניתן להעביר פרמטרים לפונקציה </a:t>
            </a:r>
            <a:r>
              <a:rPr lang="he-IL" altLang="he-IL" sz="2400" b="1" i="1">
                <a:solidFill>
                  <a:schemeClr val="folHlink"/>
                </a:solidFill>
              </a:rPr>
              <a:t>לפי הפניה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he-IL" altLang="he-IL" sz="2400"/>
              <a:t> </a:t>
            </a:r>
            <a:r>
              <a:rPr lang="en-US" altLang="he-IL" sz="2400"/>
              <a:t>(call by reference)</a:t>
            </a:r>
            <a:r>
              <a:rPr lang="he-IL" altLang="he-IL" sz="240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he-IL" altLang="he-IL" sz="2400"/>
              <a:t>במקרה זה מעבירים לפונקציה </a:t>
            </a:r>
            <a:r>
              <a:rPr lang="he-IL" altLang="he-IL" sz="2400" b="1" i="1"/>
              <a:t>כתובת של הפרמטר</a:t>
            </a:r>
            <a:r>
              <a:rPr lang="he-IL" altLang="he-IL" sz="2400"/>
              <a:t> ולכן כל השינוים מתבצעים בזיכרון הפיזי של המחשב. </a:t>
            </a:r>
          </a:p>
          <a:p>
            <a:pPr eaLnBrk="1" hangingPunct="1">
              <a:lnSpc>
                <a:spcPct val="90000"/>
              </a:lnSpc>
            </a:pPr>
            <a:r>
              <a:rPr lang="he-IL" altLang="he-IL" sz="2400"/>
              <a:t>ביציאה מפונקציה הערך המקורי של הפרמטר נהרס ונשמר הערך האחרון שרשום בזיכרון המחשב.</a:t>
            </a:r>
          </a:p>
          <a:p>
            <a:pPr eaLnBrk="1" hangingPunct="1">
              <a:lnSpc>
                <a:spcPct val="90000"/>
              </a:lnSpc>
            </a:pPr>
            <a:r>
              <a:rPr lang="he-IL" altLang="he-IL" sz="2400" i="1" u="sng"/>
              <a:t>תחביר</a:t>
            </a:r>
            <a:r>
              <a:rPr lang="he-IL" altLang="he-IL" sz="2400"/>
              <a:t>:</a:t>
            </a:r>
          </a:p>
          <a:p>
            <a:pPr algn="ctr" rtl="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2400" i="1">
                <a:solidFill>
                  <a:schemeClr val="folHlink"/>
                </a:solidFill>
              </a:rPr>
              <a:t>type function (type </a:t>
            </a:r>
            <a:r>
              <a:rPr lang="en-US" altLang="he-IL" sz="2400" i="1">
                <a:solidFill>
                  <a:srgbClr val="FF0000"/>
                </a:solidFill>
              </a:rPr>
              <a:t>&amp; </a:t>
            </a:r>
            <a:r>
              <a:rPr lang="en-US" altLang="he-IL" sz="2400" i="1">
                <a:solidFill>
                  <a:schemeClr val="folHlink"/>
                </a:solidFill>
              </a:rPr>
              <a:t>name1, type &amp; name2,..)</a:t>
            </a:r>
            <a:endParaRPr lang="he-IL" altLang="he-IL" sz="2400" i="1">
              <a:solidFill>
                <a:schemeClr val="folHlink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he-IL" altLang="he-IL" sz="2400"/>
              <a:t>יש להשתמש באופרטור </a:t>
            </a:r>
            <a:r>
              <a:rPr lang="he-IL" altLang="he-IL" sz="2400">
                <a:solidFill>
                  <a:schemeClr val="hlink"/>
                </a:solidFill>
              </a:rPr>
              <a:t>&amp;</a:t>
            </a:r>
            <a:r>
              <a:rPr lang="he-IL" altLang="he-IL" sz="2400"/>
              <a:t> לפני שם הפרמטר </a:t>
            </a:r>
            <a:r>
              <a:rPr lang="en-US" altLang="he-IL" sz="2400"/>
              <a:t>(an address operator)</a:t>
            </a:r>
            <a:r>
              <a:rPr lang="he-IL" altLang="he-IL" sz="240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he-IL" altLang="he-IL" sz="2400"/>
              <a:t>דוגמה:</a:t>
            </a:r>
          </a:p>
          <a:p>
            <a:pPr algn="l" rtl="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sv-SE" altLang="he-IL" sz="2400">
                <a:solidFill>
                  <a:schemeClr val="folHlink"/>
                </a:solidFill>
              </a:rPr>
              <a:t>void swap (int &amp; a, int&amp; b) ;</a:t>
            </a:r>
            <a:endParaRPr lang="en-US" altLang="he-IL" sz="2400">
              <a:solidFill>
                <a:schemeClr val="folHlink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>
            <a:extLst>
              <a:ext uri="{FF2B5EF4-FFF2-40B4-BE49-F238E27FC236}">
                <a16:creationId xmlns:a16="http://schemas.microsoft.com/office/drawing/2014/main" id="{581F5BDC-1DD4-440B-AEA2-091528F9F7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9pPr>
          </a:lstStyle>
          <a:p>
            <a:pPr rtl="0">
              <a:spcBef>
                <a:spcPct val="0"/>
              </a:spcBef>
              <a:buClrTx/>
              <a:buSzTx/>
              <a:buFontTx/>
              <a:buNone/>
            </a:pPr>
            <a:fld id="{63CD97F4-2AEF-4288-8D9B-C27724E9CFE6}" type="slidenum">
              <a:rPr lang="he-IL" altLang="he-IL" sz="1400">
                <a:cs typeface="Times New Roman" panose="02020603050405020304" pitchFamily="18" charset="0"/>
              </a:rPr>
              <a:pPr rtl="0"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he-IL" sz="1400">
              <a:cs typeface="Times New Roman" panose="02020603050405020304" pitchFamily="18" charset="0"/>
            </a:endParaRP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86C88378-E4BC-4D8D-9E45-0B77F915C6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15889"/>
            <a:ext cx="7138988" cy="6626225"/>
          </a:xfrm>
          <a:solidFill>
            <a:schemeClr val="bg1"/>
          </a:solidFill>
          <a:ln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algn="l" rtl="0" eaLnBrk="1" hangingPunct="1">
              <a:buFont typeface="Wingdings" panose="05000000000000000000" pitchFamily="2" charset="2"/>
              <a:buNone/>
            </a:pPr>
            <a:r>
              <a:rPr lang="en-US" altLang="he-IL" sz="1600" b="1" noProof="1">
                <a:solidFill>
                  <a:srgbClr val="0000FF"/>
                </a:solidFill>
              </a:rPr>
              <a:t>#include</a:t>
            </a:r>
            <a:r>
              <a:rPr lang="en-US" altLang="he-IL" sz="1600" b="1" noProof="1">
                <a:solidFill>
                  <a:srgbClr val="800000"/>
                </a:solidFill>
              </a:rPr>
              <a:t>&lt;iostream&gt; </a:t>
            </a:r>
          </a:p>
          <a:p>
            <a:pPr algn="l" rtl="0" eaLnBrk="1" hangingPunct="1">
              <a:buFont typeface="Wingdings" panose="05000000000000000000" pitchFamily="2" charset="2"/>
              <a:buNone/>
            </a:pPr>
            <a:r>
              <a:rPr lang="en-US" altLang="he-IL" sz="1600" b="1" noProof="1">
                <a:solidFill>
                  <a:srgbClr val="0000FF"/>
                </a:solidFill>
              </a:rPr>
              <a:t>using namespace std;</a:t>
            </a:r>
          </a:p>
          <a:p>
            <a:pPr algn="l" rtl="0" eaLnBrk="1" hangingPunct="1">
              <a:buFont typeface="Wingdings" panose="05000000000000000000" pitchFamily="2" charset="2"/>
              <a:buNone/>
            </a:pPr>
            <a:endParaRPr lang="en-US" altLang="he-IL" sz="1600" b="1" noProof="1">
              <a:solidFill>
                <a:srgbClr val="0000FF"/>
              </a:solidFill>
            </a:endParaRPr>
          </a:p>
          <a:p>
            <a:pPr algn="l" rtl="0" eaLnBrk="1" hangingPunct="1">
              <a:buFont typeface="Wingdings" panose="05000000000000000000" pitchFamily="2" charset="2"/>
              <a:buNone/>
            </a:pPr>
            <a:r>
              <a:rPr lang="en-US" altLang="he-IL" sz="1600" b="1" noProof="1">
                <a:solidFill>
                  <a:srgbClr val="0000FF"/>
                </a:solidFill>
              </a:rPr>
              <a:t>void swap (int &amp; a, int&amp; b);</a:t>
            </a:r>
          </a:p>
          <a:p>
            <a:pPr algn="l" rtl="0" eaLnBrk="1" hangingPunct="1">
              <a:buFont typeface="Wingdings" panose="05000000000000000000" pitchFamily="2" charset="2"/>
              <a:buNone/>
            </a:pPr>
            <a:endParaRPr lang="en-US" altLang="he-IL" sz="1600" b="1" noProof="1">
              <a:solidFill>
                <a:srgbClr val="0000FF"/>
              </a:solidFill>
            </a:endParaRPr>
          </a:p>
          <a:p>
            <a:pPr algn="l" rtl="0" eaLnBrk="1" hangingPunct="1">
              <a:buFont typeface="Wingdings" panose="05000000000000000000" pitchFamily="2" charset="2"/>
              <a:buNone/>
            </a:pPr>
            <a:r>
              <a:rPr lang="en-US" altLang="he-IL" sz="1600" b="1" noProof="1">
                <a:solidFill>
                  <a:srgbClr val="0000FF"/>
                </a:solidFill>
              </a:rPr>
              <a:t>void main()</a:t>
            </a:r>
          </a:p>
          <a:p>
            <a:pPr algn="l" rtl="0" eaLnBrk="1" hangingPunct="1">
              <a:buFont typeface="Wingdings" panose="05000000000000000000" pitchFamily="2" charset="2"/>
              <a:buNone/>
            </a:pPr>
            <a:r>
              <a:rPr lang="en-US" altLang="he-IL" sz="1600" b="1" noProof="1">
                <a:solidFill>
                  <a:srgbClr val="0000FF"/>
                </a:solidFill>
              </a:rPr>
              <a:t>{</a:t>
            </a:r>
          </a:p>
          <a:p>
            <a:pPr algn="l" rtl="0" eaLnBrk="1" hangingPunct="1">
              <a:buFont typeface="Wingdings" panose="05000000000000000000" pitchFamily="2" charset="2"/>
              <a:buNone/>
            </a:pPr>
            <a:r>
              <a:rPr lang="he-IL" altLang="he-IL" sz="1600" b="1">
                <a:solidFill>
                  <a:srgbClr val="0000FF"/>
                </a:solidFill>
              </a:rPr>
              <a:t>	</a:t>
            </a:r>
            <a:r>
              <a:rPr lang="en-US" altLang="he-IL" sz="1600" b="1" noProof="1">
                <a:solidFill>
                  <a:srgbClr val="0000FF"/>
                </a:solidFill>
              </a:rPr>
              <a:t>int x,y;</a:t>
            </a:r>
          </a:p>
          <a:p>
            <a:pPr algn="l" rtl="0" eaLnBrk="1" hangingPunct="1">
              <a:buFont typeface="Wingdings" panose="05000000000000000000" pitchFamily="2" charset="2"/>
              <a:buNone/>
            </a:pPr>
            <a:r>
              <a:rPr lang="he-IL" altLang="he-IL" sz="1600" b="1">
                <a:solidFill>
                  <a:srgbClr val="0000FF"/>
                </a:solidFill>
              </a:rPr>
              <a:t>	</a:t>
            </a:r>
            <a:r>
              <a:rPr lang="en-US" altLang="he-IL" sz="1600" b="1" noProof="1">
                <a:solidFill>
                  <a:srgbClr val="0000FF"/>
                </a:solidFill>
              </a:rPr>
              <a:t>cout &lt;&lt; </a:t>
            </a:r>
            <a:r>
              <a:rPr lang="en-US" altLang="he-IL" sz="1600" b="1" noProof="1">
                <a:solidFill>
                  <a:srgbClr val="800000"/>
                </a:solidFill>
              </a:rPr>
              <a:t>"Enter two integers ";</a:t>
            </a:r>
          </a:p>
          <a:p>
            <a:pPr algn="l" rtl="0" eaLnBrk="1" hangingPunct="1">
              <a:buFont typeface="Wingdings" panose="05000000000000000000" pitchFamily="2" charset="2"/>
              <a:buNone/>
            </a:pPr>
            <a:r>
              <a:rPr lang="he-IL" altLang="he-IL" sz="1600" b="1">
                <a:solidFill>
                  <a:srgbClr val="0000FF"/>
                </a:solidFill>
              </a:rPr>
              <a:t>	</a:t>
            </a:r>
            <a:r>
              <a:rPr lang="en-US" altLang="he-IL" sz="1600" b="1" noProof="1">
                <a:solidFill>
                  <a:srgbClr val="0000FF"/>
                </a:solidFill>
              </a:rPr>
              <a:t>cin&gt;&gt;x&gt;&gt;y;</a:t>
            </a:r>
          </a:p>
          <a:p>
            <a:pPr algn="l" rtl="0" eaLnBrk="1" hangingPunct="1">
              <a:buFont typeface="Wingdings" panose="05000000000000000000" pitchFamily="2" charset="2"/>
              <a:buNone/>
            </a:pPr>
            <a:r>
              <a:rPr lang="he-IL" altLang="he-IL" sz="1600" b="1">
                <a:solidFill>
                  <a:srgbClr val="0000FF"/>
                </a:solidFill>
              </a:rPr>
              <a:t>	</a:t>
            </a:r>
            <a:r>
              <a:rPr lang="en-US" altLang="he-IL" sz="1600" b="1" noProof="1">
                <a:solidFill>
                  <a:srgbClr val="0000FF"/>
                </a:solidFill>
              </a:rPr>
              <a:t>cout&lt;&lt;</a:t>
            </a:r>
            <a:r>
              <a:rPr lang="en-US" altLang="he-IL" sz="1600" b="1" noProof="1">
                <a:solidFill>
                  <a:srgbClr val="800000"/>
                </a:solidFill>
              </a:rPr>
              <a:t> "Before swapping x="&lt;&lt;</a:t>
            </a:r>
            <a:r>
              <a:rPr lang="he-IL" altLang="he-IL" sz="1600" b="1">
                <a:solidFill>
                  <a:srgbClr val="800000"/>
                </a:solidFill>
              </a:rPr>
              <a:t> </a:t>
            </a:r>
            <a:r>
              <a:rPr lang="en-US" altLang="he-IL" sz="1600" b="1" noProof="1">
                <a:solidFill>
                  <a:srgbClr val="800000"/>
                </a:solidFill>
              </a:rPr>
              <a:t>x</a:t>
            </a:r>
            <a:r>
              <a:rPr lang="he-IL" altLang="he-IL" sz="1600" b="1">
                <a:solidFill>
                  <a:srgbClr val="800000"/>
                </a:solidFill>
              </a:rPr>
              <a:t> </a:t>
            </a:r>
            <a:r>
              <a:rPr lang="en-US" altLang="he-IL" sz="1600" b="1" noProof="1">
                <a:solidFill>
                  <a:srgbClr val="800000"/>
                </a:solidFill>
              </a:rPr>
              <a:t>&lt;&lt;" and y="&lt;&lt;</a:t>
            </a:r>
            <a:r>
              <a:rPr lang="he-IL" altLang="he-IL" sz="1600" b="1">
                <a:solidFill>
                  <a:srgbClr val="800000"/>
                </a:solidFill>
              </a:rPr>
              <a:t> </a:t>
            </a:r>
            <a:r>
              <a:rPr lang="en-US" altLang="he-IL" sz="1600" b="1" noProof="1">
                <a:solidFill>
                  <a:srgbClr val="800000"/>
                </a:solidFill>
              </a:rPr>
              <a:t>y;</a:t>
            </a:r>
          </a:p>
          <a:p>
            <a:pPr algn="l" rtl="0" eaLnBrk="1" hangingPunct="1">
              <a:buFont typeface="Wingdings" panose="05000000000000000000" pitchFamily="2" charset="2"/>
              <a:buNone/>
            </a:pPr>
            <a:r>
              <a:rPr lang="he-IL" altLang="he-IL" sz="1600" b="1">
                <a:solidFill>
                  <a:schemeClr val="hlink"/>
                </a:solidFill>
              </a:rPr>
              <a:t>	</a:t>
            </a:r>
            <a:r>
              <a:rPr lang="en-US" altLang="he-IL" sz="1600" b="1" noProof="1">
                <a:solidFill>
                  <a:schemeClr val="hlink"/>
                </a:solidFill>
              </a:rPr>
              <a:t>swap(x,y);</a:t>
            </a:r>
            <a:r>
              <a:rPr lang="he-IL" altLang="he-IL" sz="1600" b="1">
                <a:solidFill>
                  <a:srgbClr val="0000FF"/>
                </a:solidFill>
              </a:rPr>
              <a:t> </a:t>
            </a:r>
            <a:r>
              <a:rPr lang="he-IL" altLang="he-IL" sz="1600" b="1" noProof="1">
                <a:solidFill>
                  <a:srgbClr val="800000"/>
                </a:solidFill>
              </a:rPr>
              <a:t> </a:t>
            </a:r>
            <a:r>
              <a:rPr lang="en-US" altLang="he-IL" sz="1600" b="1" noProof="1">
                <a:solidFill>
                  <a:srgbClr val="008000"/>
                </a:solidFill>
              </a:rPr>
              <a:t>// call by reference : a,b are aliases for x,y</a:t>
            </a:r>
          </a:p>
          <a:p>
            <a:pPr algn="l" rtl="0" eaLnBrk="1" hangingPunct="1">
              <a:buFont typeface="Wingdings" panose="05000000000000000000" pitchFamily="2" charset="2"/>
              <a:buNone/>
            </a:pPr>
            <a:r>
              <a:rPr lang="he-IL" altLang="he-IL" sz="1600" b="1">
                <a:solidFill>
                  <a:srgbClr val="0000FF"/>
                </a:solidFill>
              </a:rPr>
              <a:t>	</a:t>
            </a:r>
            <a:r>
              <a:rPr lang="en-US" altLang="he-IL" sz="1600" b="1" noProof="1">
                <a:solidFill>
                  <a:srgbClr val="0000FF"/>
                </a:solidFill>
              </a:rPr>
              <a:t>cout&lt;&lt;</a:t>
            </a:r>
            <a:r>
              <a:rPr lang="en-US" altLang="he-IL" sz="1600" b="1" noProof="1">
                <a:solidFill>
                  <a:srgbClr val="008000"/>
                </a:solidFill>
              </a:rPr>
              <a:t> </a:t>
            </a:r>
            <a:r>
              <a:rPr lang="en-US" altLang="he-IL" sz="1600" b="1" noProof="1">
                <a:solidFill>
                  <a:srgbClr val="800000"/>
                </a:solidFill>
              </a:rPr>
              <a:t>"\nAfter swapping x="&lt;&lt;</a:t>
            </a:r>
            <a:r>
              <a:rPr lang="he-IL" altLang="he-IL" sz="1600" b="1">
                <a:solidFill>
                  <a:srgbClr val="800000"/>
                </a:solidFill>
              </a:rPr>
              <a:t> </a:t>
            </a:r>
            <a:r>
              <a:rPr lang="en-US" altLang="he-IL" sz="1600" b="1" noProof="1">
                <a:solidFill>
                  <a:srgbClr val="800000"/>
                </a:solidFill>
              </a:rPr>
              <a:t>x</a:t>
            </a:r>
            <a:r>
              <a:rPr lang="he-IL" altLang="he-IL" sz="1600" b="1">
                <a:solidFill>
                  <a:srgbClr val="800000"/>
                </a:solidFill>
              </a:rPr>
              <a:t> </a:t>
            </a:r>
            <a:r>
              <a:rPr lang="en-US" altLang="he-IL" sz="1600" b="1" noProof="1">
                <a:solidFill>
                  <a:srgbClr val="800000"/>
                </a:solidFill>
              </a:rPr>
              <a:t>&lt;&lt;" and y="&lt;&lt;</a:t>
            </a:r>
            <a:r>
              <a:rPr lang="he-IL" altLang="he-IL" sz="1600" b="1">
                <a:solidFill>
                  <a:srgbClr val="800000"/>
                </a:solidFill>
              </a:rPr>
              <a:t> </a:t>
            </a:r>
            <a:r>
              <a:rPr lang="en-US" altLang="he-IL" sz="1600" b="1" noProof="1">
                <a:solidFill>
                  <a:srgbClr val="800000"/>
                </a:solidFill>
              </a:rPr>
              <a:t>y;</a:t>
            </a:r>
          </a:p>
          <a:p>
            <a:pPr algn="l" rtl="0" eaLnBrk="1" hangingPunct="1">
              <a:buFont typeface="Wingdings" panose="05000000000000000000" pitchFamily="2" charset="2"/>
              <a:buNone/>
            </a:pPr>
            <a:r>
              <a:rPr lang="en-US" altLang="he-IL" sz="1600" b="1" noProof="1">
                <a:solidFill>
                  <a:srgbClr val="0000FF"/>
                </a:solidFill>
              </a:rPr>
              <a:t>}</a:t>
            </a:r>
          </a:p>
          <a:p>
            <a:pPr algn="l" rtl="0" eaLnBrk="1" hangingPunct="1">
              <a:buFont typeface="Wingdings" panose="05000000000000000000" pitchFamily="2" charset="2"/>
              <a:buNone/>
            </a:pPr>
            <a:endParaRPr lang="en-US" altLang="he-IL" sz="1600" b="1" noProof="1">
              <a:solidFill>
                <a:srgbClr val="0000FF"/>
              </a:solidFill>
            </a:endParaRPr>
          </a:p>
          <a:p>
            <a:pPr algn="l" rtl="0" eaLnBrk="1" hangingPunct="1">
              <a:buFont typeface="Wingdings" panose="05000000000000000000" pitchFamily="2" charset="2"/>
              <a:buNone/>
            </a:pPr>
            <a:r>
              <a:rPr lang="en-US" altLang="he-IL" sz="1600" b="1" noProof="1">
                <a:solidFill>
                  <a:schemeClr val="hlink"/>
                </a:solidFill>
              </a:rPr>
              <a:t>void swap (int &amp; a, int&amp; b)</a:t>
            </a:r>
            <a:r>
              <a:rPr lang="en-US" altLang="he-IL" sz="1600" b="1" noProof="1">
                <a:solidFill>
                  <a:srgbClr val="0000FF"/>
                </a:solidFill>
              </a:rPr>
              <a:t>  </a:t>
            </a:r>
            <a:r>
              <a:rPr lang="en-US" altLang="he-IL" sz="1600" b="1" noProof="1">
                <a:solidFill>
                  <a:srgbClr val="008000"/>
                </a:solidFill>
              </a:rPr>
              <a:t>// call by reference a,b are aliases</a:t>
            </a:r>
          </a:p>
          <a:p>
            <a:pPr algn="l" rtl="0" eaLnBrk="1" hangingPunct="1">
              <a:buFont typeface="Wingdings" panose="05000000000000000000" pitchFamily="2" charset="2"/>
              <a:buNone/>
            </a:pPr>
            <a:r>
              <a:rPr lang="en-US" altLang="he-IL" sz="1600" b="1" noProof="1">
                <a:solidFill>
                  <a:srgbClr val="008000"/>
                </a:solidFill>
              </a:rPr>
              <a:t>{</a:t>
            </a:r>
          </a:p>
          <a:p>
            <a:pPr algn="l" rtl="0" eaLnBrk="1" hangingPunct="1">
              <a:buFont typeface="Wingdings" panose="05000000000000000000" pitchFamily="2" charset="2"/>
              <a:buNone/>
            </a:pPr>
            <a:r>
              <a:rPr lang="en-US" altLang="he-IL" sz="1600" b="1" noProof="1">
                <a:solidFill>
                  <a:srgbClr val="008000"/>
                </a:solidFill>
              </a:rPr>
              <a:t>    </a:t>
            </a:r>
            <a:r>
              <a:rPr lang="en-US" altLang="he-IL" sz="1600" b="1" noProof="1">
                <a:solidFill>
                  <a:srgbClr val="0000FF"/>
                </a:solidFill>
              </a:rPr>
              <a:t>int tmp;</a:t>
            </a:r>
          </a:p>
          <a:p>
            <a:pPr algn="l" rtl="0" eaLnBrk="1" hangingPunct="1">
              <a:buFont typeface="Wingdings" panose="05000000000000000000" pitchFamily="2" charset="2"/>
              <a:buNone/>
            </a:pPr>
            <a:r>
              <a:rPr lang="en-US" altLang="he-IL" sz="1600" b="1" noProof="1">
                <a:solidFill>
                  <a:srgbClr val="0000FF"/>
                </a:solidFill>
              </a:rPr>
              <a:t>    tmp = a;</a:t>
            </a:r>
          </a:p>
          <a:p>
            <a:pPr algn="l" rtl="0" eaLnBrk="1" hangingPunct="1">
              <a:buFont typeface="Wingdings" panose="05000000000000000000" pitchFamily="2" charset="2"/>
              <a:buNone/>
            </a:pPr>
            <a:r>
              <a:rPr lang="en-US" altLang="he-IL" sz="1600" b="1" noProof="1">
                <a:solidFill>
                  <a:srgbClr val="0000FF"/>
                </a:solidFill>
              </a:rPr>
              <a:t>    a = b;</a:t>
            </a:r>
          </a:p>
          <a:p>
            <a:pPr algn="l" rtl="0" eaLnBrk="1" hangingPunct="1">
              <a:buFont typeface="Wingdings" panose="05000000000000000000" pitchFamily="2" charset="2"/>
              <a:buNone/>
            </a:pPr>
            <a:r>
              <a:rPr lang="en-US" altLang="he-IL" sz="1600" b="1" noProof="1">
                <a:solidFill>
                  <a:srgbClr val="0000FF"/>
                </a:solidFill>
              </a:rPr>
              <a:t>    b = tmp;</a:t>
            </a:r>
          </a:p>
          <a:p>
            <a:pPr algn="l" rtl="0" eaLnBrk="1" hangingPunct="1">
              <a:buFont typeface="Wingdings" panose="05000000000000000000" pitchFamily="2" charset="2"/>
              <a:buNone/>
            </a:pPr>
            <a:r>
              <a:rPr lang="en-US" altLang="he-IL" sz="1600" b="1" noProof="1">
                <a:solidFill>
                  <a:srgbClr val="0000FF"/>
                </a:solidFill>
              </a:rPr>
              <a:t>}</a:t>
            </a:r>
          </a:p>
        </p:txBody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0B346EA1-CC1D-4420-AFE6-5BB240864F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08888" y="549276"/>
            <a:ext cx="2698750" cy="746125"/>
          </a:xfrm>
          <a:solidFill>
            <a:srgbClr val="00B0F0"/>
          </a:solidFill>
        </p:spPr>
        <p:txBody>
          <a:bodyPr/>
          <a:lstStyle/>
          <a:p>
            <a:pPr eaLnBrk="1" hangingPunct="1"/>
            <a:r>
              <a:rPr lang="he-IL" altLang="he-IL">
                <a:solidFill>
                  <a:schemeClr val="bg1"/>
                </a:solidFill>
              </a:rPr>
              <a:t>   דוגמה</a:t>
            </a:r>
            <a:endParaRPr lang="en-US" altLang="he-IL">
              <a:solidFill>
                <a:schemeClr val="bg1"/>
              </a:solidFill>
            </a:endParaRPr>
          </a:p>
        </p:txBody>
      </p:sp>
      <p:sp>
        <p:nvSpPr>
          <p:cNvPr id="28677" name="Text Box 4">
            <a:extLst>
              <a:ext uri="{FF2B5EF4-FFF2-40B4-BE49-F238E27FC236}">
                <a16:creationId xmlns:a16="http://schemas.microsoft.com/office/drawing/2014/main" id="{2066F19B-7E97-4C99-B336-20F255C2F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4288" y="2895601"/>
            <a:ext cx="145891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he-IL" altLang="he-IL" sz="2400">
                <a:latin typeface="Times New Roman" panose="02020603050405020304" pitchFamily="18" charset="0"/>
              </a:rPr>
              <a:t>מה יהיה הפלט?</a:t>
            </a:r>
            <a:endParaRPr lang="en-US" altLang="he-IL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4">
            <a:extLst>
              <a:ext uri="{FF2B5EF4-FFF2-40B4-BE49-F238E27FC236}">
                <a16:creationId xmlns:a16="http://schemas.microsoft.com/office/drawing/2014/main" id="{25796345-AB31-4249-9484-B480E67FD7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9pPr>
          </a:lstStyle>
          <a:p>
            <a:pPr rtl="0">
              <a:spcBef>
                <a:spcPct val="0"/>
              </a:spcBef>
              <a:buClrTx/>
              <a:buSzTx/>
              <a:buFontTx/>
              <a:buNone/>
            </a:pPr>
            <a:fld id="{ACDA8968-94B7-45E1-81B8-B8E12E65F5E7}" type="slidenum">
              <a:rPr lang="he-IL" altLang="en-US" sz="1400">
                <a:cs typeface="Times New Roman" panose="02020603050405020304" pitchFamily="18" charset="0"/>
              </a:rPr>
              <a:pPr rtl="0"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>
              <a:cs typeface="Times New Roman" panose="02020603050405020304" pitchFamily="18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A9C8D3A6-0EAD-4E78-84C2-35EAD5365A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altLang="en-US"/>
              <a:t>עד כאן</a:t>
            </a:r>
            <a:endParaRPr lang="en-US" altLang="en-US"/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C5AC0A99-958B-4ACC-9FA4-6E197BCB40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he-IL" altLang="en-US">
                <a:solidFill>
                  <a:srgbClr val="00B050"/>
                </a:solidFill>
              </a:rPr>
              <a:t>חזרה על שפת </a:t>
            </a:r>
            <a:r>
              <a:rPr lang="en-US" altLang="en-US">
                <a:solidFill>
                  <a:srgbClr val="00B050"/>
                </a:solidFill>
              </a:rPr>
              <a:t>C</a:t>
            </a:r>
            <a:endParaRPr lang="he-IL" altLang="en-US">
              <a:solidFill>
                <a:srgbClr val="00B050"/>
              </a:solidFill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he-IL" altLang="en-US">
                <a:solidFill>
                  <a:srgbClr val="00B050"/>
                </a:solidFill>
              </a:rPr>
              <a:t>ההבדלים בין שפת </a:t>
            </a:r>
            <a:r>
              <a:rPr lang="en-US" altLang="en-US">
                <a:solidFill>
                  <a:srgbClr val="00B050"/>
                </a:solidFill>
              </a:rPr>
              <a:t>C</a:t>
            </a:r>
            <a:r>
              <a:rPr lang="he-IL" altLang="en-US">
                <a:solidFill>
                  <a:srgbClr val="00B050"/>
                </a:solidFill>
              </a:rPr>
              <a:t> לשפת </a:t>
            </a:r>
            <a:r>
              <a:rPr lang="en-US" altLang="en-US">
                <a:solidFill>
                  <a:srgbClr val="00B050"/>
                </a:solidFill>
              </a:rPr>
              <a:t>C</a:t>
            </a:r>
            <a:r>
              <a:rPr lang="he-IL" altLang="en-US">
                <a:solidFill>
                  <a:srgbClr val="00B050"/>
                </a:solidFill>
              </a:rPr>
              <a:t>++</a:t>
            </a:r>
          </a:p>
          <a:p>
            <a:pPr eaLnBrk="1" hangingPunct="1"/>
            <a:r>
              <a:rPr lang="he-IL" altLang="en-US"/>
              <a:t>הזכרון הדינאמי</a:t>
            </a:r>
          </a:p>
          <a:p>
            <a:pPr lvl="1" eaLnBrk="1" hangingPunct="1"/>
            <a:r>
              <a:rPr lang="he-IL" altLang="en-US"/>
              <a:t>אופרטורים </a:t>
            </a:r>
            <a:r>
              <a:rPr lang="en-US" altLang="en-US"/>
              <a:t>new </a:t>
            </a:r>
            <a:r>
              <a:rPr lang="he-IL" altLang="en-US"/>
              <a:t> ו-</a:t>
            </a:r>
            <a:r>
              <a:rPr lang="en-US" altLang="en-US"/>
              <a:t>delete</a:t>
            </a:r>
          </a:p>
          <a:p>
            <a:pPr lvl="1" eaLnBrk="1" hangingPunct="1"/>
            <a:r>
              <a:rPr lang="he-IL" altLang="en-US"/>
              <a:t>מערך דינאמי</a:t>
            </a:r>
          </a:p>
          <a:p>
            <a:pPr eaLnBrk="1" hangingPunct="1"/>
            <a:r>
              <a:rPr lang="en-US" altLang="en-US"/>
              <a:t>char**</a:t>
            </a:r>
            <a:endParaRPr lang="he-IL" altLang="en-US"/>
          </a:p>
          <a:p>
            <a:pPr eaLnBrk="1" hangingPunct="1"/>
            <a:endParaRPr lang="he-IL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>
            <a:extLst>
              <a:ext uri="{FF2B5EF4-FFF2-40B4-BE49-F238E27FC236}">
                <a16:creationId xmlns:a16="http://schemas.microsoft.com/office/drawing/2014/main" id="{CBC2A6F9-1C7B-4501-BEC9-B12CE42C7C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9pPr>
          </a:lstStyle>
          <a:p>
            <a:pPr algn="ctr" rtl="0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dirty="0">
              <a:cs typeface="Times New Roman" panose="02020603050405020304" pitchFamily="18" charset="0"/>
            </a:endParaRPr>
          </a:p>
        </p:txBody>
      </p:sp>
      <p:sp>
        <p:nvSpPr>
          <p:cNvPr id="9219" name="Slide Number Placeholder 4">
            <a:extLst>
              <a:ext uri="{FF2B5EF4-FFF2-40B4-BE49-F238E27FC236}">
                <a16:creationId xmlns:a16="http://schemas.microsoft.com/office/drawing/2014/main" id="{3ECF618B-FD47-4C84-B3A9-D9C39CD40E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9pPr>
          </a:lstStyle>
          <a:p>
            <a:pPr rtl="0">
              <a:spcBef>
                <a:spcPct val="0"/>
              </a:spcBef>
              <a:buClrTx/>
              <a:buSzTx/>
              <a:buFontTx/>
              <a:buNone/>
            </a:pPr>
            <a:fld id="{AD17AC15-770C-4C8B-8A74-A128E43B8973}" type="slidenum">
              <a:rPr lang="he-IL" altLang="en-US" sz="1400">
                <a:cs typeface="Times New Roman" panose="02020603050405020304" pitchFamily="18" charset="0"/>
              </a:rPr>
              <a:pPr rtl="0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>
              <a:cs typeface="Times New Roman" panose="02020603050405020304" pitchFamily="18" charset="0"/>
            </a:endParaRPr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7905CFED-9165-4839-BAFA-C0FABF2B27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altLang="en-US"/>
              <a:t>סקירה כללית של הקורס </a:t>
            </a:r>
            <a:endParaRPr lang="en-US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237691F-727F-4321-A098-69181BD221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he-IL" altLang="en-US" sz="3600"/>
              <a:t>מעבר בין שפת </a:t>
            </a:r>
            <a:r>
              <a:rPr lang="en-US" altLang="en-US" sz="3600"/>
              <a:t>C</a:t>
            </a:r>
            <a:r>
              <a:rPr lang="he-IL" altLang="en-US" sz="3600"/>
              <a:t> לשפת </a:t>
            </a:r>
            <a:r>
              <a:rPr lang="en-US" altLang="en-US" sz="3600"/>
              <a:t>C</a:t>
            </a:r>
            <a:r>
              <a:rPr lang="he-IL" altLang="en-US" sz="3600"/>
              <a:t>++</a:t>
            </a:r>
            <a:endParaRPr lang="en-US" altLang="en-US" sz="3600"/>
          </a:p>
          <a:p>
            <a:pPr eaLnBrk="1" hangingPunct="1"/>
            <a:r>
              <a:rPr lang="he-IL" altLang="en-US" sz="3600"/>
              <a:t>הכרה והבנת עקרונות 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he-IL" altLang="en-US" sz="3600"/>
              <a:t>בתכנות מונחה עצמים  - </a:t>
            </a:r>
            <a:r>
              <a:rPr lang="en-US" altLang="en-US" sz="3600"/>
              <a:t>OOP</a:t>
            </a:r>
            <a:r>
              <a:rPr lang="he-IL" altLang="en-US" sz="3600"/>
              <a:t>.</a:t>
            </a:r>
          </a:p>
          <a:p>
            <a:pPr eaLnBrk="1" hangingPunct="1"/>
            <a:r>
              <a:rPr lang="he-IL" altLang="en-US" sz="3600"/>
              <a:t>הרחבת ידע בשפת </a:t>
            </a:r>
            <a:r>
              <a:rPr lang="en-US" altLang="en-US" sz="3600"/>
              <a:t>C++</a:t>
            </a:r>
            <a:endParaRPr lang="he-IL" altLang="en-US" sz="3600"/>
          </a:p>
        </p:txBody>
      </p:sp>
      <p:pic>
        <p:nvPicPr>
          <p:cNvPr id="9222" name="Picture 6">
            <a:extLst>
              <a:ext uri="{FF2B5EF4-FFF2-40B4-BE49-F238E27FC236}">
                <a16:creationId xmlns:a16="http://schemas.microsoft.com/office/drawing/2014/main" id="{54C8232E-DD32-4B93-AB34-5FAD5CB96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4" y="4652963"/>
            <a:ext cx="3876675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autoUpdateAnimBg="0" advAuto="200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B4875295-626D-48FA-8378-FD8081AD40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altLang="en-US"/>
              <a:t>הקצאת זיכרון דינאמית</a:t>
            </a:r>
            <a:endParaRPr lang="en-GB" altLang="en-US"/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CBA5EE34-86D7-4AE5-BE0E-46F77AA0E5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15880" y="1981200"/>
            <a:ext cx="6769720" cy="4114800"/>
          </a:xfrm>
        </p:spPr>
        <p:txBody>
          <a:bodyPr/>
          <a:lstStyle/>
          <a:p>
            <a:pPr eaLnBrk="1" hangingPunct="1"/>
            <a:r>
              <a:rPr lang="he-IL" altLang="en-US" dirty="0"/>
              <a:t>הקצאת זיכרון דינאמי </a:t>
            </a:r>
          </a:p>
          <a:p>
            <a:pPr marL="742950" lvl="2" indent="-342900" eaLnBrk="1" hangingPunct="1">
              <a:buSzPct val="60000"/>
            </a:pPr>
            <a:r>
              <a:rPr lang="en-US" altLang="en-US" sz="2800" b="1" i="1" dirty="0">
                <a:solidFill>
                  <a:srgbClr val="00B0F0"/>
                </a:solidFill>
              </a:rPr>
              <a:t>malloc</a:t>
            </a:r>
            <a:r>
              <a:rPr lang="he-IL" altLang="en-US" sz="2800" dirty="0"/>
              <a:t> של שפת </a:t>
            </a:r>
            <a:r>
              <a:rPr lang="en-US" altLang="en-US" sz="2800" dirty="0"/>
              <a:t>C</a:t>
            </a:r>
            <a:r>
              <a:rPr lang="he-IL" altLang="en-US" sz="2800" dirty="0"/>
              <a:t> מוחלף ב-</a:t>
            </a:r>
            <a:r>
              <a:rPr lang="en-US" altLang="en-US" sz="2800" b="1" i="1" dirty="0">
                <a:solidFill>
                  <a:srgbClr val="FF0000"/>
                </a:solidFill>
              </a:rPr>
              <a:t>new</a:t>
            </a:r>
            <a:endParaRPr lang="en-GB" altLang="en-US" sz="2800" b="1" i="1" dirty="0">
              <a:solidFill>
                <a:srgbClr val="FF0000"/>
              </a:solidFill>
            </a:endParaRPr>
          </a:p>
          <a:p>
            <a:pPr eaLnBrk="1" hangingPunct="1"/>
            <a:endParaRPr lang="he-IL" altLang="en-US" dirty="0"/>
          </a:p>
          <a:p>
            <a:pPr eaLnBrk="1" hangingPunct="1"/>
            <a:r>
              <a:rPr lang="he-IL" altLang="en-US" dirty="0"/>
              <a:t>שחרור הזיכרון</a:t>
            </a:r>
          </a:p>
          <a:p>
            <a:pPr lvl="1" eaLnBrk="1" hangingPunct="1"/>
            <a:r>
              <a:rPr lang="en-US" altLang="en-US" b="1" i="1" dirty="0">
                <a:solidFill>
                  <a:srgbClr val="00B0F0"/>
                </a:solidFill>
              </a:rPr>
              <a:t>free</a:t>
            </a:r>
            <a:r>
              <a:rPr lang="he-IL" altLang="en-US" dirty="0"/>
              <a:t> של שפת </a:t>
            </a:r>
            <a:r>
              <a:rPr lang="en-US" altLang="en-US" dirty="0"/>
              <a:t>C</a:t>
            </a:r>
            <a:r>
              <a:rPr lang="he-IL" altLang="en-US" dirty="0"/>
              <a:t> מוחלף ב-</a:t>
            </a:r>
            <a:r>
              <a:rPr lang="en-US" altLang="en-US" b="1" i="1" dirty="0">
                <a:solidFill>
                  <a:srgbClr val="FF0000"/>
                </a:solidFill>
              </a:rPr>
              <a:t>delete</a:t>
            </a:r>
            <a:endParaRPr lang="en-GB" altLang="en-US" b="1" i="1" dirty="0">
              <a:solidFill>
                <a:srgbClr val="FF0000"/>
              </a:solidFill>
            </a:endParaRPr>
          </a:p>
          <a:p>
            <a:pPr eaLnBrk="1" hangingPunct="1"/>
            <a:endParaRPr lang="he-IL" altLang="en-US" dirty="0"/>
          </a:p>
        </p:txBody>
      </p:sp>
      <p:sp>
        <p:nvSpPr>
          <p:cNvPr id="30724" name="Footer Placeholder 3">
            <a:extLst>
              <a:ext uri="{FF2B5EF4-FFF2-40B4-BE49-F238E27FC236}">
                <a16:creationId xmlns:a16="http://schemas.microsoft.com/office/drawing/2014/main" id="{A70DCF72-017D-4FF7-AFC5-3ABAA7DF87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9pPr>
          </a:lstStyle>
          <a:p>
            <a:pPr algn="ctr" rtl="0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dirty="0">
              <a:cs typeface="Times New Roman" panose="02020603050405020304" pitchFamily="18" charset="0"/>
            </a:endParaRPr>
          </a:p>
        </p:txBody>
      </p:sp>
      <p:sp>
        <p:nvSpPr>
          <p:cNvPr id="30725" name="Slide Number Placeholder 4">
            <a:extLst>
              <a:ext uri="{FF2B5EF4-FFF2-40B4-BE49-F238E27FC236}">
                <a16:creationId xmlns:a16="http://schemas.microsoft.com/office/drawing/2014/main" id="{EE5DB172-BA24-4AAF-9FB8-DD980DCF07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9pPr>
          </a:lstStyle>
          <a:p>
            <a:pPr rtl="0">
              <a:spcBef>
                <a:spcPct val="0"/>
              </a:spcBef>
              <a:buClrTx/>
              <a:buSzTx/>
              <a:buFontTx/>
              <a:buNone/>
            </a:pPr>
            <a:fld id="{3C973720-5799-4C8C-9A8D-822BFD389627}" type="slidenum">
              <a:rPr lang="he-IL" altLang="en-US" sz="1400">
                <a:cs typeface="Times New Roman" panose="02020603050405020304" pitchFamily="18" charset="0"/>
              </a:rPr>
              <a:pPr rtl="0"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400"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147056-4CB1-4991-99EF-129D005109F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CC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055440" y="2636912"/>
            <a:ext cx="3600400" cy="19053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>
            <a:extLst>
              <a:ext uri="{FF2B5EF4-FFF2-40B4-BE49-F238E27FC236}">
                <a16:creationId xmlns:a16="http://schemas.microsoft.com/office/drawing/2014/main" id="{1A998AF2-B151-4C36-8234-455391CD76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9pPr>
          </a:lstStyle>
          <a:p>
            <a:pPr rtl="0">
              <a:spcBef>
                <a:spcPct val="0"/>
              </a:spcBef>
              <a:buClrTx/>
              <a:buSzTx/>
              <a:buFontTx/>
              <a:buNone/>
            </a:pPr>
            <a:fld id="{8228C9B7-0348-4F1F-BC2F-3CC93AB4E2D1}" type="slidenum">
              <a:rPr lang="he-IL" altLang="en-US" sz="1400">
                <a:cs typeface="Times New Roman" panose="02020603050405020304" pitchFamily="18" charset="0"/>
              </a:rPr>
              <a:pPr rtl="0"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400">
              <a:cs typeface="Times New Roman" panose="02020603050405020304" pitchFamily="18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559CDF91-0660-4AC8-BF00-C9BCEE6719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altLang="en-US"/>
              <a:t>הקצאת זיכרון דינאמית</a:t>
            </a:r>
            <a:endParaRPr lang="en-US" altLang="en-US"/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5F77AE60-2D87-4524-A650-F307A6306C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27448" y="1788840"/>
            <a:ext cx="10153128" cy="484056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e-IL" altLang="en-US" sz="2400" dirty="0"/>
              <a:t>הקצאה  דינאמית מתבצעת באמצעות שימוש באופרטור </a:t>
            </a:r>
            <a:r>
              <a:rPr lang="en-US" altLang="en-US" sz="2400" b="1" i="1" dirty="0">
                <a:solidFill>
                  <a:schemeClr val="hlink"/>
                </a:solidFill>
              </a:rPr>
              <a:t>new</a:t>
            </a:r>
            <a:r>
              <a:rPr lang="he-IL" altLang="en-US" sz="24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he-IL" altLang="en-US" sz="2400" b="1" i="1" u="sng" dirty="0">
                <a:solidFill>
                  <a:srgbClr val="00B0F0"/>
                </a:solidFill>
              </a:rPr>
              <a:t>תחביר:</a:t>
            </a:r>
          </a:p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006600"/>
                </a:solidFill>
              </a:rPr>
              <a:t>//to allocate memory to contain one single element of type </a:t>
            </a:r>
            <a:r>
              <a:rPr lang="en-US" altLang="en-US" sz="1800" dirty="0" err="1">
                <a:solidFill>
                  <a:srgbClr val="006600"/>
                </a:solidFill>
              </a:rPr>
              <a:t>type</a:t>
            </a:r>
            <a:r>
              <a:rPr lang="en-US" altLang="en-US" sz="1800" dirty="0">
                <a:solidFill>
                  <a:srgbClr val="006600"/>
                </a:solidFill>
              </a:rPr>
              <a:t> uninitialized</a:t>
            </a:r>
          </a:p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pointer = </a:t>
            </a:r>
            <a:r>
              <a:rPr lang="en-US" altLang="en-US" sz="2400" dirty="0">
                <a:solidFill>
                  <a:schemeClr val="hlink"/>
                </a:solidFill>
              </a:rPr>
              <a:t>new</a:t>
            </a:r>
            <a:r>
              <a:rPr lang="en-US" altLang="en-US" sz="2400" dirty="0">
                <a:solidFill>
                  <a:schemeClr val="tx2"/>
                </a:solidFill>
              </a:rPr>
              <a:t> type; </a:t>
            </a:r>
          </a:p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006600"/>
                </a:solidFill>
              </a:rPr>
              <a:t>//to allocate and initialized memory to contain one single element of type </a:t>
            </a:r>
            <a:r>
              <a:rPr lang="en-US" altLang="en-US" sz="1800" dirty="0" err="1">
                <a:solidFill>
                  <a:srgbClr val="006600"/>
                </a:solidFill>
              </a:rPr>
              <a:t>type</a:t>
            </a:r>
            <a:endParaRPr lang="en-US" altLang="en-US" sz="1800" dirty="0">
              <a:solidFill>
                <a:srgbClr val="006600"/>
              </a:solidFill>
            </a:endParaRPr>
          </a:p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pointer = </a:t>
            </a:r>
            <a:r>
              <a:rPr lang="en-US" altLang="en-US" sz="2400" dirty="0">
                <a:solidFill>
                  <a:schemeClr val="hlink"/>
                </a:solidFill>
              </a:rPr>
              <a:t>new</a:t>
            </a:r>
            <a:r>
              <a:rPr lang="en-US" altLang="en-US" sz="2400" dirty="0">
                <a:solidFill>
                  <a:schemeClr val="tx2"/>
                </a:solidFill>
              </a:rPr>
              <a:t> type(value); </a:t>
            </a:r>
          </a:p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006600"/>
                </a:solidFill>
              </a:rPr>
              <a:t>//to allocate memory to contain a block (an array) of elements of type </a:t>
            </a:r>
            <a:r>
              <a:rPr lang="en-US" altLang="en-US" sz="1800" dirty="0" err="1">
                <a:solidFill>
                  <a:srgbClr val="006600"/>
                </a:solidFill>
              </a:rPr>
              <a:t>type</a:t>
            </a:r>
            <a:endParaRPr lang="en-US" altLang="en-US" sz="1800" dirty="0">
              <a:solidFill>
                <a:srgbClr val="006600"/>
              </a:solidFill>
            </a:endParaRPr>
          </a:p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pointer=</a:t>
            </a:r>
            <a:r>
              <a:rPr lang="en-US" altLang="en-US" sz="2400" dirty="0">
                <a:solidFill>
                  <a:schemeClr val="hlink"/>
                </a:solidFill>
              </a:rPr>
              <a:t>new</a:t>
            </a:r>
            <a:r>
              <a:rPr lang="en-US" altLang="en-US" sz="2400" dirty="0">
                <a:solidFill>
                  <a:schemeClr val="tx2"/>
                </a:solidFill>
              </a:rPr>
              <a:t> type[size];</a:t>
            </a:r>
            <a:endParaRPr lang="he-IL" altLang="en-US" sz="2400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he-IL" altLang="en-US" sz="2400" dirty="0"/>
              <a:t>דוגמה: </a:t>
            </a:r>
          </a:p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 dirty="0">
                <a:solidFill>
                  <a:schemeClr val="folHlink"/>
                </a:solidFill>
              </a:rPr>
              <a:t>int *</a:t>
            </a:r>
            <a:r>
              <a:rPr lang="en-US" altLang="en-US" sz="1800" b="1" dirty="0" err="1">
                <a:solidFill>
                  <a:schemeClr val="folHlink"/>
                </a:solidFill>
              </a:rPr>
              <a:t>iptr</a:t>
            </a:r>
            <a:r>
              <a:rPr lang="en-US" altLang="en-US" sz="1800" b="1" dirty="0">
                <a:solidFill>
                  <a:schemeClr val="folHlink"/>
                </a:solidFill>
              </a:rPr>
              <a:t> , *</a:t>
            </a:r>
            <a:r>
              <a:rPr lang="en-US" altLang="en-US" sz="1800" b="1" dirty="0" err="1">
                <a:solidFill>
                  <a:schemeClr val="folHlink"/>
                </a:solidFill>
              </a:rPr>
              <a:t>initptr</a:t>
            </a:r>
            <a:r>
              <a:rPr lang="en-US" altLang="en-US" sz="1800" b="1" dirty="0">
                <a:solidFill>
                  <a:schemeClr val="folHlink"/>
                </a:solidFill>
              </a:rPr>
              <a:t>;</a:t>
            </a:r>
          </a:p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 dirty="0">
                <a:solidFill>
                  <a:schemeClr val="folHlink"/>
                </a:solidFill>
              </a:rPr>
              <a:t>float *</a:t>
            </a:r>
            <a:r>
              <a:rPr lang="en-US" altLang="en-US" sz="1800" b="1" dirty="0" err="1">
                <a:solidFill>
                  <a:schemeClr val="folHlink"/>
                </a:solidFill>
              </a:rPr>
              <a:t>fptr</a:t>
            </a:r>
            <a:r>
              <a:rPr lang="en-US" altLang="en-US" sz="1800" b="1" dirty="0">
                <a:solidFill>
                  <a:schemeClr val="folHlink"/>
                </a:solidFill>
              </a:rPr>
              <a:t>;</a:t>
            </a:r>
          </a:p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 dirty="0" err="1">
                <a:solidFill>
                  <a:schemeClr val="folHlink"/>
                </a:solidFill>
              </a:rPr>
              <a:t>iptr</a:t>
            </a:r>
            <a:r>
              <a:rPr lang="en-US" altLang="en-US" sz="1800" b="1" dirty="0">
                <a:solidFill>
                  <a:schemeClr val="folHlink"/>
                </a:solidFill>
              </a:rPr>
              <a:t>= new int;</a:t>
            </a:r>
          </a:p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 dirty="0" err="1">
                <a:solidFill>
                  <a:schemeClr val="folHlink"/>
                </a:solidFill>
              </a:rPr>
              <a:t>fptr</a:t>
            </a:r>
            <a:r>
              <a:rPr lang="en-US" altLang="en-US" sz="1800" b="1" dirty="0">
                <a:solidFill>
                  <a:schemeClr val="folHlink"/>
                </a:solidFill>
              </a:rPr>
              <a:t>=new float[5];</a:t>
            </a:r>
          </a:p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 dirty="0" err="1">
                <a:solidFill>
                  <a:schemeClr val="folHlink"/>
                </a:solidFill>
              </a:rPr>
              <a:t>initptr</a:t>
            </a:r>
            <a:r>
              <a:rPr lang="en-US" altLang="en-US" sz="1800" b="1" dirty="0">
                <a:solidFill>
                  <a:schemeClr val="folHlink"/>
                </a:solidFill>
              </a:rPr>
              <a:t>=new int(10);</a:t>
            </a:r>
            <a:r>
              <a:rPr lang="en-US" altLang="en-US" sz="1800" b="1" dirty="0">
                <a:solidFill>
                  <a:schemeClr val="tx2"/>
                </a:solidFill>
              </a:rPr>
              <a:t> </a:t>
            </a:r>
            <a:r>
              <a:rPr lang="en-US" altLang="en-US" sz="1600" b="1" dirty="0">
                <a:solidFill>
                  <a:srgbClr val="006600"/>
                </a:solidFill>
              </a:rPr>
              <a:t>//location pointer by </a:t>
            </a:r>
            <a:r>
              <a:rPr lang="en-US" altLang="en-US" sz="1600" b="1" dirty="0" err="1">
                <a:solidFill>
                  <a:srgbClr val="006600"/>
                </a:solidFill>
              </a:rPr>
              <a:t>initptr</a:t>
            </a:r>
            <a:r>
              <a:rPr lang="en-US" altLang="en-US" sz="1600" b="1" dirty="0">
                <a:solidFill>
                  <a:srgbClr val="006600"/>
                </a:solidFill>
              </a:rPr>
              <a:t> holds value 10</a:t>
            </a:r>
            <a:endParaRPr lang="he-IL" altLang="en-US" sz="18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4">
            <a:extLst>
              <a:ext uri="{FF2B5EF4-FFF2-40B4-BE49-F238E27FC236}">
                <a16:creationId xmlns:a16="http://schemas.microsoft.com/office/drawing/2014/main" id="{E0F03560-A013-4359-93DD-E087B0CB08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9pPr>
          </a:lstStyle>
          <a:p>
            <a:pPr rtl="0">
              <a:spcBef>
                <a:spcPct val="0"/>
              </a:spcBef>
              <a:buClrTx/>
              <a:buSzTx/>
              <a:buFontTx/>
              <a:buNone/>
            </a:pPr>
            <a:fld id="{2659BBE1-5DA0-45A7-B812-7D8A18FEC2B2}" type="slidenum">
              <a:rPr lang="he-IL" altLang="en-US" sz="1400">
                <a:cs typeface="Times New Roman" panose="02020603050405020304" pitchFamily="18" charset="0"/>
              </a:rPr>
              <a:pPr rtl="0"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>
              <a:cs typeface="Times New Roman" panose="02020603050405020304" pitchFamily="18" charset="0"/>
            </a:endParaRP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5F2ED703-81CF-4D0C-B381-73EB09D049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03512" y="702135"/>
            <a:ext cx="7427168" cy="5708650"/>
          </a:xfrm>
          <a:solidFill>
            <a:schemeClr val="bg1"/>
          </a:solidFill>
          <a:ln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noProof="1">
                <a:solidFill>
                  <a:srgbClr val="0000FF"/>
                </a:solidFill>
              </a:rPr>
              <a:t>#include</a:t>
            </a:r>
            <a:r>
              <a:rPr lang="en-US" altLang="en-US" sz="1600" b="1" noProof="1">
                <a:solidFill>
                  <a:srgbClr val="800000"/>
                </a:solidFill>
              </a:rPr>
              <a:t>&lt;iostream&gt; </a:t>
            </a:r>
          </a:p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noProof="1">
                <a:solidFill>
                  <a:srgbClr val="0000FF"/>
                </a:solidFill>
              </a:rPr>
              <a:t>using namespace std;</a:t>
            </a:r>
          </a:p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600" b="1" noProof="1">
              <a:solidFill>
                <a:srgbClr val="0000FF"/>
              </a:solidFill>
            </a:endParaRPr>
          </a:p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 noProof="1">
                <a:solidFill>
                  <a:srgbClr val="0000FF"/>
                </a:solidFill>
              </a:rPr>
              <a:t>int main()</a:t>
            </a:r>
          </a:p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 noProof="1">
                <a:solidFill>
                  <a:srgbClr val="0000FF"/>
                </a:solidFill>
              </a:rPr>
              <a:t>{</a:t>
            </a:r>
          </a:p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 noProof="1">
                <a:solidFill>
                  <a:srgbClr val="0000FF"/>
                </a:solidFill>
              </a:rPr>
              <a:t>int* a = NULL;   </a:t>
            </a:r>
            <a:r>
              <a:rPr lang="en-US" altLang="en-US" sz="1800" b="1" noProof="1">
                <a:solidFill>
                  <a:srgbClr val="008000"/>
                </a:solidFill>
              </a:rPr>
              <a:t>// Pointer to int, initialize to nothing.</a:t>
            </a:r>
          </a:p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 noProof="1">
                <a:solidFill>
                  <a:srgbClr val="0000FF"/>
                </a:solidFill>
              </a:rPr>
              <a:t>int n; </a:t>
            </a:r>
            <a:endParaRPr lang="en-US" altLang="en-US" sz="1800" b="1">
              <a:solidFill>
                <a:srgbClr val="0000FF"/>
              </a:solidFill>
            </a:endParaRPr>
          </a:p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 noProof="1">
                <a:solidFill>
                  <a:srgbClr val="0000FF"/>
                </a:solidFill>
              </a:rPr>
              <a:t>cout&lt;&lt;"Enter array size ";</a:t>
            </a:r>
          </a:p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 noProof="1">
                <a:solidFill>
                  <a:srgbClr val="0000FF"/>
                </a:solidFill>
              </a:rPr>
              <a:t>cin &gt;&gt; n;</a:t>
            </a:r>
            <a:r>
              <a:rPr lang="en-US" altLang="en-US" sz="1800" b="1" noProof="1">
                <a:solidFill>
                  <a:srgbClr val="800000"/>
                </a:solidFill>
              </a:rPr>
              <a:t> </a:t>
            </a:r>
            <a:endParaRPr lang="en-US" altLang="en-US" sz="1800" b="1">
              <a:solidFill>
                <a:srgbClr val="800000"/>
              </a:solidFill>
            </a:endParaRPr>
          </a:p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 noProof="1">
                <a:solidFill>
                  <a:schemeClr val="hlink"/>
                </a:solidFill>
              </a:rPr>
              <a:t>a = new int[n];</a:t>
            </a:r>
            <a:r>
              <a:rPr lang="en-US" altLang="en-US" sz="1800" b="1" noProof="1">
                <a:solidFill>
                  <a:srgbClr val="0000FF"/>
                </a:solidFill>
              </a:rPr>
              <a:t>  </a:t>
            </a:r>
            <a:r>
              <a:rPr lang="en-US" altLang="en-US" sz="1800" b="1" noProof="1">
                <a:solidFill>
                  <a:srgbClr val="008000"/>
                </a:solidFill>
              </a:rPr>
              <a:t>// Allocate n ints and save ptr in a.</a:t>
            </a:r>
          </a:p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 noProof="1">
                <a:solidFill>
                  <a:srgbClr val="0000FF"/>
                </a:solidFill>
              </a:rPr>
              <a:t>for (int i=0; i&lt;n; i++) </a:t>
            </a:r>
          </a:p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 noProof="1">
                <a:solidFill>
                  <a:srgbClr val="0000FF"/>
                </a:solidFill>
              </a:rPr>
              <a:t>    a[i] = rand()%10;      </a:t>
            </a:r>
            <a:r>
              <a:rPr lang="en-US" altLang="en-US" sz="1800" b="1" noProof="1">
                <a:solidFill>
                  <a:srgbClr val="008000"/>
                </a:solidFill>
              </a:rPr>
              <a:t>//the same as *(a+i)=a[i]</a:t>
            </a:r>
          </a:p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800" b="1" noProof="1">
              <a:solidFill>
                <a:srgbClr val="0000FF"/>
              </a:solidFill>
            </a:endParaRPr>
          </a:p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 noProof="1">
                <a:solidFill>
                  <a:srgbClr val="0000FF"/>
                </a:solidFill>
              </a:rPr>
              <a:t>cout&lt;&lt;</a:t>
            </a:r>
            <a:r>
              <a:rPr lang="en-US" altLang="en-US" sz="1800" b="1" noProof="1">
                <a:solidFill>
                  <a:srgbClr val="800000"/>
                </a:solidFill>
              </a:rPr>
              <a:t>"The array values are "&lt;&lt;endl;</a:t>
            </a:r>
          </a:p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 noProof="1">
                <a:solidFill>
                  <a:srgbClr val="0000FF"/>
                </a:solidFill>
              </a:rPr>
              <a:t>for (int i=0; i&lt;n; i++) </a:t>
            </a:r>
          </a:p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 noProof="1">
                <a:solidFill>
                  <a:srgbClr val="0000FF"/>
                </a:solidFill>
              </a:rPr>
              <a:t>    cout&lt;&lt;a[i]&lt;&lt;</a:t>
            </a:r>
            <a:r>
              <a:rPr lang="en-US" altLang="en-US" sz="1800" b="1" noProof="1">
                <a:solidFill>
                  <a:srgbClr val="800000"/>
                </a:solidFill>
              </a:rPr>
              <a:t>"\t";</a:t>
            </a:r>
            <a:endParaRPr lang="en-US" altLang="en-US" sz="1800" b="1">
              <a:solidFill>
                <a:srgbClr val="800000"/>
              </a:solidFill>
            </a:endParaRPr>
          </a:p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0000FF"/>
                </a:solidFill>
              </a:rPr>
              <a:t>return 0;</a:t>
            </a:r>
          </a:p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0000FF"/>
                </a:solidFill>
              </a:rPr>
              <a:t>}</a:t>
            </a:r>
          </a:p>
        </p:txBody>
      </p:sp>
      <p:graphicFrame>
        <p:nvGraphicFramePr>
          <p:cNvPr id="212996" name="Object 4">
            <a:extLst>
              <a:ext uri="{FF2B5EF4-FFF2-40B4-BE49-F238E27FC236}">
                <a16:creationId xmlns:a16="http://schemas.microsoft.com/office/drawing/2014/main" id="{1A7FFFF3-7B95-422A-AB88-D1A787A6C5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2039" y="5567363"/>
          <a:ext cx="57372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Bitmap Image" r:id="rId4" imgW="3780952" imgH="552527" progId="Paint.Picture">
                  <p:embed/>
                </p:oleObj>
              </mc:Choice>
              <mc:Fallback>
                <p:oleObj name="Bitmap Image" r:id="rId4" imgW="3780952" imgH="552527" progId="Paint.Picture">
                  <p:embed/>
                  <p:pic>
                    <p:nvPicPr>
                      <p:cNvPr id="212996" name="Object 4">
                        <a:extLst>
                          <a:ext uri="{FF2B5EF4-FFF2-40B4-BE49-F238E27FC236}">
                            <a16:creationId xmlns:a16="http://schemas.microsoft.com/office/drawing/2014/main" id="{1A7FFFF3-7B95-422A-AB88-D1A787A6C5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2039" y="5567363"/>
                        <a:ext cx="573722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" name="Rectangle 2">
            <a:extLst>
              <a:ext uri="{FF2B5EF4-FFF2-40B4-BE49-F238E27FC236}">
                <a16:creationId xmlns:a16="http://schemas.microsoft.com/office/drawing/2014/main" id="{D130CD19-051C-4432-B983-92309A490F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08888" y="549276"/>
            <a:ext cx="2698750" cy="741363"/>
          </a:xfrm>
          <a:solidFill>
            <a:srgbClr val="00B0F0"/>
          </a:solidFill>
        </p:spPr>
        <p:txBody>
          <a:bodyPr/>
          <a:lstStyle/>
          <a:p>
            <a:pPr eaLnBrk="1" hangingPunct="1"/>
            <a:r>
              <a:rPr lang="he-IL" altLang="he-IL">
                <a:solidFill>
                  <a:schemeClr val="bg1"/>
                </a:solidFill>
              </a:rPr>
              <a:t>   דוגמה</a:t>
            </a:r>
            <a:endParaRPr lang="en-US" altLang="he-IL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after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12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12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>
            <a:extLst>
              <a:ext uri="{FF2B5EF4-FFF2-40B4-BE49-F238E27FC236}">
                <a16:creationId xmlns:a16="http://schemas.microsoft.com/office/drawing/2014/main" id="{2680E6AB-2CD6-4799-8C4A-F00530EE88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9pPr>
          </a:lstStyle>
          <a:p>
            <a:pPr rtl="0">
              <a:spcBef>
                <a:spcPct val="0"/>
              </a:spcBef>
              <a:buClrTx/>
              <a:buSzTx/>
              <a:buFontTx/>
              <a:buNone/>
            </a:pPr>
            <a:fld id="{EF29DB76-69EB-4D82-8805-BED763DD181C}" type="slidenum">
              <a:rPr lang="he-IL" altLang="en-US" sz="1400">
                <a:cs typeface="Times New Roman" panose="02020603050405020304" pitchFamily="18" charset="0"/>
              </a:rPr>
              <a:pPr rtl="0"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400">
              <a:cs typeface="Times New Roman" panose="02020603050405020304" pitchFamily="18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64AF182E-6459-4F8B-BB6D-3B81CB76FD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altLang="en-US"/>
              <a:t>אופרטור </a:t>
            </a:r>
            <a:r>
              <a:rPr lang="en-US" altLang="en-US"/>
              <a:t>delete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1712512E-8270-4B2E-A9A1-1E24104728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981200"/>
            <a:ext cx="82296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e-IL" altLang="en-US" sz="2400"/>
              <a:t>הזיכרון הדינאמי מוגדר/מוקצה לרגע מסוים בתוכנית.</a:t>
            </a:r>
          </a:p>
          <a:p>
            <a:pPr eaLnBrk="1" hangingPunct="1">
              <a:lnSpc>
                <a:spcPct val="90000"/>
              </a:lnSpc>
            </a:pPr>
            <a:r>
              <a:rPr lang="he-IL" altLang="en-US" sz="2400" b="1" i="1">
                <a:solidFill>
                  <a:schemeClr val="folHlink"/>
                </a:solidFill>
              </a:rPr>
              <a:t>אופרטור </a:t>
            </a:r>
            <a:r>
              <a:rPr lang="en-US" altLang="en-US" sz="2400" b="1" i="1">
                <a:solidFill>
                  <a:schemeClr val="folHlink"/>
                </a:solidFill>
              </a:rPr>
              <a:t>delete</a:t>
            </a:r>
            <a:r>
              <a:rPr lang="he-IL" altLang="en-US" sz="2400"/>
              <a:t> מוחק "משחרר" את הזיכרון.</a:t>
            </a:r>
          </a:p>
          <a:p>
            <a:pPr eaLnBrk="1" hangingPunct="1">
              <a:lnSpc>
                <a:spcPct val="90000"/>
              </a:lnSpc>
            </a:pPr>
            <a:r>
              <a:rPr lang="he-IL" altLang="en-US" sz="2400"/>
              <a:t>לאופרטור מעבירים את המצביע לזיכרון שרוצים לשחרר.</a:t>
            </a: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he-IL" altLang="en-US" sz="2400"/>
              <a:t>ניתן לשחרר זיכרון במהלך התוכנית.</a:t>
            </a:r>
          </a:p>
          <a:p>
            <a:pPr eaLnBrk="1" hangingPunct="1">
              <a:lnSpc>
                <a:spcPct val="90000"/>
              </a:lnSpc>
            </a:pPr>
            <a:r>
              <a:rPr lang="he-IL" altLang="en-US" sz="2400" i="1" u="sng"/>
              <a:t>תחביר:</a:t>
            </a:r>
          </a:p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chemeClr val="tx2"/>
                </a:solidFill>
              </a:rPr>
              <a:t>delete pointer; </a:t>
            </a:r>
            <a:r>
              <a:rPr lang="he-IL" altLang="en-US" sz="2400">
                <a:solidFill>
                  <a:schemeClr val="tx2"/>
                </a:solidFill>
              </a:rPr>
              <a:t> </a:t>
            </a:r>
            <a:r>
              <a:rPr lang="en-US" altLang="en-US" sz="2000">
                <a:solidFill>
                  <a:srgbClr val="006600"/>
                </a:solidFill>
              </a:rPr>
              <a:t>//delete memory allocated for a single element</a:t>
            </a:r>
          </a:p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chemeClr val="tx2"/>
                </a:solidFill>
              </a:rPr>
              <a:t>delete </a:t>
            </a:r>
            <a:r>
              <a:rPr lang="en-US" altLang="en-US" sz="2400">
                <a:solidFill>
                  <a:srgbClr val="FF0000"/>
                </a:solidFill>
              </a:rPr>
              <a:t>[]</a:t>
            </a:r>
            <a:r>
              <a:rPr lang="en-US" altLang="en-US" sz="2400">
                <a:solidFill>
                  <a:schemeClr val="tx2"/>
                </a:solidFill>
              </a:rPr>
              <a:t> pointer; </a:t>
            </a:r>
            <a:r>
              <a:rPr lang="en-US" altLang="en-US" sz="2000">
                <a:solidFill>
                  <a:srgbClr val="006600"/>
                </a:solidFill>
              </a:rPr>
              <a:t>//delete memory allocated for an array</a:t>
            </a:r>
            <a:endParaRPr lang="he-IL" altLang="en-US" sz="240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he-IL" altLang="en-US" sz="2000"/>
              <a:t>דוגמה:</a:t>
            </a:r>
          </a:p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noProof="1">
                <a:solidFill>
                  <a:schemeClr val="folHlink"/>
                </a:solidFill>
              </a:rPr>
              <a:t>int* a = new int[max</a:t>
            </a:r>
            <a:r>
              <a:rPr lang="en-US" altLang="en-US" sz="2000">
                <a:solidFill>
                  <a:schemeClr val="folHlink"/>
                </a:solidFill>
              </a:rPr>
              <a:t>];</a:t>
            </a:r>
          </a:p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folHlink"/>
                </a:solidFill>
              </a:rPr>
              <a:t>…</a:t>
            </a:r>
          </a:p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folHlink"/>
                </a:solidFill>
              </a:rPr>
              <a:t>delete [] a;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4">
            <a:extLst>
              <a:ext uri="{FF2B5EF4-FFF2-40B4-BE49-F238E27FC236}">
                <a16:creationId xmlns:a16="http://schemas.microsoft.com/office/drawing/2014/main" id="{B7F51F78-D01E-46E7-BCF3-BD831EEF4E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9pPr>
          </a:lstStyle>
          <a:p>
            <a:pPr rtl="0">
              <a:spcBef>
                <a:spcPct val="0"/>
              </a:spcBef>
              <a:buClrTx/>
              <a:buSzTx/>
              <a:buFontTx/>
              <a:buNone/>
            </a:pPr>
            <a:fld id="{B88D9532-DA07-40C0-BB10-01D4290E0BEE}" type="slidenum">
              <a:rPr lang="he-IL" altLang="en-US" sz="1400">
                <a:cs typeface="Times New Roman" panose="02020603050405020304" pitchFamily="18" charset="0"/>
              </a:rPr>
              <a:pPr rtl="0"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400">
              <a:cs typeface="Times New Roman" panose="02020603050405020304" pitchFamily="18" charset="0"/>
            </a:endParaRP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A154EA1E-1ACB-440D-A4E0-A359187B46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373064"/>
            <a:ext cx="6324600" cy="6224587"/>
          </a:xfrm>
          <a:solidFill>
            <a:schemeClr val="bg1"/>
          </a:solidFill>
          <a:ln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100" b="1" noProof="1">
                <a:solidFill>
                  <a:srgbClr val="0000FF"/>
                </a:solidFill>
              </a:rPr>
              <a:t>#include</a:t>
            </a:r>
            <a:r>
              <a:rPr lang="en-US" altLang="en-US" sz="1100" b="1" noProof="1">
                <a:solidFill>
                  <a:srgbClr val="800000"/>
                </a:solidFill>
              </a:rPr>
              <a:t>&lt;iostream&gt; </a:t>
            </a:r>
          </a:p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100" b="1" noProof="1">
                <a:solidFill>
                  <a:srgbClr val="0000FF"/>
                </a:solidFill>
              </a:rPr>
              <a:t>using namespace std;</a:t>
            </a:r>
          </a:p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800" b="1" noProof="1">
              <a:solidFill>
                <a:srgbClr val="0000FF"/>
              </a:solidFill>
            </a:endParaRPr>
          </a:p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noProof="1">
                <a:solidFill>
                  <a:srgbClr val="0000FF"/>
                </a:solidFill>
              </a:rPr>
              <a:t>int main()</a:t>
            </a:r>
          </a:p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noProof="1">
                <a:solidFill>
                  <a:srgbClr val="0000FF"/>
                </a:solidFill>
              </a:rPr>
              <a:t>{</a:t>
            </a:r>
          </a:p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noProof="1">
                <a:solidFill>
                  <a:srgbClr val="0000FF"/>
                </a:solidFill>
              </a:rPr>
              <a:t>int</a:t>
            </a:r>
            <a:r>
              <a:rPr lang="en-US" altLang="en-US" sz="1600" b="1">
                <a:solidFill>
                  <a:srgbClr val="0000FF"/>
                </a:solidFill>
              </a:rPr>
              <a:t> n,</a:t>
            </a:r>
            <a:r>
              <a:rPr lang="en-US" altLang="en-US" sz="1600" b="1" noProof="1">
                <a:solidFill>
                  <a:srgbClr val="0000FF"/>
                </a:solidFill>
              </a:rPr>
              <a:t>* a = NULL; </a:t>
            </a:r>
            <a:endParaRPr lang="en-US" altLang="en-US" sz="1600" b="1">
              <a:solidFill>
                <a:srgbClr val="0000FF"/>
              </a:solidFill>
            </a:endParaRPr>
          </a:p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noProof="1">
                <a:solidFill>
                  <a:srgbClr val="0000FF"/>
                </a:solidFill>
              </a:rPr>
              <a:t>cout&lt;&lt;"Enter array size ";</a:t>
            </a:r>
          </a:p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noProof="1">
                <a:solidFill>
                  <a:srgbClr val="0000FF"/>
                </a:solidFill>
              </a:rPr>
              <a:t>cin &gt;&gt; n; </a:t>
            </a:r>
            <a:endParaRPr lang="en-US" altLang="en-US" sz="1600" b="1">
              <a:solidFill>
                <a:srgbClr val="0000FF"/>
              </a:solidFill>
            </a:endParaRPr>
          </a:p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noProof="1">
                <a:solidFill>
                  <a:schemeClr val="hlink"/>
                </a:solidFill>
              </a:rPr>
              <a:t>a = new int[n];</a:t>
            </a:r>
            <a:r>
              <a:rPr lang="en-US" altLang="en-US" sz="1600" b="1" noProof="1">
                <a:solidFill>
                  <a:srgbClr val="0000FF"/>
                </a:solidFill>
              </a:rPr>
              <a:t> </a:t>
            </a:r>
            <a:endParaRPr lang="en-US" altLang="en-US" sz="1600" b="1">
              <a:solidFill>
                <a:srgbClr val="0000FF"/>
              </a:solidFill>
            </a:endParaRPr>
          </a:p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noProof="1">
                <a:solidFill>
                  <a:srgbClr val="0000FF"/>
                </a:solidFill>
              </a:rPr>
              <a:t>for (int i=0; i&lt;n; i++) </a:t>
            </a:r>
          </a:p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noProof="1">
                <a:solidFill>
                  <a:srgbClr val="0000FF"/>
                </a:solidFill>
              </a:rPr>
              <a:t>    a[i] = rand()%10;    </a:t>
            </a:r>
          </a:p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noProof="1">
                <a:solidFill>
                  <a:srgbClr val="0000FF"/>
                </a:solidFill>
              </a:rPr>
              <a:t>cout&lt;&lt;</a:t>
            </a:r>
            <a:r>
              <a:rPr lang="en-US" altLang="en-US" sz="1600" b="1" noProof="1">
                <a:solidFill>
                  <a:srgbClr val="800000"/>
                </a:solidFill>
              </a:rPr>
              <a:t>"The array values are "&lt;&lt;</a:t>
            </a:r>
            <a:r>
              <a:rPr lang="en-US" altLang="en-US" sz="1600" b="1" noProof="1">
                <a:solidFill>
                  <a:schemeClr val="folHlink"/>
                </a:solidFill>
              </a:rPr>
              <a:t>endl;</a:t>
            </a:r>
          </a:p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noProof="1">
                <a:solidFill>
                  <a:srgbClr val="0000FF"/>
                </a:solidFill>
              </a:rPr>
              <a:t>for (int i=0; i&lt;n; i++) </a:t>
            </a:r>
          </a:p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noProof="1">
                <a:solidFill>
                  <a:srgbClr val="0000FF"/>
                </a:solidFill>
              </a:rPr>
              <a:t>    cout&lt;&lt;a[i]&lt;&lt;</a:t>
            </a:r>
            <a:r>
              <a:rPr lang="en-US" altLang="en-US" sz="1600" b="1" noProof="1">
                <a:solidFill>
                  <a:srgbClr val="800000"/>
                </a:solidFill>
              </a:rPr>
              <a:t>"\t";</a:t>
            </a:r>
            <a:endParaRPr lang="en-US" altLang="en-US" sz="1600" b="1">
              <a:solidFill>
                <a:srgbClr val="800000"/>
              </a:solidFill>
            </a:endParaRPr>
          </a:p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200" b="1" noProof="1">
              <a:solidFill>
                <a:srgbClr val="800000"/>
              </a:solidFill>
            </a:endParaRPr>
          </a:p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noProof="1">
                <a:solidFill>
                  <a:schemeClr val="hlink"/>
                </a:solidFill>
              </a:rPr>
              <a:t>delete [] a;</a:t>
            </a:r>
            <a:r>
              <a:rPr lang="en-US" altLang="en-US" sz="1600" b="1" noProof="1">
                <a:solidFill>
                  <a:srgbClr val="0000FF"/>
                </a:solidFill>
              </a:rPr>
              <a:t>  </a:t>
            </a:r>
            <a:r>
              <a:rPr lang="en-US" altLang="en-US" sz="1600" b="1" noProof="1">
                <a:solidFill>
                  <a:srgbClr val="008000"/>
                </a:solidFill>
              </a:rPr>
              <a:t>// When done, free memory pointed to by a.</a:t>
            </a:r>
          </a:p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noProof="1">
                <a:solidFill>
                  <a:srgbClr val="0000FF"/>
                </a:solidFill>
              </a:rPr>
              <a:t>cout&lt;&lt;"\nAfter deletion array holds"&lt;&lt;endl;</a:t>
            </a:r>
          </a:p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noProof="1">
                <a:solidFill>
                  <a:srgbClr val="0000FF"/>
                </a:solidFill>
              </a:rPr>
              <a:t>for (int i=0; i&lt;n; i++)</a:t>
            </a:r>
          </a:p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noProof="1">
                <a:solidFill>
                  <a:srgbClr val="0000FF"/>
                </a:solidFill>
              </a:rPr>
              <a:t>    cout&lt;&lt;a[i]&lt;&lt;</a:t>
            </a:r>
            <a:r>
              <a:rPr lang="en-US" altLang="en-US" sz="1600" b="1" noProof="1">
                <a:solidFill>
                  <a:srgbClr val="800000"/>
                </a:solidFill>
              </a:rPr>
              <a:t>"\t";</a:t>
            </a:r>
          </a:p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noProof="1">
                <a:solidFill>
                  <a:srgbClr val="0000FF"/>
                </a:solidFill>
              </a:rPr>
              <a:t>a = NULL; </a:t>
            </a:r>
            <a:endParaRPr lang="en-US" altLang="en-US" sz="1600" b="1">
              <a:solidFill>
                <a:srgbClr val="0000FF"/>
              </a:solidFill>
            </a:endParaRPr>
          </a:p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0000FF"/>
                </a:solidFill>
              </a:rPr>
              <a:t>return 0;</a:t>
            </a:r>
          </a:p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0000FF"/>
                </a:solidFill>
              </a:rPr>
              <a:t>}</a:t>
            </a:r>
            <a:endParaRPr lang="en-US" altLang="en-US" sz="1600" b="1">
              <a:solidFill>
                <a:srgbClr val="0000FF"/>
              </a:solidFill>
            </a:endParaRPr>
          </a:p>
        </p:txBody>
      </p:sp>
      <p:graphicFrame>
        <p:nvGraphicFramePr>
          <p:cNvPr id="215044" name="Object 4">
            <a:extLst>
              <a:ext uri="{FF2B5EF4-FFF2-40B4-BE49-F238E27FC236}">
                <a16:creationId xmlns:a16="http://schemas.microsoft.com/office/drawing/2014/main" id="{4CFD50E0-0A05-412D-AD32-F2026E3BFA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40214" y="5157788"/>
          <a:ext cx="6427787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Bitmap Image" r:id="rId4" imgW="6428571" imgH="1085714" progId="Paint.Picture">
                  <p:embed/>
                </p:oleObj>
              </mc:Choice>
              <mc:Fallback>
                <p:oleObj name="Bitmap Image" r:id="rId4" imgW="6428571" imgH="1085714" progId="Paint.Picture">
                  <p:embed/>
                  <p:pic>
                    <p:nvPicPr>
                      <p:cNvPr id="215044" name="Object 4">
                        <a:extLst>
                          <a:ext uri="{FF2B5EF4-FFF2-40B4-BE49-F238E27FC236}">
                            <a16:creationId xmlns:a16="http://schemas.microsoft.com/office/drawing/2014/main" id="{4CFD50E0-0A05-412D-AD32-F2026E3BFA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0214" y="5157788"/>
                        <a:ext cx="6427787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3" name="Rectangle 2">
            <a:extLst>
              <a:ext uri="{FF2B5EF4-FFF2-40B4-BE49-F238E27FC236}">
                <a16:creationId xmlns:a16="http://schemas.microsoft.com/office/drawing/2014/main" id="{6E9ADFBD-856A-4C0A-9455-C2B2C84240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08888" y="457200"/>
            <a:ext cx="2698750" cy="838200"/>
          </a:xfrm>
          <a:solidFill>
            <a:srgbClr val="00B0F0"/>
          </a:solidFill>
        </p:spPr>
        <p:txBody>
          <a:bodyPr/>
          <a:lstStyle/>
          <a:p>
            <a:pPr algn="r" eaLnBrk="1" hangingPunct="1"/>
            <a:r>
              <a:rPr lang="he-IL" altLang="he-IL">
                <a:solidFill>
                  <a:schemeClr val="bg1"/>
                </a:solidFill>
              </a:rPr>
              <a:t>   דוגמה</a:t>
            </a:r>
            <a:endParaRPr lang="en-US" altLang="he-IL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4">
            <a:extLst>
              <a:ext uri="{FF2B5EF4-FFF2-40B4-BE49-F238E27FC236}">
                <a16:creationId xmlns:a16="http://schemas.microsoft.com/office/drawing/2014/main" id="{2F3440EA-68D8-48E7-B03E-B79C6A1066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9pPr>
          </a:lstStyle>
          <a:p>
            <a:pPr rtl="0">
              <a:spcBef>
                <a:spcPct val="0"/>
              </a:spcBef>
              <a:buClrTx/>
              <a:buSzTx/>
              <a:buFontTx/>
              <a:buNone/>
            </a:pPr>
            <a:fld id="{EB7AF4D6-63E8-4014-A616-ADAF3E43E4F9}" type="slidenum">
              <a:rPr lang="he-IL" altLang="en-US" sz="1400">
                <a:cs typeface="Times New Roman" panose="02020603050405020304" pitchFamily="18" charset="0"/>
              </a:rPr>
              <a:pPr rtl="0"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400">
              <a:cs typeface="Times New Roman" panose="02020603050405020304" pitchFamily="18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DF9A4620-5A4A-4BF9-AA28-D8A0A56551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en-US" altLang="en-US"/>
              <a:t>   </a:t>
            </a:r>
            <a:r>
              <a:rPr lang="he-IL" altLang="en-US"/>
              <a:t>דוגמה</a:t>
            </a:r>
            <a:endParaRPr lang="en-US" altLang="en-US"/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E9EA8546-3A98-430E-982F-CE2ACE20B0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1" y="588964"/>
            <a:ext cx="5986463" cy="5864225"/>
          </a:xfrm>
          <a:solidFill>
            <a:schemeClr val="bg1"/>
          </a:solidFill>
          <a:ln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100" b="1" noProof="1">
                <a:solidFill>
                  <a:srgbClr val="0000FF"/>
                </a:solidFill>
              </a:rPr>
              <a:t>#include</a:t>
            </a:r>
            <a:r>
              <a:rPr lang="en-US" altLang="en-US" sz="1100" b="1" noProof="1">
                <a:solidFill>
                  <a:srgbClr val="800000"/>
                </a:solidFill>
              </a:rPr>
              <a:t>&lt;iostream&gt; </a:t>
            </a:r>
          </a:p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100" b="1" noProof="1">
                <a:solidFill>
                  <a:srgbClr val="0000FF"/>
                </a:solidFill>
              </a:rPr>
              <a:t>using namespace std;</a:t>
            </a:r>
          </a:p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100" b="1" noProof="1">
              <a:solidFill>
                <a:srgbClr val="0000FF"/>
              </a:solidFill>
            </a:endParaRPr>
          </a:p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noProof="1">
                <a:solidFill>
                  <a:srgbClr val="0000FF"/>
                </a:solidFill>
              </a:rPr>
              <a:t>int main()</a:t>
            </a:r>
          </a:p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noProof="1">
                <a:solidFill>
                  <a:srgbClr val="0000FF"/>
                </a:solidFill>
              </a:rPr>
              <a:t>{</a:t>
            </a:r>
          </a:p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noProof="1">
                <a:solidFill>
                  <a:srgbClr val="0000FF"/>
                </a:solidFill>
              </a:rPr>
              <a:t>int max = 5;           // no longer const</a:t>
            </a:r>
          </a:p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noProof="1">
                <a:solidFill>
                  <a:srgbClr val="0000FF"/>
                </a:solidFill>
              </a:rPr>
              <a:t>int* a = new int[max];  </a:t>
            </a:r>
          </a:p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noProof="1">
                <a:solidFill>
                  <a:srgbClr val="0000FF"/>
                </a:solidFill>
              </a:rPr>
              <a:t>int n = 0;</a:t>
            </a:r>
          </a:p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noProof="1">
                <a:solidFill>
                  <a:srgbClr val="0000FF"/>
                </a:solidFill>
              </a:rPr>
              <a:t>while (cin &gt;&gt; a[n]) {</a:t>
            </a:r>
          </a:p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noProof="1">
                <a:solidFill>
                  <a:srgbClr val="0000FF"/>
                </a:solidFill>
              </a:rPr>
              <a:t>    n++;</a:t>
            </a:r>
          </a:p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noProof="1">
                <a:solidFill>
                  <a:srgbClr val="0000FF"/>
                </a:solidFill>
              </a:rPr>
              <a:t>    if (n &gt;= max) {</a:t>
            </a:r>
          </a:p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noProof="1">
                <a:solidFill>
                  <a:srgbClr val="0000FF"/>
                </a:solidFill>
              </a:rPr>
              <a:t>        </a:t>
            </a:r>
            <a:r>
              <a:rPr lang="en-US" altLang="en-US" sz="1600" b="1">
                <a:solidFill>
                  <a:srgbClr val="0000FF"/>
                </a:solidFill>
              </a:rPr>
              <a:t>  </a:t>
            </a:r>
            <a:r>
              <a:rPr lang="en-US" altLang="en-US" sz="1600" b="1" noProof="1">
                <a:solidFill>
                  <a:srgbClr val="006600"/>
                </a:solidFill>
              </a:rPr>
              <a:t>max = max * 2;            </a:t>
            </a:r>
          </a:p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noProof="1">
                <a:solidFill>
                  <a:srgbClr val="006600"/>
                </a:solidFill>
              </a:rPr>
              <a:t>       </a:t>
            </a:r>
            <a:r>
              <a:rPr lang="en-US" altLang="en-US" sz="1600" b="1">
                <a:solidFill>
                  <a:srgbClr val="006600"/>
                </a:solidFill>
              </a:rPr>
              <a:t>  </a:t>
            </a:r>
            <a:r>
              <a:rPr lang="en-US" altLang="en-US" sz="1600" b="1" noProof="1">
                <a:solidFill>
                  <a:srgbClr val="006600"/>
                </a:solidFill>
              </a:rPr>
              <a:t> int* temp = new int[max]; </a:t>
            </a:r>
            <a:endParaRPr lang="en-US" altLang="en-US" sz="1600" b="1">
              <a:solidFill>
                <a:srgbClr val="006600"/>
              </a:solidFill>
            </a:endParaRPr>
          </a:p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solidFill>
                  <a:srgbClr val="006600"/>
                </a:solidFill>
              </a:rPr>
              <a:t>          </a:t>
            </a:r>
            <a:r>
              <a:rPr lang="en-US" altLang="en-US" sz="1600" b="1" noProof="1">
                <a:solidFill>
                  <a:srgbClr val="006600"/>
                </a:solidFill>
              </a:rPr>
              <a:t>for (int i=0; i&lt;n; i++)</a:t>
            </a:r>
          </a:p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solidFill>
                  <a:srgbClr val="006600"/>
                </a:solidFill>
              </a:rPr>
              <a:t>	</a:t>
            </a:r>
            <a:r>
              <a:rPr lang="en-US" altLang="en-US" sz="1600" b="1" noProof="1">
                <a:solidFill>
                  <a:srgbClr val="006600"/>
                </a:solidFill>
              </a:rPr>
              <a:t>            temp[i] = a[i]; </a:t>
            </a:r>
            <a:endParaRPr lang="en-US" altLang="en-US" sz="1600" b="1">
              <a:solidFill>
                <a:srgbClr val="006600"/>
              </a:solidFill>
            </a:endParaRPr>
          </a:p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solidFill>
                  <a:srgbClr val="006600"/>
                </a:solidFill>
              </a:rPr>
              <a:t>          </a:t>
            </a:r>
            <a:r>
              <a:rPr lang="en-US" altLang="en-US" sz="1600" b="1" noProof="1">
                <a:solidFill>
                  <a:srgbClr val="006600"/>
                </a:solidFill>
              </a:rPr>
              <a:t>delete [] a;              // free old array memory.</a:t>
            </a:r>
          </a:p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noProof="1">
                <a:solidFill>
                  <a:srgbClr val="006600"/>
                </a:solidFill>
              </a:rPr>
              <a:t>       </a:t>
            </a:r>
            <a:r>
              <a:rPr lang="en-US" altLang="en-US" sz="1600" b="1">
                <a:solidFill>
                  <a:srgbClr val="006600"/>
                </a:solidFill>
              </a:rPr>
              <a:t>   </a:t>
            </a:r>
            <a:r>
              <a:rPr lang="en-US" altLang="en-US" sz="1600" b="1" noProof="1">
                <a:solidFill>
                  <a:srgbClr val="006600"/>
                </a:solidFill>
              </a:rPr>
              <a:t>a = temp;</a:t>
            </a:r>
            <a:r>
              <a:rPr lang="en-US" altLang="en-US" sz="1600" b="1" noProof="1">
                <a:solidFill>
                  <a:srgbClr val="0000FF"/>
                </a:solidFill>
              </a:rPr>
              <a:t>                 // now a points to new array.</a:t>
            </a:r>
          </a:p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noProof="1">
                <a:solidFill>
                  <a:srgbClr val="0000FF"/>
                </a:solidFill>
              </a:rPr>
              <a:t>    }</a:t>
            </a:r>
            <a:r>
              <a:rPr lang="en-US" altLang="en-US" sz="1600" b="1">
                <a:solidFill>
                  <a:srgbClr val="0000FF"/>
                </a:solidFill>
              </a:rPr>
              <a:t>//end if</a:t>
            </a:r>
            <a:r>
              <a:rPr lang="en-US" altLang="en-US" sz="1600" b="1" noProof="1">
                <a:solidFill>
                  <a:srgbClr val="0000FF"/>
                </a:solidFill>
              </a:rPr>
              <a:t>         </a:t>
            </a:r>
          </a:p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noProof="1">
                <a:solidFill>
                  <a:srgbClr val="0000FF"/>
                </a:solidFill>
              </a:rPr>
              <a:t>}</a:t>
            </a:r>
            <a:endParaRPr lang="en-US" altLang="en-US" sz="1600" b="1">
              <a:solidFill>
                <a:srgbClr val="0000FF"/>
              </a:solidFill>
            </a:endParaRPr>
          </a:p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solidFill>
                  <a:srgbClr val="0000FF"/>
                </a:solidFill>
              </a:rPr>
              <a:t>return 0;</a:t>
            </a:r>
          </a:p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solidFill>
                  <a:srgbClr val="0000FF"/>
                </a:solidFill>
              </a:rPr>
              <a:t>}</a:t>
            </a:r>
          </a:p>
        </p:txBody>
      </p:sp>
      <p:sp>
        <p:nvSpPr>
          <p:cNvPr id="39941" name="Text Box 4">
            <a:extLst>
              <a:ext uri="{FF2B5EF4-FFF2-40B4-BE49-F238E27FC236}">
                <a16:creationId xmlns:a16="http://schemas.microsoft.com/office/drawing/2014/main" id="{4044CC1D-A6FC-4E41-85DE-5DD2F53A0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0" y="2362200"/>
            <a:ext cx="144780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he-IL" altLang="en-US" sz="2400"/>
              <a:t>מה מבצע הקוד הבא?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he-IL" altLang="en-US" sz="2400"/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he-IL" altLang="en-US" sz="2400"/>
              <a:t>מה מתבצע בתוך </a:t>
            </a:r>
            <a:r>
              <a:rPr lang="en-US" altLang="en-US" sz="2400"/>
              <a:t>if</a:t>
            </a:r>
            <a:r>
              <a:rPr lang="he-IL" altLang="en-US" sz="2400"/>
              <a:t>?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he-IL" altLang="en-US" sz="2400"/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he-IL" altLang="en-US" sz="2400"/>
              <a:t>האם התוכנית סופית?</a:t>
            </a:r>
            <a:r>
              <a:rPr lang="en-US" altLang="en-US" sz="2400"/>
              <a:t> </a:t>
            </a:r>
            <a:r>
              <a:rPr lang="he-IL" altLang="en-US" sz="2400">
                <a:solidFill>
                  <a:schemeClr val="bg1"/>
                </a:solidFill>
              </a:rPr>
              <a:t>לא</a:t>
            </a:r>
            <a:endParaRPr lang="en-US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4">
            <a:extLst>
              <a:ext uri="{FF2B5EF4-FFF2-40B4-BE49-F238E27FC236}">
                <a16:creationId xmlns:a16="http://schemas.microsoft.com/office/drawing/2014/main" id="{93D1B336-FC25-4C7B-B7DB-5E487744A8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9pPr>
          </a:lstStyle>
          <a:p>
            <a:pPr rtl="0">
              <a:spcBef>
                <a:spcPct val="0"/>
              </a:spcBef>
              <a:buClrTx/>
              <a:buSzTx/>
              <a:buFontTx/>
              <a:buNone/>
            </a:pPr>
            <a:fld id="{956CEB80-2052-42CB-98F5-BDEC74CC25D5}" type="slidenum">
              <a:rPr lang="he-IL" altLang="en-US" sz="1400">
                <a:cs typeface="Times New Roman" panose="02020603050405020304" pitchFamily="18" charset="0"/>
              </a:rPr>
              <a:pPr rtl="0"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400">
              <a:cs typeface="Times New Roman" panose="02020603050405020304" pitchFamily="18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DE831012-19BE-448F-9C23-4B66A96B73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altLang="en-US"/>
              <a:t>תרגיל</a:t>
            </a:r>
            <a:endParaRPr lang="en-US" altLang="en-US"/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7FF6AF46-758E-422A-B69C-0328544548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/>
            <a:r>
              <a:rPr lang="he-IL" altLang="en-US"/>
              <a:t>כתבו תוכנית שמבצעת את הפעולות הבאות: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eriod"/>
            </a:pPr>
            <a:r>
              <a:rPr lang="he-IL" altLang="en-US"/>
              <a:t>קולטת גודל המערך ממשתמש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eriod"/>
            </a:pPr>
            <a:r>
              <a:rPr lang="he-IL" altLang="en-US"/>
              <a:t>מקצה מקום למערך בגודל זה ומאתחלת אותו במספרים שלמים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eriod"/>
            </a:pPr>
            <a:r>
              <a:rPr lang="he-IL" altLang="en-US"/>
              <a:t>מעתיקה את האיברים העומדים במקומות הזוגיים במערך הישן למערך החדש שגודלו חצי מהקודם</a:t>
            </a:r>
            <a:endParaRPr lang="en-US" altLang="en-US"/>
          </a:p>
          <a:p>
            <a:pPr marL="990600" lvl="1" indent="-533400" eaLnBrk="1" hangingPunct="1">
              <a:buFont typeface="Wingdings" panose="05000000000000000000" pitchFamily="2" charset="2"/>
              <a:buAutoNum type="arabicPeriod"/>
            </a:pPr>
            <a:r>
              <a:rPr lang="he-IL" altLang="en-US"/>
              <a:t>יש לממש גם פונקצית הדפסה המקבלת מצביע למערך וגודלו.</a:t>
            </a:r>
          </a:p>
          <a:p>
            <a:pPr marL="990600" lvl="1" indent="-533400" eaLnBrk="1" hangingPunct="1">
              <a:buNone/>
            </a:pPr>
            <a:r>
              <a:rPr lang="he-IL" altLang="en-US" i="1" u="sng"/>
              <a:t>הערה: יש לשחרר את הזכרון</a:t>
            </a:r>
            <a:endParaRPr lang="en-US" altLang="en-US" i="1" u="sng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4">
            <a:extLst>
              <a:ext uri="{FF2B5EF4-FFF2-40B4-BE49-F238E27FC236}">
                <a16:creationId xmlns:a16="http://schemas.microsoft.com/office/drawing/2014/main" id="{D14CDC40-DD81-4ABB-814D-203D55677B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9pPr>
          </a:lstStyle>
          <a:p>
            <a:pPr rtl="0">
              <a:spcBef>
                <a:spcPct val="0"/>
              </a:spcBef>
              <a:buClrTx/>
              <a:buSzTx/>
              <a:buFontTx/>
              <a:buNone/>
            </a:pPr>
            <a:fld id="{57C139F3-1057-43A2-871A-55AC243F6CE1}" type="slidenum">
              <a:rPr lang="he-IL" altLang="en-US" sz="1400">
                <a:cs typeface="Times New Roman" panose="02020603050405020304" pitchFamily="18" charset="0"/>
              </a:rPr>
              <a:pPr rtl="0"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400">
              <a:cs typeface="Times New Roman" panose="02020603050405020304" pitchFamily="18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64260168-08CD-4E50-8186-C07831A51F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 rot="1369189">
            <a:off x="8305800" y="457200"/>
            <a:ext cx="2001838" cy="838200"/>
          </a:xfrm>
          <a:solidFill>
            <a:srgbClr val="00B0F0"/>
          </a:solidFill>
        </p:spPr>
        <p:txBody>
          <a:bodyPr/>
          <a:lstStyle/>
          <a:p>
            <a:pPr eaLnBrk="1" hangingPunct="1"/>
            <a:r>
              <a:rPr lang="he-IL" altLang="en-US">
                <a:solidFill>
                  <a:schemeClr val="bg1"/>
                </a:solidFill>
              </a:rPr>
              <a:t>פתרון</a:t>
            </a:r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67AD6E0A-0048-481C-BCAE-EA51DD90DC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85938" y="265113"/>
            <a:ext cx="6324600" cy="5943600"/>
          </a:xfrm>
          <a:solidFill>
            <a:schemeClr val="bg1"/>
          </a:solidFill>
          <a:ln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l" rtl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 noProof="1">
                <a:solidFill>
                  <a:srgbClr val="0000FF"/>
                </a:solidFill>
              </a:rPr>
              <a:t>#include</a:t>
            </a:r>
            <a:r>
              <a:rPr lang="en-US" altLang="en-US" sz="1600" b="1" noProof="1">
                <a:solidFill>
                  <a:srgbClr val="800000"/>
                </a:solidFill>
              </a:rPr>
              <a:t>&lt;iostream&gt;</a:t>
            </a:r>
          </a:p>
          <a:p>
            <a:pPr algn="l" rtl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 noProof="1">
                <a:solidFill>
                  <a:srgbClr val="0000FF"/>
                </a:solidFill>
              </a:rPr>
              <a:t>using namespace std;</a:t>
            </a:r>
            <a:endParaRPr lang="he-IL" altLang="en-US" sz="1600" b="1">
              <a:solidFill>
                <a:srgbClr val="0000FF"/>
              </a:solidFill>
            </a:endParaRPr>
          </a:p>
          <a:p>
            <a:pPr algn="l" rtl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b="1">
              <a:solidFill>
                <a:srgbClr val="0000FF"/>
              </a:solidFill>
            </a:endParaRPr>
          </a:p>
          <a:p>
            <a:pPr algn="l" rtl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 noProof="1">
                <a:solidFill>
                  <a:srgbClr val="0000FF"/>
                </a:solidFill>
              </a:rPr>
              <a:t>void print(int *p,int size);</a:t>
            </a:r>
          </a:p>
          <a:p>
            <a:pPr algn="l" rtl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b="1" noProof="1">
              <a:solidFill>
                <a:srgbClr val="0000FF"/>
              </a:solidFill>
            </a:endParaRPr>
          </a:p>
          <a:p>
            <a:pPr algn="l" rtl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 noProof="1">
                <a:solidFill>
                  <a:srgbClr val="0000FF"/>
                </a:solidFill>
              </a:rPr>
              <a:t>void main()</a:t>
            </a:r>
          </a:p>
          <a:p>
            <a:pPr algn="l" rtl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 noProof="1">
                <a:solidFill>
                  <a:srgbClr val="0000FF"/>
                </a:solidFill>
              </a:rPr>
              <a:t>{</a:t>
            </a:r>
          </a:p>
          <a:p>
            <a:pPr algn="l" rtl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 noProof="1">
                <a:solidFill>
                  <a:srgbClr val="0000FF"/>
                </a:solidFill>
              </a:rPr>
              <a:t>	int *p1,*p2,size;</a:t>
            </a:r>
          </a:p>
          <a:p>
            <a:pPr algn="l" rtl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 noProof="1">
                <a:solidFill>
                  <a:srgbClr val="0000FF"/>
                </a:solidFill>
              </a:rPr>
              <a:t>	cout&lt;&lt;"Enter an array size - ";</a:t>
            </a:r>
          </a:p>
          <a:p>
            <a:pPr algn="l" rtl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 noProof="1">
                <a:solidFill>
                  <a:srgbClr val="0000FF"/>
                </a:solidFill>
              </a:rPr>
              <a:t>	cin&gt;&gt;size;</a:t>
            </a:r>
          </a:p>
          <a:p>
            <a:pPr algn="l" rtl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 noProof="1">
                <a:solidFill>
                  <a:srgbClr val="0000FF"/>
                </a:solidFill>
              </a:rPr>
              <a:t>	</a:t>
            </a:r>
            <a:r>
              <a:rPr lang="en-US" altLang="en-US" sz="1600" b="1" noProof="1">
                <a:solidFill>
                  <a:srgbClr val="FF0000"/>
                </a:solidFill>
              </a:rPr>
              <a:t>p1=new int[size];</a:t>
            </a:r>
          </a:p>
          <a:p>
            <a:pPr algn="l" rtl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 noProof="1">
                <a:solidFill>
                  <a:srgbClr val="FF0000"/>
                </a:solidFill>
              </a:rPr>
              <a:t>	p2=new int[size/2];</a:t>
            </a:r>
          </a:p>
          <a:p>
            <a:pPr algn="l" rtl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 noProof="1">
                <a:solidFill>
                  <a:srgbClr val="0000FF"/>
                </a:solidFill>
              </a:rPr>
              <a:t>      for(int i=0;i&lt;size;i++)</a:t>
            </a:r>
          </a:p>
          <a:p>
            <a:pPr algn="l" rtl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 noProof="1">
                <a:solidFill>
                  <a:srgbClr val="0000FF"/>
                </a:solidFill>
              </a:rPr>
              <a:t>		p1[i]=rand()%10;	</a:t>
            </a:r>
          </a:p>
          <a:p>
            <a:pPr algn="l" rtl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 noProof="1">
                <a:solidFill>
                  <a:srgbClr val="0000FF"/>
                </a:solidFill>
              </a:rPr>
              <a:t>	cout&lt;&lt;"\nPrinting array elements:";</a:t>
            </a:r>
          </a:p>
          <a:p>
            <a:pPr algn="l" rtl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 noProof="1">
                <a:solidFill>
                  <a:srgbClr val="0000FF"/>
                </a:solidFill>
              </a:rPr>
              <a:t>	print(p1,size);</a:t>
            </a:r>
          </a:p>
          <a:p>
            <a:pPr algn="l" rtl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 noProof="1">
                <a:solidFill>
                  <a:srgbClr val="0000FF"/>
                </a:solidFill>
              </a:rPr>
              <a:t>    </a:t>
            </a:r>
          </a:p>
          <a:p>
            <a:pPr algn="l" rtl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 noProof="1">
                <a:solidFill>
                  <a:srgbClr val="0000FF"/>
                </a:solidFill>
              </a:rPr>
              <a:t>	for(int i=1;i&lt;size;i+=2)</a:t>
            </a:r>
          </a:p>
          <a:p>
            <a:pPr algn="l" rtl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 noProof="1">
                <a:solidFill>
                  <a:srgbClr val="0000FF"/>
                </a:solidFill>
              </a:rPr>
              <a:t>		p2[i/2]=p1[i];</a:t>
            </a:r>
          </a:p>
          <a:p>
            <a:pPr algn="l" rtl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 noProof="1">
                <a:solidFill>
                  <a:srgbClr val="0000FF"/>
                </a:solidFill>
              </a:rPr>
              <a:t>	delete [] p1;</a:t>
            </a:r>
          </a:p>
          <a:p>
            <a:pPr algn="l" rtl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 noProof="1">
                <a:solidFill>
                  <a:srgbClr val="0000FF"/>
                </a:solidFill>
              </a:rPr>
              <a:t>	cout&lt;&lt;"\nAfter the copy array elements are:";</a:t>
            </a:r>
          </a:p>
          <a:p>
            <a:pPr algn="l" rtl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 noProof="1">
                <a:solidFill>
                  <a:srgbClr val="0000FF"/>
                </a:solidFill>
              </a:rPr>
              <a:t>	print(p2,size/2);</a:t>
            </a:r>
          </a:p>
          <a:p>
            <a:pPr algn="l" rtl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 noProof="1">
                <a:solidFill>
                  <a:srgbClr val="0000FF"/>
                </a:solidFill>
              </a:rPr>
              <a:t>	delete [] p2;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solidFill>
                  <a:srgbClr val="0000FF"/>
                </a:solidFill>
              </a:rPr>
              <a:t>	}</a:t>
            </a:r>
            <a:endParaRPr lang="en-US" altLang="en-US" sz="1600" b="1" noProof="1">
              <a:solidFill>
                <a:srgbClr val="0000FF"/>
              </a:solidFill>
            </a:endParaRPr>
          </a:p>
        </p:txBody>
      </p:sp>
      <p:pic>
        <p:nvPicPr>
          <p:cNvPr id="44037" name="Picture 2">
            <a:extLst>
              <a:ext uri="{FF2B5EF4-FFF2-40B4-BE49-F238E27FC236}">
                <a16:creationId xmlns:a16="http://schemas.microsoft.com/office/drawing/2014/main" id="{37CFA9AB-6C98-4734-8DCA-D0FF7A21A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388" y="5532439"/>
            <a:ext cx="4392612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A72E0776-35EE-4D65-9C08-549D4769F7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5613" y="2147889"/>
            <a:ext cx="3600450" cy="1944687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en-US" sz="1600" b="1" kern="0" noProof="1">
              <a:solidFill>
                <a:srgbClr val="0000FF"/>
              </a:solidFill>
              <a:latin typeface="+mn-lt"/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1600" b="1" kern="0" noProof="1">
                <a:solidFill>
                  <a:srgbClr val="0000FF"/>
                </a:solidFill>
                <a:latin typeface="+mn-lt"/>
                <a:cs typeface="+mn-cs"/>
              </a:rPr>
              <a:t>void print(int *p,int size)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sz="1600" b="1" kern="0" noProof="1">
                <a:solidFill>
                  <a:srgbClr val="0000FF"/>
                </a:solidFill>
                <a:latin typeface="+mn-lt"/>
                <a:cs typeface="+mn-cs"/>
              </a:rPr>
              <a:t>{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sz="1600" b="1" kern="0" noProof="1">
                <a:solidFill>
                  <a:srgbClr val="0000FF"/>
                </a:solidFill>
                <a:latin typeface="+mn-lt"/>
                <a:cs typeface="+mn-cs"/>
              </a:rPr>
              <a:t>	for (int i=0; i&lt;size;i++)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sz="1600" b="1" kern="0" noProof="1">
                <a:solidFill>
                  <a:srgbClr val="0000FF"/>
                </a:solidFill>
                <a:latin typeface="+mn-lt"/>
                <a:cs typeface="+mn-cs"/>
              </a:rPr>
              <a:t>	</a:t>
            </a:r>
            <a:r>
              <a:rPr lang="en-US" sz="1600" b="1" kern="0" noProof="1">
                <a:solidFill>
                  <a:srgbClr val="FF0000"/>
                </a:solidFill>
                <a:latin typeface="+mn-lt"/>
                <a:cs typeface="+mn-cs"/>
              </a:rPr>
              <a:t>	   cout&lt;&lt;*(p+i)&lt;&lt;" ";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sz="1600" b="1" kern="0" noProof="1">
                <a:solidFill>
                  <a:srgbClr val="0000FF"/>
                </a:solidFill>
                <a:latin typeface="+mn-lt"/>
                <a:cs typeface="+mn-cs"/>
              </a:rPr>
              <a:t>}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en-US" sz="1600" b="1" kern="0" noProof="1">
              <a:solidFill>
                <a:srgbClr val="0000FF"/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0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0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0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0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40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40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40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40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40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40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40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40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403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403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03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03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403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403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403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403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403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403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403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403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403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403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403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403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403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403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403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403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4403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403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403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403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6" grpId="0" build="p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AC7F4CD8-8C6D-432C-AFB4-12107F2C00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/>
              <a:t>עוד</a:t>
            </a:r>
            <a:endParaRPr lang="en-GB" altLang="en-US"/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5B5D548E-CDFA-4EBA-BD05-7492E9DD45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he-IL" altLang="en-US" dirty="0"/>
              <a:t>ב ++</a:t>
            </a:r>
            <a:r>
              <a:rPr lang="en-US" altLang="en-US" dirty="0"/>
              <a:t>C</a:t>
            </a:r>
            <a:r>
              <a:rPr lang="he-IL" altLang="en-US" dirty="0"/>
              <a:t> </a:t>
            </a:r>
            <a:r>
              <a:rPr lang="he-IL" altLang="he-IL" dirty="0"/>
              <a:t> </a:t>
            </a:r>
            <a:r>
              <a:rPr lang="he-IL" altLang="en-US" dirty="0"/>
              <a:t>משתמשים במילה שמורה </a:t>
            </a:r>
            <a:r>
              <a:rPr lang="en-US" altLang="en-US" dirty="0"/>
              <a:t>const</a:t>
            </a:r>
            <a:r>
              <a:rPr lang="he-IL" altLang="he-IL" dirty="0"/>
              <a:t> </a:t>
            </a:r>
            <a:r>
              <a:rPr lang="he-IL" altLang="en-US" dirty="0"/>
              <a:t>כתחליף ל </a:t>
            </a:r>
            <a:r>
              <a:rPr lang="en-US" altLang="he-IL" dirty="0"/>
              <a:t>define</a:t>
            </a:r>
            <a:r>
              <a:rPr lang="he-IL" altLang="he-IL" dirty="0"/>
              <a:t>#</a:t>
            </a:r>
          </a:p>
          <a:p>
            <a:pPr algn="l" rtl="0">
              <a:spcBef>
                <a:spcPct val="50000"/>
              </a:spcBef>
            </a:pPr>
            <a:r>
              <a:rPr lang="en-US" altLang="he-IL" dirty="0">
                <a:solidFill>
                  <a:srgbClr val="FF0000"/>
                </a:solidFill>
              </a:rPr>
              <a:t>const</a:t>
            </a:r>
            <a:r>
              <a:rPr lang="en-US" altLang="he-IL" dirty="0"/>
              <a:t> int MAX = 100;</a:t>
            </a:r>
            <a:endParaRPr lang="he-IL" altLang="he-IL" dirty="0"/>
          </a:p>
          <a:p>
            <a:pPr algn="l" rtl="0">
              <a:spcBef>
                <a:spcPct val="50000"/>
              </a:spcBef>
            </a:pPr>
            <a:endParaRPr lang="he-IL" altLang="he-IL" dirty="0"/>
          </a:p>
          <a:p>
            <a:pPr>
              <a:spcBef>
                <a:spcPct val="50000"/>
              </a:spcBef>
            </a:pPr>
            <a:r>
              <a:rPr lang="he-IL" altLang="he-IL" dirty="0"/>
              <a:t>איך הייתם מכריזים על </a:t>
            </a:r>
            <a:r>
              <a:rPr lang="en-US" altLang="he-IL" dirty="0"/>
              <a:t>MAX</a:t>
            </a:r>
            <a:r>
              <a:rPr lang="he-IL" altLang="he-IL" dirty="0"/>
              <a:t> בשפת </a:t>
            </a:r>
            <a:r>
              <a:rPr lang="en-US" altLang="he-IL" dirty="0"/>
              <a:t>C</a:t>
            </a:r>
            <a:r>
              <a:rPr lang="he-IL" altLang="he-IL" dirty="0"/>
              <a:t>?</a:t>
            </a:r>
            <a:endParaRPr lang="en-US" altLang="he-IL" dirty="0"/>
          </a:p>
          <a:p>
            <a:endParaRPr lang="en-GB" altLang="en-US" dirty="0"/>
          </a:p>
        </p:txBody>
      </p:sp>
      <p:sp>
        <p:nvSpPr>
          <p:cNvPr id="46084" name="Footer Placeholder 3">
            <a:extLst>
              <a:ext uri="{FF2B5EF4-FFF2-40B4-BE49-F238E27FC236}">
                <a16:creationId xmlns:a16="http://schemas.microsoft.com/office/drawing/2014/main" id="{29366B27-242B-4D9C-9486-B61741F0A3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9pPr>
          </a:lstStyle>
          <a:p>
            <a:pPr algn="ctr" rtl="0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dirty="0">
              <a:cs typeface="Times New Roman" panose="02020603050405020304" pitchFamily="18" charset="0"/>
            </a:endParaRPr>
          </a:p>
        </p:txBody>
      </p:sp>
      <p:sp>
        <p:nvSpPr>
          <p:cNvPr id="46085" name="Slide Number Placeholder 4">
            <a:extLst>
              <a:ext uri="{FF2B5EF4-FFF2-40B4-BE49-F238E27FC236}">
                <a16:creationId xmlns:a16="http://schemas.microsoft.com/office/drawing/2014/main" id="{6DB7BEDA-9DA1-425B-8401-71933A6EA5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9pPr>
          </a:lstStyle>
          <a:p>
            <a:pPr rtl="0">
              <a:spcBef>
                <a:spcPct val="0"/>
              </a:spcBef>
              <a:buClrTx/>
              <a:buSzTx/>
              <a:buFontTx/>
              <a:buNone/>
            </a:pPr>
            <a:fld id="{DBDA93F7-4239-4DAF-A855-8B3BCBA7EEFC}" type="slidenum">
              <a:rPr lang="he-IL" altLang="en-US" sz="1400">
                <a:cs typeface="Times New Roman" panose="02020603050405020304" pitchFamily="18" charset="0"/>
              </a:rPr>
              <a:pPr rtl="0"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40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920DB23C-1AE7-4275-B18E-418CD424F7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20800" y="457200"/>
            <a:ext cx="10390717" cy="838200"/>
          </a:xfrm>
        </p:spPr>
        <p:txBody>
          <a:bodyPr wrap="square" anchor="b">
            <a:normAutofit/>
          </a:bodyPr>
          <a:lstStyle/>
          <a:p>
            <a:pPr eaLnBrk="1" hangingPunct="1"/>
            <a:r>
              <a:rPr lang="he-IL" altLang="en-US"/>
              <a:t>יתרונות של </a:t>
            </a:r>
            <a:r>
              <a:rPr lang="en-US" altLang="en-US"/>
              <a:t>C</a:t>
            </a:r>
            <a:r>
              <a:rPr lang="he-IL" altLang="en-US"/>
              <a:t>++</a:t>
            </a:r>
            <a:endParaRPr lang="en-GB" altLang="en-US"/>
          </a:p>
        </p:txBody>
      </p:sp>
      <p:sp>
        <p:nvSpPr>
          <p:cNvPr id="47107" name="Content Placeholder 2">
            <a:extLst>
              <a:ext uri="{FF2B5EF4-FFF2-40B4-BE49-F238E27FC236}">
                <a16:creationId xmlns:a16="http://schemas.microsoft.com/office/drawing/2014/main" id="{75047678-41D5-4FE3-97B1-186F123C65E1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695400" y="1981200"/>
            <a:ext cx="5807000" cy="4114800"/>
          </a:xfrm>
        </p:spPr>
        <p:txBody>
          <a:bodyPr wrap="square" anchor="t">
            <a:normAutofit/>
          </a:bodyPr>
          <a:lstStyle/>
          <a:p>
            <a:pPr eaLnBrk="1" hangingPunct="1"/>
            <a:r>
              <a:rPr lang="he-IL" altLang="en-US" dirty="0"/>
              <a:t>יתרונות של </a:t>
            </a:r>
            <a:r>
              <a:rPr lang="en-US" altLang="en-US" dirty="0"/>
              <a:t>C</a:t>
            </a:r>
            <a:r>
              <a:rPr lang="he-IL" altLang="en-US" dirty="0"/>
              <a:t>++</a:t>
            </a:r>
          </a:p>
          <a:p>
            <a:pPr lvl="1" eaLnBrk="1" hangingPunct="1"/>
            <a:r>
              <a:rPr lang="he-IL" altLang="en-US" sz="2800" dirty="0"/>
              <a:t>שפה מונחת עצמים</a:t>
            </a:r>
          </a:p>
          <a:p>
            <a:pPr lvl="1" eaLnBrk="1" hangingPunct="1"/>
            <a:r>
              <a:rPr lang="he-IL" altLang="en-US" sz="2800" dirty="0"/>
              <a:t>אוסף יותר גדול של הספריות </a:t>
            </a:r>
            <a:r>
              <a:rPr lang="he-IL" altLang="en-US" sz="2800" dirty="0" err="1"/>
              <a:t>ואוביקטים</a:t>
            </a:r>
            <a:r>
              <a:rPr lang="he-IL" altLang="en-US" sz="2800" dirty="0"/>
              <a:t>.</a:t>
            </a:r>
          </a:p>
          <a:p>
            <a:pPr lvl="1" eaLnBrk="1" hangingPunct="1"/>
            <a:endParaRPr lang="en-GB" altLang="en-US" sz="2800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F4993EF6-D68A-4C65-8707-A7C4FDD30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88088" y="2564904"/>
            <a:ext cx="5080000" cy="19221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8" name="Footer Placeholder 3">
            <a:extLst>
              <a:ext uri="{FF2B5EF4-FFF2-40B4-BE49-F238E27FC236}">
                <a16:creationId xmlns:a16="http://schemas.microsoft.com/office/drawing/2014/main" id="{FCBA029F-301B-4BF4-8D56-D24377E126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470400" y="6324600"/>
            <a:ext cx="3860800" cy="4572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norm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9pPr>
          </a:lstStyle>
          <a:p>
            <a:pPr algn="ctr" rtl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endParaRPr lang="en-US" altLang="en-US" sz="1400" dirty="0"/>
          </a:p>
        </p:txBody>
      </p:sp>
      <p:sp>
        <p:nvSpPr>
          <p:cNvPr id="47109" name="Slide Number Placeholder 4">
            <a:extLst>
              <a:ext uri="{FF2B5EF4-FFF2-40B4-BE49-F238E27FC236}">
                <a16:creationId xmlns:a16="http://schemas.microsoft.com/office/drawing/2014/main" id="{A5DE14E8-8D1E-40DC-B44F-90BE7EF402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42400" y="6400800"/>
            <a:ext cx="2540000" cy="4572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norm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9pPr>
          </a:lstStyle>
          <a:p>
            <a:pPr rtl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fld id="{468E955D-B95E-4B40-A991-F0F18497CCBC}" type="slidenum">
              <a:rPr lang="he-IL" altLang="en-US" sz="1400"/>
              <a:pPr rtl="0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t>29</a:t>
            </a:fld>
            <a:endParaRPr lang="en-US" altLang="en-US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9">
            <a:extLst>
              <a:ext uri="{FF2B5EF4-FFF2-40B4-BE49-F238E27FC236}">
                <a16:creationId xmlns:a16="http://schemas.microsoft.com/office/drawing/2014/main" id="{EF266646-CCFE-4414-88CE-9D41293D82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IL"/>
              <a:t>פרטים טכניים</a:t>
            </a:r>
            <a:endParaRPr lang="en-IL" altLang="en-IL"/>
          </a:p>
        </p:txBody>
      </p:sp>
      <p:sp>
        <p:nvSpPr>
          <p:cNvPr id="10244" name="Slide Number Placeholder 4">
            <a:extLst>
              <a:ext uri="{FF2B5EF4-FFF2-40B4-BE49-F238E27FC236}">
                <a16:creationId xmlns:a16="http://schemas.microsoft.com/office/drawing/2014/main" id="{FB9636F6-D521-434F-8BF6-1BD4A551A65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9pPr>
          </a:lstStyle>
          <a:p>
            <a:pPr rtl="0">
              <a:spcBef>
                <a:spcPct val="0"/>
              </a:spcBef>
              <a:buClrTx/>
              <a:buSzTx/>
              <a:buFontTx/>
              <a:buNone/>
            </a:pPr>
            <a:fld id="{F9D37FC1-97B3-4204-B133-340DD47B0D35}" type="slidenum">
              <a:rPr lang="he-IL" altLang="en-IL" sz="1400">
                <a:solidFill>
                  <a:srgbClr val="000000"/>
                </a:solidFill>
                <a:cs typeface="Times New Roman" panose="02020603050405020304" pitchFamily="18" charset="0"/>
              </a:rPr>
              <a:pPr rtl="0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IL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3CAAA3EC-074F-4F9D-9872-1C335776F5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4417080"/>
              </p:ext>
            </p:extLst>
          </p:nvPr>
        </p:nvGraphicFramePr>
        <p:xfrm>
          <a:off x="767408" y="1556792"/>
          <a:ext cx="10592834" cy="4767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25B5FC43-00AD-42AA-8A56-0AFEC1F872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he-IL"/>
              <a:t>מצביע למצביע</a:t>
            </a:r>
            <a:endParaRPr lang="en-GB" altLang="he-IL"/>
          </a:p>
        </p:txBody>
      </p:sp>
      <p:sp>
        <p:nvSpPr>
          <p:cNvPr id="48131" name="Content Placeholder 2">
            <a:extLst>
              <a:ext uri="{FF2B5EF4-FFF2-40B4-BE49-F238E27FC236}">
                <a16:creationId xmlns:a16="http://schemas.microsoft.com/office/drawing/2014/main" id="{CBB539F5-8DC3-4727-9E00-F9B79EA6B3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8214" y="1916114"/>
            <a:ext cx="8131175" cy="4321175"/>
          </a:xfrm>
        </p:spPr>
        <p:txBody>
          <a:bodyPr/>
          <a:lstStyle/>
          <a:p>
            <a:r>
              <a:rPr lang="he-IL" altLang="he-IL" sz="2400"/>
              <a:t>בשפת </a:t>
            </a:r>
            <a:r>
              <a:rPr lang="en-US" altLang="he-IL" sz="2400"/>
              <a:t>C</a:t>
            </a:r>
            <a:r>
              <a:rPr lang="he-IL" altLang="he-IL" sz="2400"/>
              <a:t>++ ניתן להגדיר מצביע למצביע.</a:t>
            </a:r>
          </a:p>
          <a:p>
            <a:r>
              <a:rPr lang="he-IL" altLang="he-IL" sz="2400" i="1" u="sng"/>
              <a:t>תחביר</a:t>
            </a:r>
            <a:r>
              <a:rPr lang="he-IL" altLang="he-IL" sz="2400"/>
              <a:t>:</a:t>
            </a:r>
          </a:p>
          <a:p>
            <a:pPr algn="l">
              <a:buFont typeface="Wingdings" panose="05000000000000000000" pitchFamily="2" charset="2"/>
              <a:buNone/>
            </a:pPr>
            <a:r>
              <a:rPr lang="en-US" altLang="he-IL" sz="2400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altLang="he-IL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 </a:t>
            </a:r>
            <a:r>
              <a:rPr lang="en-US" altLang="he-IL" sz="2400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pointer;</a:t>
            </a:r>
            <a:endParaRPr lang="he-IL" altLang="he-IL" sz="2400" b="1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e-IL" altLang="he-IL" sz="2400"/>
              <a:t>במקרה זה מצביע</a:t>
            </a:r>
            <a:r>
              <a:rPr lang="en-US" altLang="he-IL" sz="2400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e-IL" altLang="he-IL" sz="2400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00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  <a:r>
              <a:rPr lang="he-IL" altLang="he-IL" sz="2400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e-IL" altLang="he-IL" sz="2400"/>
              <a:t> צריך להיות מאותחל בכתובת של משתנה מסוג מצביע לאותו טיפוס.</a:t>
            </a:r>
          </a:p>
          <a:p>
            <a:r>
              <a:rPr lang="he-IL" altLang="he-IL" sz="2400"/>
              <a:t>דוגמה:</a:t>
            </a:r>
          </a:p>
          <a:p>
            <a:pPr algn="l" rtl="0">
              <a:buFont typeface="Wingdings" panose="05000000000000000000" pitchFamily="2" charset="2"/>
              <a:buNone/>
            </a:pPr>
            <a:r>
              <a:rPr lang="en-GB" altLang="he-IL" sz="2400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  i; </a:t>
            </a:r>
            <a:endParaRPr lang="he-IL" altLang="he-IL" sz="2400" b="1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>
              <a:buFont typeface="Wingdings" panose="05000000000000000000" pitchFamily="2" charset="2"/>
              <a:buNone/>
            </a:pPr>
            <a:r>
              <a:rPr lang="en-GB" altLang="he-IL" sz="2400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*pi = &amp;i; </a:t>
            </a:r>
            <a:endParaRPr lang="he-IL" altLang="he-IL" sz="2400" b="1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>
              <a:buFont typeface="Wingdings" panose="05000000000000000000" pitchFamily="2" charset="2"/>
              <a:buNone/>
            </a:pPr>
            <a:r>
              <a:rPr lang="en-GB" altLang="he-IL" sz="2400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** pointer= &amp;pi;  </a:t>
            </a:r>
            <a:r>
              <a:rPr lang="en-US" altLang="he-IL" sz="2400" b="1">
                <a:solidFill>
                  <a:srgbClr val="00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//initialization</a:t>
            </a:r>
            <a:endParaRPr lang="he-IL" altLang="he-IL" sz="2400" b="1">
              <a:solidFill>
                <a:srgbClr val="00CC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>
              <a:buFont typeface="Wingdings" panose="05000000000000000000" pitchFamily="2" charset="2"/>
              <a:buNone/>
            </a:pPr>
            <a:r>
              <a:rPr lang="en-GB" altLang="he-IL" sz="2400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**pointer  = 2014;   </a:t>
            </a:r>
            <a:r>
              <a:rPr lang="en-GB" altLang="he-IL" sz="2400" b="1">
                <a:solidFill>
                  <a:srgbClr val="00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equals to  i = 2014 */ </a:t>
            </a:r>
          </a:p>
        </p:txBody>
      </p:sp>
      <p:sp>
        <p:nvSpPr>
          <p:cNvPr id="48132" name="Footer Placeholder 3">
            <a:extLst>
              <a:ext uri="{FF2B5EF4-FFF2-40B4-BE49-F238E27FC236}">
                <a16:creationId xmlns:a16="http://schemas.microsoft.com/office/drawing/2014/main" id="{752A77C1-739C-4471-92B7-8D1928E7BD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9pPr>
          </a:lstStyle>
          <a:p>
            <a:pPr algn="ctr" rtl="0">
              <a:spcBef>
                <a:spcPct val="0"/>
              </a:spcBef>
              <a:buClrTx/>
              <a:buSzTx/>
              <a:buFontTx/>
              <a:buNone/>
            </a:pPr>
            <a:endParaRPr lang="en-US" altLang="he-IL" sz="1400" dirty="0">
              <a:cs typeface="Times New Roman" panose="02020603050405020304" pitchFamily="18" charset="0"/>
            </a:endParaRPr>
          </a:p>
        </p:txBody>
      </p:sp>
      <p:sp>
        <p:nvSpPr>
          <p:cNvPr id="48133" name="Slide Number Placeholder 4">
            <a:extLst>
              <a:ext uri="{FF2B5EF4-FFF2-40B4-BE49-F238E27FC236}">
                <a16:creationId xmlns:a16="http://schemas.microsoft.com/office/drawing/2014/main" id="{59B0BF1B-9035-43E4-B1B3-D6CCDDAADD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9pPr>
          </a:lstStyle>
          <a:p>
            <a:pPr rtl="0">
              <a:spcBef>
                <a:spcPct val="0"/>
              </a:spcBef>
              <a:buClrTx/>
              <a:buSzTx/>
              <a:buFontTx/>
              <a:buNone/>
            </a:pPr>
            <a:fld id="{E82A903E-9D32-43CF-A79C-AD00B481C8DC}" type="slidenum">
              <a:rPr lang="he-IL" altLang="he-IL" sz="1400">
                <a:cs typeface="Times New Roman" panose="02020603050405020304" pitchFamily="18" charset="0"/>
              </a:rPr>
              <a:pPr rtl="0"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he-IL" sz="140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39BF8B79-59B4-481F-B4D3-F7A4FE2533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4600" y="44450"/>
            <a:ext cx="7793038" cy="838200"/>
          </a:xfrm>
        </p:spPr>
        <p:txBody>
          <a:bodyPr/>
          <a:lstStyle/>
          <a:p>
            <a:r>
              <a:rPr lang="he-IL" altLang="en-US"/>
              <a:t>תזכורת – </a:t>
            </a:r>
            <a:r>
              <a:rPr lang="en-US" altLang="en-US"/>
              <a:t>char**</a:t>
            </a:r>
            <a:endParaRPr lang="en-GB" altLang="en-US"/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2FFE892F-8F2C-4074-85B6-1DD9A4666C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he-IL" altLang="en-US" dirty="0"/>
              <a:t>מדובר במצביע למצביע מסוג תו.</a:t>
            </a:r>
          </a:p>
          <a:p>
            <a:r>
              <a:rPr lang="en-GB" altLang="en-US" dirty="0" err="1"/>
              <a:t>ptr</a:t>
            </a:r>
            <a:r>
              <a:rPr lang="en-GB" altLang="en-US" dirty="0"/>
              <a:t> to </a:t>
            </a:r>
            <a:r>
              <a:rPr lang="en-GB" altLang="en-US" dirty="0" err="1"/>
              <a:t>ptr</a:t>
            </a:r>
            <a:r>
              <a:rPr lang="en-GB" altLang="en-US" dirty="0"/>
              <a:t> to char</a:t>
            </a:r>
            <a:endParaRPr lang="he-IL" altLang="en-US" dirty="0"/>
          </a:p>
          <a:p>
            <a:r>
              <a:rPr lang="he-IL" altLang="en-US" i="1" u="sng" dirty="0"/>
              <a:t>שימוש:</a:t>
            </a:r>
          </a:p>
          <a:p>
            <a:r>
              <a:rPr lang="he-IL" altLang="en-US" dirty="0"/>
              <a:t>להקצות מקום למערך דינאמי של מחרוזות – אוסף של מילים באורך לא ידוע (נקבע במהלך ההרצה).</a:t>
            </a:r>
          </a:p>
          <a:p>
            <a:r>
              <a:rPr lang="he-IL" altLang="en-US" dirty="0"/>
              <a:t>דוגמה: </a:t>
            </a:r>
          </a:p>
          <a:p>
            <a:pPr lvl="1"/>
            <a:r>
              <a:rPr lang="he-IL" altLang="en-US" dirty="0"/>
              <a:t>רשימה דינאמית/מערך דינאמי של שמות העובדים</a:t>
            </a:r>
          </a:p>
          <a:p>
            <a:pPr algn="l" rtl="0">
              <a:buFont typeface="Wingdings" panose="05000000000000000000" pitchFamily="2" charset="2"/>
              <a:buNone/>
            </a:pPr>
            <a:r>
              <a:rPr lang="en-US" altLang="en-US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char** employees;</a:t>
            </a:r>
            <a:endParaRPr lang="he-IL" altLang="en-US" dirty="0"/>
          </a:p>
        </p:txBody>
      </p:sp>
      <p:sp>
        <p:nvSpPr>
          <p:cNvPr id="49156" name="Footer Placeholder 3">
            <a:extLst>
              <a:ext uri="{FF2B5EF4-FFF2-40B4-BE49-F238E27FC236}">
                <a16:creationId xmlns:a16="http://schemas.microsoft.com/office/drawing/2014/main" id="{A23FF70E-1A4D-49E8-9E62-6B0848D577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9pPr>
          </a:lstStyle>
          <a:p>
            <a:pPr algn="ctr" rtl="0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dirty="0">
              <a:cs typeface="Times New Roman" panose="02020603050405020304" pitchFamily="18" charset="0"/>
            </a:endParaRPr>
          </a:p>
        </p:txBody>
      </p:sp>
      <p:sp>
        <p:nvSpPr>
          <p:cNvPr id="49157" name="Slide Number Placeholder 4">
            <a:extLst>
              <a:ext uri="{FF2B5EF4-FFF2-40B4-BE49-F238E27FC236}">
                <a16:creationId xmlns:a16="http://schemas.microsoft.com/office/drawing/2014/main" id="{080DAFE6-009C-4853-9350-E7A727F126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9pPr>
          </a:lstStyle>
          <a:p>
            <a:pPr rtl="0">
              <a:spcBef>
                <a:spcPct val="0"/>
              </a:spcBef>
              <a:buClrTx/>
              <a:buSzTx/>
              <a:buFontTx/>
              <a:buNone/>
            </a:pPr>
            <a:fld id="{4457A54A-4A03-4BF0-9778-1E11324C4148}" type="slidenum">
              <a:rPr lang="he-IL" altLang="en-US" sz="1400">
                <a:cs typeface="Times New Roman" panose="02020603050405020304" pitchFamily="18" charset="0"/>
              </a:rPr>
              <a:pPr rtl="0"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400">
              <a:cs typeface="Times New Roman" panose="02020603050405020304" pitchFamily="18" charset="0"/>
            </a:endParaRPr>
          </a:p>
        </p:txBody>
      </p:sp>
      <p:pic>
        <p:nvPicPr>
          <p:cNvPr id="49158" name="Picture 3">
            <a:extLst>
              <a:ext uri="{FF2B5EF4-FFF2-40B4-BE49-F238E27FC236}">
                <a16:creationId xmlns:a16="http://schemas.microsoft.com/office/drawing/2014/main" id="{A8666D4C-F659-4155-8453-CF92F01CD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946151"/>
            <a:ext cx="3414712" cy="262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4">
            <a:extLst>
              <a:ext uri="{FF2B5EF4-FFF2-40B4-BE49-F238E27FC236}">
                <a16:creationId xmlns:a16="http://schemas.microsoft.com/office/drawing/2014/main" id="{D46F6616-35D1-4FF8-8432-58758C4729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9pPr>
          </a:lstStyle>
          <a:p>
            <a:pPr rtl="0">
              <a:spcBef>
                <a:spcPct val="0"/>
              </a:spcBef>
              <a:buClrTx/>
              <a:buSzTx/>
              <a:buFontTx/>
              <a:buNone/>
            </a:pPr>
            <a:fld id="{EB48A3DD-A543-4FCD-88A6-1D3737418476}" type="slidenum">
              <a:rPr lang="he-IL" altLang="en-US" sz="1400">
                <a:cs typeface="Times New Roman" panose="02020603050405020304" pitchFamily="18" charset="0"/>
              </a:rPr>
              <a:pPr rtl="0"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400">
              <a:cs typeface="Times New Roman" panose="02020603050405020304" pitchFamily="18" charset="0"/>
            </a:endParaRP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EE8213CF-C2FA-4B21-A336-E3B93748B2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1" y="373064"/>
            <a:ext cx="4619625" cy="6224587"/>
          </a:xfrm>
          <a:solidFill>
            <a:schemeClr val="bg1"/>
          </a:solidFill>
          <a:ln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l" rtl="0">
              <a:buFont typeface="Wingdings" panose="05000000000000000000" pitchFamily="2" charset="2"/>
              <a:buNone/>
            </a:pPr>
            <a:r>
              <a:rPr lang="en-GB" altLang="he-IL" sz="1200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&lt;iostream&gt;</a:t>
            </a:r>
          </a:p>
          <a:p>
            <a:pPr algn="l" rtl="0">
              <a:buFont typeface="Wingdings" panose="05000000000000000000" pitchFamily="2" charset="2"/>
              <a:buNone/>
            </a:pPr>
            <a:r>
              <a:rPr lang="en-GB" altLang="he-IL" sz="1200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&lt;cstring&gt;</a:t>
            </a:r>
          </a:p>
          <a:p>
            <a:pPr algn="l" rtl="0">
              <a:buFont typeface="Wingdings" panose="05000000000000000000" pitchFamily="2" charset="2"/>
              <a:buNone/>
            </a:pPr>
            <a:r>
              <a:rPr lang="en-GB" altLang="he-IL" sz="1200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pPr algn="l" rtl="0">
              <a:buFont typeface="Wingdings" panose="05000000000000000000" pitchFamily="2" charset="2"/>
              <a:buNone/>
            </a:pPr>
            <a:endParaRPr lang="en-GB" altLang="he-IL" sz="1200" b="1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>
              <a:buFont typeface="Wingdings" panose="05000000000000000000" pitchFamily="2" charset="2"/>
              <a:buNone/>
            </a:pPr>
            <a:r>
              <a:rPr lang="en-GB" altLang="he-IL" sz="1600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main()</a:t>
            </a:r>
          </a:p>
          <a:p>
            <a:pPr algn="l" rtl="0">
              <a:buFont typeface="Wingdings" panose="05000000000000000000" pitchFamily="2" charset="2"/>
              <a:buNone/>
            </a:pPr>
            <a:r>
              <a:rPr lang="en-GB" altLang="he-IL" sz="1600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	int n;</a:t>
            </a:r>
          </a:p>
          <a:p>
            <a:pPr algn="l" rtl="0">
              <a:buFont typeface="Wingdings" panose="05000000000000000000" pitchFamily="2" charset="2"/>
              <a:buNone/>
            </a:pPr>
            <a:r>
              <a:rPr lang="en-GB" altLang="he-IL" sz="1600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char input[30];</a:t>
            </a:r>
          </a:p>
          <a:p>
            <a:pPr algn="l" rtl="0">
              <a:buFont typeface="Wingdings" panose="05000000000000000000" pitchFamily="2" charset="2"/>
              <a:buNone/>
            </a:pPr>
            <a:r>
              <a:rPr lang="en-GB" altLang="he-IL" sz="1600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cout&lt;&lt;"Enter a number of students?";</a:t>
            </a:r>
          </a:p>
          <a:p>
            <a:pPr algn="l" rtl="0">
              <a:buFont typeface="Wingdings" panose="05000000000000000000" pitchFamily="2" charset="2"/>
              <a:buNone/>
            </a:pPr>
            <a:r>
              <a:rPr lang="en-GB" altLang="he-IL" sz="1600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cin&gt;&gt;n;</a:t>
            </a:r>
          </a:p>
          <a:p>
            <a:pPr algn="l" rtl="0">
              <a:buFont typeface="Wingdings" panose="05000000000000000000" pitchFamily="2" charset="2"/>
              <a:buNone/>
            </a:pPr>
            <a:r>
              <a:rPr lang="en-GB" altLang="he-IL" sz="1600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altLang="he-IL" sz="16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char** stArr;</a:t>
            </a:r>
          </a:p>
          <a:p>
            <a:pPr algn="l" rtl="0">
              <a:buFont typeface="Wingdings" panose="05000000000000000000" pitchFamily="2" charset="2"/>
              <a:buNone/>
            </a:pPr>
            <a:r>
              <a:rPr lang="en-GB" altLang="he-IL" sz="1600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altLang="he-IL" sz="16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stArr=new char*[n];</a:t>
            </a:r>
          </a:p>
          <a:p>
            <a:pPr algn="l" rtl="0">
              <a:buFont typeface="Wingdings" panose="05000000000000000000" pitchFamily="2" charset="2"/>
              <a:buNone/>
            </a:pPr>
            <a:endParaRPr lang="en-GB" altLang="he-IL" sz="1600" b="1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>
              <a:buFont typeface="Wingdings" panose="05000000000000000000" pitchFamily="2" charset="2"/>
              <a:buNone/>
            </a:pPr>
            <a:r>
              <a:rPr lang="en-GB" altLang="he-IL" sz="1600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for (int  i = 0 ; i&lt; n ; i++ ) </a:t>
            </a:r>
          </a:p>
          <a:p>
            <a:pPr algn="l" rtl="0">
              <a:buFont typeface="Wingdings" panose="05000000000000000000" pitchFamily="2" charset="2"/>
              <a:buNone/>
            </a:pPr>
            <a:r>
              <a:rPr lang="en-GB" altLang="he-IL" sz="1600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{    cout&lt;&lt;"Enter a new student - ";</a:t>
            </a:r>
          </a:p>
          <a:p>
            <a:pPr algn="l" rtl="0">
              <a:buFont typeface="Wingdings" panose="05000000000000000000" pitchFamily="2" charset="2"/>
              <a:buNone/>
            </a:pPr>
            <a:r>
              <a:rPr lang="en-GB" altLang="he-IL" sz="1600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cin&gt;&gt;input;</a:t>
            </a:r>
          </a:p>
          <a:p>
            <a:pPr algn="l" rtl="0">
              <a:buFont typeface="Wingdings" panose="05000000000000000000" pitchFamily="2" charset="2"/>
              <a:buNone/>
            </a:pPr>
            <a:r>
              <a:rPr lang="en-GB" altLang="he-IL" sz="1600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en-GB" altLang="he-IL" sz="1600" b="1">
                <a:solidFill>
                  <a:srgbClr val="C40CA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stArr[i] = new char[strlen(input)+1];</a:t>
            </a:r>
          </a:p>
          <a:p>
            <a:pPr algn="l" rtl="0">
              <a:buFont typeface="Wingdings" panose="05000000000000000000" pitchFamily="2" charset="2"/>
              <a:buNone/>
            </a:pPr>
            <a:r>
              <a:rPr lang="en-GB" altLang="he-IL" sz="1600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strcpy(stArr[i],input);</a:t>
            </a:r>
          </a:p>
          <a:p>
            <a:pPr algn="l" rtl="0">
              <a:buFont typeface="Wingdings" panose="05000000000000000000" pitchFamily="2" charset="2"/>
              <a:buNone/>
            </a:pPr>
            <a:r>
              <a:rPr lang="en-GB" altLang="he-IL" sz="1600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algn="l" rtl="0">
              <a:buFont typeface="Wingdings" panose="05000000000000000000" pitchFamily="2" charset="2"/>
              <a:buNone/>
            </a:pPr>
            <a:r>
              <a:rPr lang="en-GB" altLang="he-IL" sz="1600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cout&lt;&lt;"Your students are: ";</a:t>
            </a:r>
          </a:p>
          <a:p>
            <a:pPr algn="l" rtl="0">
              <a:buFont typeface="Wingdings" panose="05000000000000000000" pitchFamily="2" charset="2"/>
              <a:buNone/>
            </a:pPr>
            <a:r>
              <a:rPr lang="en-GB" altLang="he-IL" sz="1600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for (int  i = 0 ; i&lt; n ; i++ ) </a:t>
            </a:r>
          </a:p>
          <a:p>
            <a:pPr algn="l" rtl="0">
              <a:buFont typeface="Wingdings" panose="05000000000000000000" pitchFamily="2" charset="2"/>
              <a:buNone/>
            </a:pPr>
            <a:r>
              <a:rPr lang="en-GB" altLang="he-IL" sz="1600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cout&lt;&lt;stArr[i]&lt;&lt;endl;</a:t>
            </a:r>
          </a:p>
          <a:p>
            <a:pPr algn="l" rtl="0">
              <a:buFont typeface="Wingdings" panose="05000000000000000000" pitchFamily="2" charset="2"/>
              <a:buNone/>
            </a:pPr>
            <a:endParaRPr lang="en-GB" altLang="en-US" sz="1100"/>
          </a:p>
          <a:p>
            <a:pPr algn="l" rtl="0">
              <a:buFont typeface="Wingdings" panose="05000000000000000000" pitchFamily="2" charset="2"/>
              <a:buNone/>
            </a:pPr>
            <a:r>
              <a:rPr lang="en-GB" altLang="en-US" sz="1100"/>
              <a:t>	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CB93A93-606A-4088-89D1-FCA5A056A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8163" y="2205038"/>
            <a:ext cx="3530600" cy="1966912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he-IL" sz="1600" b="1" kern="0" dirty="0">
                <a:solidFill>
                  <a:srgbClr val="00CC00"/>
                </a:solidFill>
                <a:latin typeface="Times New Roman" pitchFamily="18" charset="0"/>
              </a:rPr>
              <a:t>    //do not forget to free the memory</a:t>
            </a:r>
            <a:endParaRPr lang="en-GB" altLang="he-IL" sz="1600" b="1" kern="0" dirty="0">
              <a:solidFill>
                <a:srgbClr val="00CC00"/>
              </a:solidFill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GB" altLang="he-IL" sz="1600" b="1" kern="0" dirty="0">
                <a:solidFill>
                  <a:schemeClr val="folHlink"/>
                </a:solidFill>
                <a:latin typeface="Times New Roman" pitchFamily="18" charset="0"/>
              </a:rPr>
              <a:t>	for (</a:t>
            </a:r>
            <a:r>
              <a:rPr lang="en-GB" altLang="he-IL" sz="1600" b="1" kern="0" dirty="0" err="1">
                <a:solidFill>
                  <a:schemeClr val="folHlink"/>
                </a:solidFill>
                <a:latin typeface="Times New Roman" pitchFamily="18" charset="0"/>
              </a:rPr>
              <a:t>int</a:t>
            </a:r>
            <a:r>
              <a:rPr lang="en-GB" altLang="he-IL" sz="1600" b="1" kern="0" dirty="0">
                <a:solidFill>
                  <a:schemeClr val="folHlink"/>
                </a:solidFill>
                <a:latin typeface="Times New Roman" pitchFamily="18" charset="0"/>
              </a:rPr>
              <a:t>  </a:t>
            </a:r>
            <a:r>
              <a:rPr lang="en-GB" altLang="he-IL" sz="1600" b="1" kern="0" dirty="0" err="1">
                <a:solidFill>
                  <a:schemeClr val="folHlink"/>
                </a:solidFill>
                <a:latin typeface="Times New Roman" pitchFamily="18" charset="0"/>
              </a:rPr>
              <a:t>i</a:t>
            </a:r>
            <a:r>
              <a:rPr lang="en-GB" altLang="he-IL" sz="1600" b="1" kern="0" dirty="0">
                <a:solidFill>
                  <a:schemeClr val="folHlink"/>
                </a:solidFill>
                <a:latin typeface="Times New Roman" pitchFamily="18" charset="0"/>
              </a:rPr>
              <a:t> = 0 ; </a:t>
            </a:r>
            <a:r>
              <a:rPr lang="en-GB" altLang="he-IL" sz="1600" b="1" kern="0" dirty="0" err="1">
                <a:solidFill>
                  <a:schemeClr val="folHlink"/>
                </a:solidFill>
                <a:latin typeface="Times New Roman" pitchFamily="18" charset="0"/>
              </a:rPr>
              <a:t>i</a:t>
            </a:r>
            <a:r>
              <a:rPr lang="en-GB" altLang="he-IL" sz="1600" b="1" kern="0" dirty="0">
                <a:solidFill>
                  <a:schemeClr val="folHlink"/>
                </a:solidFill>
                <a:latin typeface="Times New Roman" pitchFamily="18" charset="0"/>
              </a:rPr>
              <a:t>&lt; n ; </a:t>
            </a:r>
            <a:r>
              <a:rPr lang="en-GB" altLang="he-IL" sz="1600" b="1" kern="0" dirty="0" err="1">
                <a:solidFill>
                  <a:schemeClr val="folHlink"/>
                </a:solidFill>
                <a:latin typeface="Times New Roman" pitchFamily="18" charset="0"/>
              </a:rPr>
              <a:t>i</a:t>
            </a:r>
            <a:r>
              <a:rPr lang="en-GB" altLang="he-IL" sz="1600" b="1" kern="0" dirty="0">
                <a:solidFill>
                  <a:schemeClr val="folHlink"/>
                </a:solidFill>
                <a:latin typeface="Times New Roman" pitchFamily="18" charset="0"/>
              </a:rPr>
              <a:t>++ )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GB" altLang="he-IL" sz="1600" b="1" kern="0" dirty="0">
                <a:solidFill>
                  <a:schemeClr val="folHlink"/>
                </a:solidFill>
                <a:latin typeface="Times New Roman" pitchFamily="18" charset="0"/>
              </a:rPr>
              <a:t>		delete [] </a:t>
            </a:r>
            <a:r>
              <a:rPr lang="en-GB" altLang="he-IL" sz="1600" b="1" kern="0" dirty="0" err="1">
                <a:solidFill>
                  <a:schemeClr val="folHlink"/>
                </a:solidFill>
                <a:latin typeface="Times New Roman" pitchFamily="18" charset="0"/>
              </a:rPr>
              <a:t>stArr</a:t>
            </a:r>
            <a:r>
              <a:rPr lang="en-GB" altLang="he-IL" sz="1600" b="1" kern="0" dirty="0">
                <a:solidFill>
                  <a:schemeClr val="folHlink"/>
                </a:solidFill>
                <a:latin typeface="Times New Roman" pitchFamily="18" charset="0"/>
              </a:rPr>
              <a:t>[</a:t>
            </a:r>
            <a:r>
              <a:rPr lang="en-GB" altLang="he-IL" sz="1600" b="1" kern="0" dirty="0" err="1">
                <a:solidFill>
                  <a:schemeClr val="folHlink"/>
                </a:solidFill>
                <a:latin typeface="Times New Roman" pitchFamily="18" charset="0"/>
              </a:rPr>
              <a:t>i</a:t>
            </a:r>
            <a:r>
              <a:rPr lang="en-GB" altLang="he-IL" sz="1600" b="1" kern="0" dirty="0">
                <a:solidFill>
                  <a:schemeClr val="folHlink"/>
                </a:solidFill>
                <a:latin typeface="Times New Roman" pitchFamily="18" charset="0"/>
              </a:rPr>
              <a:t>];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en-GB" altLang="he-IL" sz="1600" b="1" kern="0" dirty="0">
              <a:solidFill>
                <a:schemeClr val="folHlink"/>
              </a:solidFill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GB" altLang="he-IL" sz="1600" b="1" kern="0" dirty="0">
                <a:solidFill>
                  <a:schemeClr val="folHlink"/>
                </a:solidFill>
                <a:latin typeface="Times New Roman" pitchFamily="18" charset="0"/>
              </a:rPr>
              <a:t>	</a:t>
            </a:r>
            <a:r>
              <a:rPr lang="en-GB" altLang="he-IL" sz="1600" b="1" kern="0" dirty="0">
                <a:latin typeface="Times New Roman" pitchFamily="18" charset="0"/>
              </a:rPr>
              <a:t>delete [] </a:t>
            </a:r>
            <a:r>
              <a:rPr lang="en-GB" altLang="he-IL" sz="1600" b="1" kern="0" dirty="0" err="1">
                <a:latin typeface="Times New Roman" pitchFamily="18" charset="0"/>
              </a:rPr>
              <a:t>stArr</a:t>
            </a:r>
            <a:r>
              <a:rPr lang="en-GB" altLang="he-IL" sz="1600" b="1" kern="0" dirty="0">
                <a:latin typeface="Times New Roman" pitchFamily="18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GB" altLang="he-IL" sz="1600" b="1" kern="0" dirty="0">
                <a:solidFill>
                  <a:schemeClr val="folHlink"/>
                </a:solidFill>
                <a:latin typeface="Times New Roman" pitchFamily="18" charset="0"/>
              </a:rPr>
              <a:t>}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en-GB" sz="14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GB" sz="1400" kern="0" dirty="0">
                <a:latin typeface="+mn-lt"/>
                <a:cs typeface="+mn-cs"/>
              </a:rPr>
              <a:t>	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GB" sz="1400" kern="0" dirty="0">
                <a:latin typeface="+mn-lt"/>
                <a:cs typeface="+mn-cs"/>
              </a:rPr>
              <a:t>	</a:t>
            </a:r>
          </a:p>
        </p:txBody>
      </p:sp>
      <p:pic>
        <p:nvPicPr>
          <p:cNvPr id="56323" name="Picture 3">
            <a:extLst>
              <a:ext uri="{FF2B5EF4-FFF2-40B4-BE49-F238E27FC236}">
                <a16:creationId xmlns:a16="http://schemas.microsoft.com/office/drawing/2014/main" id="{282F0DAB-C493-442F-A5DE-5A2FA1BBA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075" y="4365626"/>
            <a:ext cx="3341688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E1E7C367-A52A-44E8-AB47-23B30AC93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888" y="457200"/>
            <a:ext cx="2601912" cy="838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b"/>
          <a:lstStyle>
            <a:lvl1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Times New Roman" pitchFamily="18" charset="0"/>
              </a:defRPr>
            </a:lvl2pPr>
            <a:lvl3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Times New Roman" pitchFamily="18" charset="0"/>
              </a:defRPr>
            </a:lvl3pPr>
            <a:lvl4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Times New Roman" pitchFamily="18" charset="0"/>
              </a:defRPr>
            </a:lvl4pPr>
            <a:lvl5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Times New Roman" pitchFamily="18" charset="0"/>
              </a:defRPr>
            </a:lvl5pPr>
            <a:lvl6pPr marL="4572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Times New Roman" pitchFamily="18" charset="0"/>
              </a:defRPr>
            </a:lvl6pPr>
            <a:lvl7pPr marL="9144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Times New Roman" pitchFamily="18" charset="0"/>
              </a:defRPr>
            </a:lvl7pPr>
            <a:lvl8pPr marL="13716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Times New Roman" pitchFamily="18" charset="0"/>
              </a:defRPr>
            </a:lvl8pPr>
            <a:lvl9pPr marL="18288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he-IL" altLang="he-IL" kern="0" dirty="0">
                <a:solidFill>
                  <a:schemeClr val="bg1"/>
                </a:solidFill>
              </a:rPr>
              <a:t>   דוגמה</a:t>
            </a:r>
            <a:endParaRPr lang="en-US" altLang="he-IL" kern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2">
            <a:extLst>
              <a:ext uri="{FF2B5EF4-FFF2-40B4-BE49-F238E27FC236}">
                <a16:creationId xmlns:a16="http://schemas.microsoft.com/office/drawing/2014/main" id="{C0C4E116-911B-488C-8EFB-6589FE3D59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9pPr>
          </a:lstStyle>
          <a:p>
            <a:pPr algn="ctr" rtl="0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dirty="0">
              <a:cs typeface="Times New Roman" panose="02020603050405020304" pitchFamily="18" charset="0"/>
            </a:endParaRPr>
          </a:p>
        </p:txBody>
      </p:sp>
      <p:sp>
        <p:nvSpPr>
          <p:cNvPr id="52227" name="Slide Number Placeholder 3">
            <a:extLst>
              <a:ext uri="{FF2B5EF4-FFF2-40B4-BE49-F238E27FC236}">
                <a16:creationId xmlns:a16="http://schemas.microsoft.com/office/drawing/2014/main" id="{5AA38E69-D4A8-4A1D-AE4E-519BCAAEFA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9pPr>
          </a:lstStyle>
          <a:p>
            <a:pPr rtl="0">
              <a:spcBef>
                <a:spcPct val="0"/>
              </a:spcBef>
              <a:buClrTx/>
              <a:buSzTx/>
              <a:buFontTx/>
              <a:buNone/>
            </a:pPr>
            <a:fld id="{06D1E5C4-D45A-4338-9D4F-941C28723F29}" type="slidenum">
              <a:rPr lang="he-IL" altLang="en-US" sz="1400">
                <a:cs typeface="Times New Roman" panose="02020603050405020304" pitchFamily="18" charset="0"/>
              </a:rPr>
              <a:pPr rtl="0"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400">
              <a:cs typeface="Times New Roman" panose="02020603050405020304" pitchFamily="18" charset="0"/>
            </a:endParaRPr>
          </a:p>
        </p:txBody>
      </p:sp>
      <p:sp>
        <p:nvSpPr>
          <p:cNvPr id="52228" name="Rectangle 2">
            <a:extLst>
              <a:ext uri="{FF2B5EF4-FFF2-40B4-BE49-F238E27FC236}">
                <a16:creationId xmlns:a16="http://schemas.microsoft.com/office/drawing/2014/main" id="{DCF02F52-1E46-4E47-BD39-E865CF7B0F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Any questions?</a:t>
            </a:r>
          </a:p>
        </p:txBody>
      </p:sp>
      <p:pic>
        <p:nvPicPr>
          <p:cNvPr id="52229" name="Picture 3" descr="PE01832_">
            <a:extLst>
              <a:ext uri="{FF2B5EF4-FFF2-40B4-BE49-F238E27FC236}">
                <a16:creationId xmlns:a16="http://schemas.microsoft.com/office/drawing/2014/main" id="{18B98515-C708-409B-8C32-3D65B2D61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743200"/>
            <a:ext cx="2744788" cy="250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>
            <a:extLst>
              <a:ext uri="{FF2B5EF4-FFF2-40B4-BE49-F238E27FC236}">
                <a16:creationId xmlns:a16="http://schemas.microsoft.com/office/drawing/2014/main" id="{E36A8491-8685-4AA2-9405-D06A3AF110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9pPr>
          </a:lstStyle>
          <a:p>
            <a:pPr rtl="0">
              <a:spcBef>
                <a:spcPct val="0"/>
              </a:spcBef>
              <a:buClrTx/>
              <a:buSzTx/>
              <a:buFontTx/>
              <a:buNone/>
            </a:pPr>
            <a:fld id="{09F26A27-C4E7-49C7-8459-E36B4C16092F}" type="slidenum">
              <a:rPr lang="he-IL" altLang="en-US" sz="1400">
                <a:cs typeface="Times New Roman" panose="02020603050405020304" pitchFamily="18" charset="0"/>
              </a:rPr>
              <a:pPr rtl="0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>
              <a:cs typeface="Times New Roman" panose="02020603050405020304" pitchFamily="18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01B756B2-9D21-4E94-A069-20F602D94D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altLang="en-US"/>
              <a:t>מבט על על ההרצאה</a:t>
            </a:r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02B74F98-0BFE-4934-8F07-A512423420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he-IL" altLang="en-US"/>
              <a:t>חזרה על שפת </a:t>
            </a:r>
            <a:r>
              <a:rPr lang="en-US" altLang="en-US"/>
              <a:t>C</a:t>
            </a:r>
            <a:endParaRPr lang="he-IL" altLang="en-US"/>
          </a:p>
          <a:p>
            <a:pPr eaLnBrk="1" hangingPunct="1"/>
            <a:r>
              <a:rPr lang="he-IL" altLang="en-US"/>
              <a:t>ההבדלים בין שפת </a:t>
            </a:r>
            <a:r>
              <a:rPr lang="en-US" altLang="en-US"/>
              <a:t>C</a:t>
            </a:r>
            <a:r>
              <a:rPr lang="he-IL" altLang="en-US"/>
              <a:t> לשפת </a:t>
            </a:r>
            <a:r>
              <a:rPr lang="en-US" altLang="en-US"/>
              <a:t>C</a:t>
            </a:r>
            <a:r>
              <a:rPr lang="he-IL" altLang="en-US"/>
              <a:t>++</a:t>
            </a:r>
          </a:p>
          <a:p>
            <a:pPr eaLnBrk="1" hangingPunct="1"/>
            <a:r>
              <a:rPr lang="he-IL" altLang="en-US"/>
              <a:t>הזכרון הדינאמי</a:t>
            </a:r>
          </a:p>
          <a:p>
            <a:pPr lvl="1" eaLnBrk="1" hangingPunct="1"/>
            <a:r>
              <a:rPr lang="he-IL" altLang="en-US"/>
              <a:t>אופרטורים </a:t>
            </a:r>
            <a:r>
              <a:rPr lang="en-US" altLang="en-US"/>
              <a:t>new </a:t>
            </a:r>
            <a:r>
              <a:rPr lang="he-IL" altLang="en-US"/>
              <a:t> ו-</a:t>
            </a:r>
            <a:r>
              <a:rPr lang="en-US" altLang="en-US"/>
              <a:t>delete</a:t>
            </a:r>
          </a:p>
          <a:p>
            <a:pPr lvl="1" eaLnBrk="1" hangingPunct="1"/>
            <a:r>
              <a:rPr lang="he-IL" altLang="en-US"/>
              <a:t>מערך דינאמי</a:t>
            </a:r>
          </a:p>
          <a:p>
            <a:pPr eaLnBrk="1" hangingPunct="1"/>
            <a:r>
              <a:rPr lang="en-US" altLang="en-US"/>
              <a:t>char**</a:t>
            </a:r>
            <a:endParaRPr lang="he-IL" altLang="en-US"/>
          </a:p>
          <a:p>
            <a:pPr eaLnBrk="1" hangingPunct="1"/>
            <a:endParaRPr lang="he-IL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 autoUpdateAnimBg="0" advAuto="100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>
            <a:extLst>
              <a:ext uri="{FF2B5EF4-FFF2-40B4-BE49-F238E27FC236}">
                <a16:creationId xmlns:a16="http://schemas.microsoft.com/office/drawing/2014/main" id="{C21A2D17-21CA-4DB2-A0E3-DEEA657FBF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9pPr>
          </a:lstStyle>
          <a:p>
            <a:pPr rtl="0">
              <a:spcBef>
                <a:spcPct val="0"/>
              </a:spcBef>
              <a:buClrTx/>
              <a:buSzTx/>
              <a:buFontTx/>
              <a:buNone/>
            </a:pPr>
            <a:fld id="{FBE8F339-93C4-4D8E-8E2A-6D34C9D2DF42}" type="slidenum">
              <a:rPr lang="he-IL" altLang="en-US" sz="1400">
                <a:cs typeface="Times New Roman" panose="02020603050405020304" pitchFamily="18" charset="0"/>
              </a:rPr>
              <a:pPr rtl="0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>
              <a:cs typeface="Times New Roman" panose="02020603050405020304" pitchFamily="18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4DE287EA-9D91-48E7-BE8D-88FFD4188A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altLang="en-US"/>
              <a:t>הסטוריה של </a:t>
            </a:r>
            <a:r>
              <a:rPr lang="en-US" altLang="en-US"/>
              <a:t>C++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12A97928-6ECB-4057-ACFA-9616593121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8153400" cy="4114800"/>
          </a:xfrm>
        </p:spPr>
        <p:txBody>
          <a:bodyPr/>
          <a:lstStyle/>
          <a:p>
            <a:pPr eaLnBrk="1" hangingPunct="1"/>
            <a:r>
              <a:rPr lang="he-IL" altLang="en-US" sz="2400" dirty="0"/>
              <a:t>שפת </a:t>
            </a:r>
            <a:r>
              <a:rPr lang="en-US" altLang="en-US" sz="2400" dirty="0"/>
              <a:t>C</a:t>
            </a:r>
            <a:r>
              <a:rPr lang="he-IL" altLang="en-US" sz="2400" dirty="0"/>
              <a:t> פותחה ב1972על ידי </a:t>
            </a:r>
            <a:r>
              <a:rPr lang="en-US" altLang="en-US" sz="2400" dirty="0"/>
              <a:t>Dennis Ritchie</a:t>
            </a:r>
            <a:r>
              <a:rPr lang="he-IL" altLang="en-US" sz="2400" dirty="0"/>
              <a:t>.</a:t>
            </a:r>
            <a:endParaRPr lang="en-US" altLang="en-US" sz="2400" dirty="0"/>
          </a:p>
          <a:p>
            <a:pPr eaLnBrk="1" hangingPunct="1"/>
            <a:r>
              <a:rPr lang="he-IL" altLang="en-US" sz="2400" dirty="0"/>
              <a:t>בסוף שנות ה-70 פותחה שפת </a:t>
            </a:r>
            <a:r>
              <a:rPr lang="en-US" altLang="en-US" sz="2400" dirty="0"/>
              <a:t>C</a:t>
            </a:r>
            <a:r>
              <a:rPr lang="he-IL" altLang="en-US" sz="2400" dirty="0"/>
              <a:t> קלאסית.</a:t>
            </a:r>
          </a:p>
          <a:p>
            <a:pPr eaLnBrk="1" hangingPunct="1"/>
            <a:r>
              <a:rPr lang="he-IL" altLang="en-US" sz="2400" dirty="0"/>
              <a:t>שפת </a:t>
            </a:r>
            <a:r>
              <a:rPr lang="en-US" altLang="en-US" sz="2400" dirty="0"/>
              <a:t>C</a:t>
            </a:r>
            <a:r>
              <a:rPr lang="he-IL" altLang="en-US" sz="2400" dirty="0"/>
              <a:t>++ פותחה על ידי </a:t>
            </a:r>
            <a:r>
              <a:rPr lang="en-US" altLang="en-US" sz="2400" dirty="0"/>
              <a:t>Bjarne </a:t>
            </a:r>
            <a:r>
              <a:rPr lang="en-US" altLang="en-US" sz="2400" dirty="0" err="1"/>
              <a:t>Stroustrup</a:t>
            </a:r>
            <a:r>
              <a:rPr lang="he-IL" altLang="en-US" sz="2400" dirty="0"/>
              <a:t> בתחילת שנות ה-80.</a:t>
            </a:r>
          </a:p>
          <a:p>
            <a:pPr eaLnBrk="1" hangingPunct="1"/>
            <a:r>
              <a:rPr lang="he-IL" altLang="en-US" sz="2400" dirty="0"/>
              <a:t>שפת </a:t>
            </a:r>
            <a:r>
              <a:rPr lang="en-US" altLang="en-US" sz="2400" dirty="0"/>
              <a:t>C</a:t>
            </a:r>
            <a:r>
              <a:rPr lang="he-IL" altLang="en-US" sz="2400" dirty="0"/>
              <a:t>++ </a:t>
            </a:r>
          </a:p>
          <a:p>
            <a:pPr lvl="1" eaLnBrk="1" hangingPunct="1"/>
            <a:r>
              <a:rPr lang="he-IL" altLang="en-US" sz="2400" dirty="0"/>
              <a:t>היא שפה עילית ומונחת עצמים </a:t>
            </a:r>
            <a:r>
              <a:rPr lang="en-US" altLang="en-US" sz="2400" dirty="0"/>
              <a:t>OOP</a:t>
            </a:r>
            <a:r>
              <a:rPr lang="he-IL" altLang="en-US" sz="2400" dirty="0"/>
              <a:t> </a:t>
            </a:r>
          </a:p>
          <a:p>
            <a:pPr lvl="1" eaLnBrk="1" hangingPunct="1"/>
            <a:r>
              <a:rPr lang="he-IL" altLang="en-US" sz="2400" dirty="0"/>
              <a:t>ניתן לתכנת בה במספר אופנים</a:t>
            </a:r>
          </a:p>
          <a:p>
            <a:pPr lvl="2" eaLnBrk="1" hangingPunct="1"/>
            <a:r>
              <a:rPr lang="en-US" altLang="en-US" sz="2000" dirty="0"/>
              <a:t>C-like style</a:t>
            </a:r>
          </a:p>
          <a:p>
            <a:pPr lvl="2" eaLnBrk="1" hangingPunct="1"/>
            <a:r>
              <a:rPr lang="en-US" altLang="en-US" sz="2000" dirty="0"/>
              <a:t>OO style</a:t>
            </a:r>
          </a:p>
          <a:p>
            <a:pPr lvl="2" eaLnBrk="1" hangingPunct="1"/>
            <a:r>
              <a:rPr lang="he-IL" altLang="en-US" sz="2000" dirty="0"/>
              <a:t>שניהם</a:t>
            </a:r>
            <a:endParaRPr lang="en-US" altLang="en-US" sz="2000" dirty="0"/>
          </a:p>
        </p:txBody>
      </p:sp>
      <p:pic>
        <p:nvPicPr>
          <p:cNvPr id="15365" name="Picture 2">
            <a:extLst>
              <a:ext uri="{FF2B5EF4-FFF2-40B4-BE49-F238E27FC236}">
                <a16:creationId xmlns:a16="http://schemas.microsoft.com/office/drawing/2014/main" id="{EF7D6118-8024-4EC1-9EE9-2C74C891F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88" y="981075"/>
            <a:ext cx="1365250" cy="180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2">
            <a:extLst>
              <a:ext uri="{FF2B5EF4-FFF2-40B4-BE49-F238E27FC236}">
                <a16:creationId xmlns:a16="http://schemas.microsoft.com/office/drawing/2014/main" id="{2C980340-01DC-4635-A2C5-77A15D1EA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89" y="4005263"/>
            <a:ext cx="1514475" cy="190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597D0221-6A7D-4CDB-913E-A964A8A929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altLang="en-US"/>
              <a:t>חזרה</a:t>
            </a:r>
            <a:endParaRPr lang="en-GB" altLang="en-US"/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DD655523-4DA2-4335-904A-4D70157A0D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he-IL" altLang="en-US" sz="2400"/>
              <a:t>מילים שמורות</a:t>
            </a:r>
          </a:p>
          <a:p>
            <a:pPr eaLnBrk="1" hangingPunct="1"/>
            <a:r>
              <a:rPr lang="he-IL" altLang="en-US" sz="2400"/>
              <a:t>טיפוסים</a:t>
            </a:r>
          </a:p>
          <a:p>
            <a:pPr eaLnBrk="1" hangingPunct="1"/>
            <a:r>
              <a:rPr lang="he-IL" altLang="en-US" sz="2400"/>
              <a:t>מצביעים</a:t>
            </a:r>
          </a:p>
          <a:p>
            <a:pPr eaLnBrk="1" hangingPunct="1"/>
            <a:r>
              <a:rPr lang="he-IL" altLang="en-US" sz="2400"/>
              <a:t>מבנים</a:t>
            </a:r>
          </a:p>
          <a:p>
            <a:pPr eaLnBrk="1" hangingPunct="1"/>
            <a:r>
              <a:rPr lang="he-IL" altLang="en-US" sz="2400"/>
              <a:t>פונקציות</a:t>
            </a:r>
          </a:p>
          <a:p>
            <a:pPr eaLnBrk="1" hangingPunct="1"/>
            <a:r>
              <a:rPr lang="he-IL" altLang="en-US" sz="2400"/>
              <a:t>העברת פאראמטרים לפונקציות (לפי ערך, לפי הפניה ולפי כתובת)</a:t>
            </a:r>
          </a:p>
          <a:p>
            <a:pPr eaLnBrk="1" hangingPunct="1"/>
            <a:r>
              <a:rPr lang="he-IL" altLang="en-US" sz="2400"/>
              <a:t>מערכים</a:t>
            </a:r>
          </a:p>
          <a:p>
            <a:pPr eaLnBrk="1" hangingPunct="1"/>
            <a:r>
              <a:rPr lang="he-IL" altLang="en-US" sz="2400"/>
              <a:t>מצביעים</a:t>
            </a:r>
            <a:endParaRPr lang="en-GB" altLang="en-US" sz="2400"/>
          </a:p>
        </p:txBody>
      </p:sp>
      <p:sp>
        <p:nvSpPr>
          <p:cNvPr id="16388" name="Footer Placeholder 3">
            <a:extLst>
              <a:ext uri="{FF2B5EF4-FFF2-40B4-BE49-F238E27FC236}">
                <a16:creationId xmlns:a16="http://schemas.microsoft.com/office/drawing/2014/main" id="{5DE97E15-70C0-4F93-8B27-06DB0348A2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9pPr>
          </a:lstStyle>
          <a:p>
            <a:pPr algn="ctr" rtl="0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dirty="0">
              <a:cs typeface="Times New Roman" panose="02020603050405020304" pitchFamily="18" charset="0"/>
            </a:endParaRPr>
          </a:p>
        </p:txBody>
      </p:sp>
      <p:sp>
        <p:nvSpPr>
          <p:cNvPr id="16389" name="Slide Number Placeholder 4">
            <a:extLst>
              <a:ext uri="{FF2B5EF4-FFF2-40B4-BE49-F238E27FC236}">
                <a16:creationId xmlns:a16="http://schemas.microsoft.com/office/drawing/2014/main" id="{489E23DF-AF2A-4228-B2F1-8747102C32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9pPr>
          </a:lstStyle>
          <a:p>
            <a:pPr rtl="0">
              <a:spcBef>
                <a:spcPct val="0"/>
              </a:spcBef>
              <a:buClrTx/>
              <a:buSzTx/>
              <a:buFontTx/>
              <a:buNone/>
            </a:pPr>
            <a:fld id="{F5615B37-B7B0-4293-AC05-B7D46D419050}" type="slidenum">
              <a:rPr lang="he-IL" altLang="en-US" sz="1400">
                <a:cs typeface="Times New Roman" panose="02020603050405020304" pitchFamily="18" charset="0"/>
              </a:rPr>
              <a:pPr rtl="0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>
              <a:cs typeface="Times New Roman" panose="02020603050405020304" pitchFamily="18" charset="0"/>
            </a:endParaRPr>
          </a:p>
        </p:txBody>
      </p:sp>
      <p:graphicFrame>
        <p:nvGraphicFramePr>
          <p:cNvPr id="72709" name="Object 5">
            <a:extLst>
              <a:ext uri="{FF2B5EF4-FFF2-40B4-BE49-F238E27FC236}">
                <a16:creationId xmlns:a16="http://schemas.microsoft.com/office/drawing/2014/main" id="{0CE59363-0827-4742-B13D-525490795E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92313" y="333376"/>
          <a:ext cx="5414962" cy="3833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Document" r:id="rId3" imgW="7057644" imgH="5245608" progId="Word.Document.8">
                  <p:embed/>
                </p:oleObj>
              </mc:Choice>
              <mc:Fallback>
                <p:oleObj name="Document" r:id="rId3" imgW="7057644" imgH="5245608" progId="Word.Document.8">
                  <p:embed/>
                  <p:pic>
                    <p:nvPicPr>
                      <p:cNvPr id="72709" name="Object 5">
                        <a:extLst>
                          <a:ext uri="{FF2B5EF4-FFF2-40B4-BE49-F238E27FC236}">
                            <a16:creationId xmlns:a16="http://schemas.microsoft.com/office/drawing/2014/main" id="{0CE59363-0827-4742-B13D-525490795E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3" y="333376"/>
                        <a:ext cx="5414962" cy="38338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1" name="Rectangle 7">
            <a:extLst>
              <a:ext uri="{FF2B5EF4-FFF2-40B4-BE49-F238E27FC236}">
                <a16:creationId xmlns:a16="http://schemas.microsoft.com/office/drawing/2014/main" id="{CBD2EBBD-05E1-4E14-9EDC-E9C7D844C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620713"/>
            <a:ext cx="6049963" cy="1439862"/>
          </a:xfrm>
          <a:prstGeom prst="rect">
            <a:avLst/>
          </a:prstGeom>
          <a:noFill/>
          <a:ln w="1587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9pPr>
          </a:lstStyle>
          <a:p>
            <a:pPr algn="l" rtl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240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72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72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>
            <a:extLst>
              <a:ext uri="{FF2B5EF4-FFF2-40B4-BE49-F238E27FC236}">
                <a16:creationId xmlns:a16="http://schemas.microsoft.com/office/drawing/2014/main" id="{DB6A990F-34A7-43AB-804D-6D8E3CDFEA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9pPr>
          </a:lstStyle>
          <a:p>
            <a:pPr algn="ctr" rtl="0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dirty="0">
              <a:cs typeface="Times New Roman" panose="02020603050405020304" pitchFamily="18" charset="0"/>
            </a:endParaRPr>
          </a:p>
        </p:txBody>
      </p:sp>
      <p:sp>
        <p:nvSpPr>
          <p:cNvPr id="17411" name="Slide Number Placeholder 4">
            <a:extLst>
              <a:ext uri="{FF2B5EF4-FFF2-40B4-BE49-F238E27FC236}">
                <a16:creationId xmlns:a16="http://schemas.microsoft.com/office/drawing/2014/main" id="{8140DBB0-B18B-442D-A569-2F19821B77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9pPr>
          </a:lstStyle>
          <a:p>
            <a:pPr rtl="0">
              <a:spcBef>
                <a:spcPct val="0"/>
              </a:spcBef>
              <a:buClrTx/>
              <a:buSzTx/>
              <a:buFontTx/>
              <a:buNone/>
            </a:pPr>
            <a:fld id="{061F37A9-ABAD-4085-B2FF-D1234702E6FC}" type="slidenum">
              <a:rPr lang="he-IL" altLang="en-US" sz="1400">
                <a:cs typeface="Times New Roman" panose="02020603050405020304" pitchFamily="18" charset="0"/>
              </a:rPr>
              <a:pPr rtl="0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>
              <a:cs typeface="Times New Roman" panose="02020603050405020304" pitchFamily="18" charset="0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8C0209CF-4E14-4F21-8DB1-6FDC6E3C02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altLang="en-US"/>
              <a:t>מבני בקרה</a:t>
            </a:r>
            <a:endParaRPr lang="en-US" altLang="en-US"/>
          </a:p>
        </p:txBody>
      </p:sp>
      <p:sp>
        <p:nvSpPr>
          <p:cNvPr id="142339" name="Rectangle 3">
            <a:extLst>
              <a:ext uri="{FF2B5EF4-FFF2-40B4-BE49-F238E27FC236}">
                <a16:creationId xmlns:a16="http://schemas.microsoft.com/office/drawing/2014/main" id="{E21C4B4F-6399-4752-87B9-6EC9CE3CA3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90800" y="2057400"/>
            <a:ext cx="7772400" cy="17526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defRPr/>
            </a:pPr>
            <a:r>
              <a:rPr lang="he-IL" sz="2400" dirty="0"/>
              <a:t>מבני בקרה משפעים על זרימת התוכנית.</a:t>
            </a: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he-IL" sz="2400" dirty="0"/>
              <a:t>ניתן לחלק מבני בקרה לשתי קבוצות</a:t>
            </a:r>
          </a:p>
          <a:p>
            <a:pPr marL="457200" lvl="1" indent="-342900" eaLnBrk="1" hangingPunct="1">
              <a:lnSpc>
                <a:spcPct val="90000"/>
              </a:lnSpc>
              <a:buNone/>
              <a:defRPr/>
            </a:pPr>
            <a:r>
              <a:rPr lang="he-IL" sz="2400" i="1" dirty="0">
                <a:solidFill>
                  <a:schemeClr val="folHlink"/>
                </a:solidFill>
              </a:rPr>
              <a:t>   מבני בחירה	   		                   מבני איטרציה</a:t>
            </a:r>
          </a:p>
          <a:p>
            <a:pPr marL="457200" lvl="1" indent="-342900" eaLnBrk="1" hangingPunct="1">
              <a:lnSpc>
                <a:spcPct val="90000"/>
              </a:lnSpc>
              <a:buNone/>
              <a:defRPr/>
            </a:pP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selection statements</a:t>
            </a:r>
            <a:r>
              <a:rPr lang="he-IL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              		   </a:t>
            </a: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iteration statements</a:t>
            </a:r>
            <a:r>
              <a:rPr lang="he-IL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 </a:t>
            </a:r>
            <a:endParaRPr lang="he-IL" sz="2400" dirty="0"/>
          </a:p>
          <a:p>
            <a:pPr marL="0" indent="0" eaLnBrk="1" hangingPunct="1">
              <a:lnSpc>
                <a:spcPct val="90000"/>
              </a:lnSpc>
              <a:defRPr/>
            </a:pPr>
            <a:endParaRPr lang="en-US" sz="2400" dirty="0"/>
          </a:p>
        </p:txBody>
      </p:sp>
      <p:sp>
        <p:nvSpPr>
          <p:cNvPr id="142340" name="Rectangle 4">
            <a:extLst>
              <a:ext uri="{FF2B5EF4-FFF2-40B4-BE49-F238E27FC236}">
                <a16:creationId xmlns:a16="http://schemas.microsoft.com/office/drawing/2014/main" id="{4D0AC23D-1DD1-41A4-B9AE-3BD640D8A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4788" y="4149726"/>
            <a:ext cx="2133600" cy="1080425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lg" len="lg"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  <a:spcAft>
                <a:spcPts val="500"/>
              </a:spcAft>
              <a:buClr>
                <a:srgbClr val="60C900"/>
              </a:buClr>
              <a:buSzPct val="100000"/>
              <a:buFontTx/>
              <a:buChar char="•"/>
              <a:defRPr/>
            </a:pPr>
            <a:r>
              <a:rPr 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  </a:t>
            </a:r>
            <a:r>
              <a:rPr lang="en-US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if</a:t>
            </a:r>
            <a:endParaRPr lang="he-IL" i="1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ook Antiqua" pitchFamily="18" charset="0"/>
            </a:endParaRPr>
          </a:p>
          <a:p>
            <a:pPr>
              <a:spcBef>
                <a:spcPct val="50000"/>
              </a:spcBef>
              <a:spcAft>
                <a:spcPts val="500"/>
              </a:spcAft>
              <a:buClr>
                <a:srgbClr val="60C900"/>
              </a:buClr>
              <a:buSzPct val="100000"/>
              <a:buFontTx/>
              <a:buChar char="•"/>
              <a:defRPr/>
            </a:pPr>
            <a:r>
              <a:rPr lang="en-US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switch </a:t>
            </a:r>
          </a:p>
        </p:txBody>
      </p:sp>
      <p:sp>
        <p:nvSpPr>
          <p:cNvPr id="142341" name="Rectangle 5">
            <a:extLst>
              <a:ext uri="{FF2B5EF4-FFF2-40B4-BE49-F238E27FC236}">
                <a16:creationId xmlns:a16="http://schemas.microsoft.com/office/drawing/2014/main" id="{09EDE4B6-54C2-455B-B9B4-B590ADDF5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613" y="3789364"/>
            <a:ext cx="2209800" cy="1698543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lg" len="lg"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  <a:spcAft>
                <a:spcPts val="500"/>
              </a:spcAft>
              <a:buClr>
                <a:srgbClr val="60C900"/>
              </a:buClr>
              <a:buSzPct val="100000"/>
              <a:buFontTx/>
              <a:buChar char="•"/>
              <a:defRPr/>
            </a:pPr>
            <a:r>
              <a:rPr lang="en-US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for</a:t>
            </a:r>
            <a:endParaRPr lang="he-IL" i="1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ook Antiqua" pitchFamily="18" charset="0"/>
            </a:endParaRPr>
          </a:p>
          <a:p>
            <a:pPr>
              <a:spcBef>
                <a:spcPct val="50000"/>
              </a:spcBef>
              <a:spcAft>
                <a:spcPts val="500"/>
              </a:spcAft>
              <a:buClr>
                <a:srgbClr val="60C900"/>
              </a:buClr>
              <a:buSzPct val="100000"/>
              <a:buFontTx/>
              <a:buChar char="•"/>
              <a:defRPr/>
            </a:pPr>
            <a:r>
              <a:rPr lang="en-US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while</a:t>
            </a:r>
            <a:endParaRPr lang="he-IL" i="1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ook Antiqua" pitchFamily="18" charset="0"/>
            </a:endParaRPr>
          </a:p>
          <a:p>
            <a:pPr>
              <a:spcBef>
                <a:spcPct val="50000"/>
              </a:spcBef>
              <a:spcAft>
                <a:spcPts val="500"/>
              </a:spcAft>
              <a:buClr>
                <a:srgbClr val="60C900"/>
              </a:buClr>
              <a:buSzPct val="100000"/>
              <a:buFontTx/>
              <a:buChar char="•"/>
              <a:defRPr/>
            </a:pPr>
            <a:r>
              <a:rPr lang="en-US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do-while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0" grpId="0" autoUpdateAnimBg="0"/>
      <p:bldP spid="142341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BD0AC2E6-8EDD-412D-86E5-75AF7F795A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altLang="en-US"/>
              <a:t>בשפת </a:t>
            </a:r>
            <a:r>
              <a:rPr lang="en-US" altLang="en-US"/>
              <a:t>C</a:t>
            </a:r>
            <a:r>
              <a:rPr lang="he-IL" altLang="en-US"/>
              <a:t> 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39231EB7-70AC-49C8-B14E-79E1D2788D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90800" y="1773238"/>
            <a:ext cx="7772400" cy="4114800"/>
          </a:xfrm>
        </p:spPr>
        <p:txBody>
          <a:bodyPr/>
          <a:lstStyle/>
          <a:p>
            <a:pPr eaLnBrk="1" hangingPunct="1"/>
            <a:r>
              <a:rPr lang="he-IL" altLang="en-US" sz="2400"/>
              <a:t>אין אוביקטים</a:t>
            </a:r>
            <a:r>
              <a:rPr lang="en-US" altLang="en-US" sz="2400"/>
              <a:t> object </a:t>
            </a:r>
            <a:r>
              <a:rPr lang="he-IL" altLang="en-US" sz="2400"/>
              <a:t> או מחלקות </a:t>
            </a:r>
            <a:r>
              <a:rPr lang="en-US" altLang="en-US" sz="2400"/>
              <a:t>class</a:t>
            </a:r>
            <a:r>
              <a:rPr lang="he-IL" altLang="en-US" sz="2400"/>
              <a:t>.</a:t>
            </a:r>
          </a:p>
          <a:p>
            <a:pPr eaLnBrk="1" hangingPunct="1"/>
            <a:r>
              <a:rPr lang="he-IL" altLang="en-US" sz="2400"/>
              <a:t>במבנה </a:t>
            </a:r>
            <a:r>
              <a:rPr lang="en-US" altLang="en-US" sz="2400"/>
              <a:t>struct </a:t>
            </a:r>
            <a:r>
              <a:rPr lang="he-IL" altLang="en-US" sz="2400"/>
              <a:t> אין הכרזות על פונקציות</a:t>
            </a:r>
            <a:endParaRPr lang="en-US" altLang="en-US" sz="2400"/>
          </a:p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folHlink"/>
                </a:solidFill>
                <a:cs typeface="Times New Roman" panose="02020603050405020304" pitchFamily="18" charset="0"/>
              </a:rPr>
              <a:t>struct Film </a:t>
            </a:r>
            <a:endParaRPr lang="he-IL" altLang="en-US" sz="1400" b="1">
              <a:solidFill>
                <a:schemeClr val="folHlink"/>
              </a:solidFill>
              <a:cs typeface="Times New Roman" panose="02020603050405020304" pitchFamily="18" charset="0"/>
            </a:endParaRPr>
          </a:p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folHlink"/>
                </a:solidFill>
                <a:cs typeface="Times New Roman" panose="02020603050405020304" pitchFamily="18" charset="0"/>
              </a:rPr>
              <a:t>{ </a:t>
            </a:r>
            <a:endParaRPr lang="he-IL" altLang="en-US" sz="1400" b="1">
              <a:solidFill>
                <a:schemeClr val="folHlink"/>
              </a:solidFill>
              <a:cs typeface="Times New Roman" panose="02020603050405020304" pitchFamily="18" charset="0"/>
            </a:endParaRPr>
          </a:p>
          <a:p>
            <a:pPr lvl="1" algn="l" rtl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folHlink"/>
                </a:solidFill>
                <a:cs typeface="Times New Roman" panose="02020603050405020304" pitchFamily="18" charset="0"/>
              </a:rPr>
              <a:t> char* title;</a:t>
            </a:r>
            <a:endParaRPr lang="he-IL" altLang="en-US" sz="1400" b="1">
              <a:solidFill>
                <a:schemeClr val="folHlink"/>
              </a:solidFill>
              <a:cs typeface="Times New Roman" panose="02020603050405020304" pitchFamily="18" charset="0"/>
            </a:endParaRPr>
          </a:p>
          <a:p>
            <a:pPr lvl="1" algn="l" rtl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folHlink"/>
                </a:solidFill>
                <a:cs typeface="Times New Roman" panose="02020603050405020304" pitchFamily="18" charset="0"/>
              </a:rPr>
              <a:t> int year; </a:t>
            </a:r>
            <a:endParaRPr lang="he-IL" altLang="en-US" sz="1400" b="1">
              <a:solidFill>
                <a:schemeClr val="folHlink"/>
              </a:solidFill>
              <a:cs typeface="Times New Roman" panose="02020603050405020304" pitchFamily="18" charset="0"/>
            </a:endParaRPr>
          </a:p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folHlink"/>
                </a:solidFill>
                <a:cs typeface="Times New Roman" panose="02020603050405020304" pitchFamily="18" charset="0"/>
              </a:rPr>
              <a:t>}; </a:t>
            </a:r>
          </a:p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600" b="1">
              <a:solidFill>
                <a:schemeClr val="folHlink"/>
              </a:solidFill>
              <a:cs typeface="Times New Roman" panose="02020603050405020304" pitchFamily="18" charset="0"/>
            </a:endParaRPr>
          </a:p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solidFill>
                  <a:schemeClr val="folHlink"/>
                </a:solidFill>
                <a:cs typeface="Times New Roman" panose="02020603050405020304" pitchFamily="18" charset="0"/>
              </a:rPr>
              <a:t> </a:t>
            </a:r>
            <a:endParaRPr lang="he-IL" altLang="en-US" sz="1600" b="1">
              <a:solidFill>
                <a:schemeClr val="folHlink"/>
              </a:solidFill>
              <a:cs typeface="Times New Roman" panose="02020603050405020304" pitchFamily="18" charset="0"/>
            </a:endParaRPr>
          </a:p>
          <a:p>
            <a:pPr eaLnBrk="1" hangingPunct="1"/>
            <a:r>
              <a:rPr lang="he-IL" altLang="en-US" sz="2400"/>
              <a:t>לא ניתן להכריז על משתנה מסוג מבנה בסוף הגדרת המבנה.</a:t>
            </a:r>
          </a:p>
          <a:p>
            <a:pPr algn="l" rtl="0" eaLnBrk="1" hangingPunct="1"/>
            <a:endParaRPr lang="he-IL" altLang="en-US" sz="2400"/>
          </a:p>
          <a:p>
            <a:pPr lvl="1" eaLnBrk="1" hangingPunct="1"/>
            <a:endParaRPr lang="en-GB" altLang="en-US" sz="2400"/>
          </a:p>
        </p:txBody>
      </p:sp>
      <p:sp>
        <p:nvSpPr>
          <p:cNvPr id="18436" name="Footer Placeholder 3">
            <a:extLst>
              <a:ext uri="{FF2B5EF4-FFF2-40B4-BE49-F238E27FC236}">
                <a16:creationId xmlns:a16="http://schemas.microsoft.com/office/drawing/2014/main" id="{84C6CD18-DB83-4648-A007-97C653B853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9pPr>
          </a:lstStyle>
          <a:p>
            <a:pPr algn="ctr" rtl="0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dirty="0">
              <a:cs typeface="Times New Roman" panose="02020603050405020304" pitchFamily="18" charset="0"/>
            </a:endParaRPr>
          </a:p>
        </p:txBody>
      </p:sp>
      <p:sp>
        <p:nvSpPr>
          <p:cNvPr id="18437" name="Slide Number Placeholder 4">
            <a:extLst>
              <a:ext uri="{FF2B5EF4-FFF2-40B4-BE49-F238E27FC236}">
                <a16:creationId xmlns:a16="http://schemas.microsoft.com/office/drawing/2014/main" id="{3894BDAA-9BEF-4B99-80A9-8EE42D2915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9pPr>
          </a:lstStyle>
          <a:p>
            <a:pPr rtl="0">
              <a:spcBef>
                <a:spcPct val="0"/>
              </a:spcBef>
              <a:buClrTx/>
              <a:buSzTx/>
              <a:buFontTx/>
              <a:buNone/>
            </a:pPr>
            <a:fld id="{64E2B322-F56C-4F20-9246-695CA7935F43}" type="slidenum">
              <a:rPr lang="he-IL" altLang="en-US" sz="1400">
                <a:cs typeface="Times New Roman" panose="02020603050405020304" pitchFamily="18" charset="0"/>
              </a:rPr>
              <a:pPr rtl="0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>
              <a:cs typeface="Times New Roman" panose="02020603050405020304" pitchFamily="18" charset="0"/>
            </a:endParaRPr>
          </a:p>
        </p:txBody>
      </p:sp>
      <p:grpSp>
        <p:nvGrpSpPr>
          <p:cNvPr id="18438" name="Group 8">
            <a:extLst>
              <a:ext uri="{FF2B5EF4-FFF2-40B4-BE49-F238E27FC236}">
                <a16:creationId xmlns:a16="http://schemas.microsoft.com/office/drawing/2014/main" id="{43C2FBF1-7748-438D-B977-43387204BD7F}"/>
              </a:ext>
            </a:extLst>
          </p:cNvPr>
          <p:cNvGrpSpPr>
            <a:grpSpLocks/>
          </p:cNvGrpSpPr>
          <p:nvPr/>
        </p:nvGrpSpPr>
        <p:grpSpPr bwMode="auto">
          <a:xfrm>
            <a:off x="5880101" y="2636838"/>
            <a:ext cx="3883025" cy="1816100"/>
            <a:chOff x="3779912" y="2227129"/>
            <a:chExt cx="4392488" cy="223402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8584F11-3E6F-4D69-876C-FC2012901749}"/>
                </a:ext>
              </a:extLst>
            </p:cNvPr>
            <p:cNvSpPr txBox="1"/>
            <p:nvPr/>
          </p:nvSpPr>
          <p:spPr>
            <a:xfrm>
              <a:off x="3779912" y="2227129"/>
              <a:ext cx="4392488" cy="223402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GB" sz="1400" b="1" dirty="0" err="1">
                  <a:solidFill>
                    <a:schemeClr val="folHlink"/>
                  </a:solidFill>
                  <a:latin typeface="+mn-lt"/>
                </a:rPr>
                <a:t>struct</a:t>
              </a:r>
              <a:r>
                <a:rPr lang="en-GB" sz="1400" b="1" dirty="0">
                  <a:solidFill>
                    <a:schemeClr val="folHlink"/>
                  </a:solidFill>
                  <a:latin typeface="+mn-lt"/>
                </a:rPr>
                <a:t> Example </a:t>
              </a:r>
            </a:p>
            <a:p>
              <a:pPr eaLnBrk="1" hangingPunct="1">
                <a:defRPr/>
              </a:pPr>
              <a:r>
                <a:rPr lang="en-GB" sz="1400" b="1" dirty="0">
                  <a:solidFill>
                    <a:schemeClr val="folHlink"/>
                  </a:solidFill>
                  <a:latin typeface="+mn-lt"/>
                </a:rPr>
                <a:t>{</a:t>
              </a:r>
              <a:br>
                <a:rPr lang="en-GB" sz="1400" b="1" dirty="0">
                  <a:solidFill>
                    <a:schemeClr val="folHlink"/>
                  </a:solidFill>
                  <a:latin typeface="+mn-lt"/>
                </a:rPr>
              </a:br>
              <a:r>
                <a:rPr lang="en-GB" sz="1400" b="1" dirty="0">
                  <a:solidFill>
                    <a:schemeClr val="folHlink"/>
                  </a:solidFill>
                  <a:latin typeface="+mn-lt"/>
                </a:rPr>
                <a:t>	</a:t>
              </a:r>
              <a:r>
                <a:rPr lang="en-GB" sz="1400" b="1" dirty="0" err="1">
                  <a:solidFill>
                    <a:schemeClr val="folHlink"/>
                  </a:solidFill>
                  <a:latin typeface="+mn-lt"/>
                </a:rPr>
                <a:t>int</a:t>
              </a:r>
              <a:r>
                <a:rPr lang="en-GB" sz="1400" b="1" dirty="0">
                  <a:solidFill>
                    <a:schemeClr val="folHlink"/>
                  </a:solidFill>
                  <a:latin typeface="+mn-lt"/>
                </a:rPr>
                <a:t> x, z;</a:t>
              </a:r>
              <a:br>
                <a:rPr lang="en-GB" sz="1400" b="1" dirty="0">
                  <a:solidFill>
                    <a:schemeClr val="folHlink"/>
                  </a:solidFill>
                  <a:latin typeface="+mn-lt"/>
                </a:rPr>
              </a:br>
              <a:r>
                <a:rPr lang="en-GB" sz="1400" b="1" dirty="0">
                  <a:solidFill>
                    <a:schemeClr val="folHlink"/>
                  </a:solidFill>
                  <a:latin typeface="+mn-lt"/>
                </a:rPr>
                <a:t>	</a:t>
              </a:r>
              <a:r>
                <a:rPr lang="en-GB" sz="1400" b="1" dirty="0">
                  <a:solidFill>
                    <a:srgbClr val="FF0000"/>
                  </a:solidFill>
                  <a:latin typeface="+mn-lt"/>
                </a:rPr>
                <a:t>void </a:t>
              </a:r>
              <a:r>
                <a:rPr lang="en-GB" sz="1400" b="1" dirty="0" err="1">
                  <a:solidFill>
                    <a:srgbClr val="FF0000"/>
                  </a:solidFill>
                  <a:latin typeface="+mn-lt"/>
                </a:rPr>
                <a:t>someFunction</a:t>
              </a:r>
              <a:r>
                <a:rPr lang="en-GB" sz="1400" b="1" dirty="0">
                  <a:solidFill>
                    <a:srgbClr val="FF0000"/>
                  </a:solidFill>
                  <a:latin typeface="+mn-lt"/>
                </a:rPr>
                <a:t>();</a:t>
              </a:r>
              <a:br>
                <a:rPr lang="en-GB" sz="1400" b="1" dirty="0">
                  <a:solidFill>
                    <a:srgbClr val="FF0000"/>
                  </a:solidFill>
                  <a:latin typeface="+mn-lt"/>
                </a:rPr>
              </a:br>
              <a:r>
                <a:rPr lang="en-GB" sz="1400" b="1" dirty="0">
                  <a:solidFill>
                    <a:schemeClr val="folHlink"/>
                  </a:solidFill>
                  <a:latin typeface="+mn-lt"/>
                </a:rPr>
                <a:t>};</a:t>
              </a:r>
              <a:br>
                <a:rPr lang="en-GB" sz="1400" b="1" dirty="0">
                  <a:solidFill>
                    <a:schemeClr val="folHlink"/>
                  </a:solidFill>
                  <a:latin typeface="+mn-lt"/>
                </a:rPr>
              </a:br>
              <a:br>
                <a:rPr lang="en-GB" sz="1400" b="1" dirty="0">
                  <a:solidFill>
                    <a:schemeClr val="folHlink"/>
                  </a:solidFill>
                  <a:latin typeface="+mn-lt"/>
                </a:rPr>
              </a:br>
              <a:r>
                <a:rPr lang="en-GB" sz="1400" b="1" dirty="0">
                  <a:solidFill>
                    <a:schemeClr val="folHlink"/>
                  </a:solidFill>
                  <a:latin typeface="+mn-lt"/>
                </a:rPr>
                <a:t>void Example::</a:t>
              </a:r>
              <a:r>
                <a:rPr lang="en-GB" sz="1400" b="1" dirty="0" err="1">
                  <a:solidFill>
                    <a:schemeClr val="folHlink"/>
                  </a:solidFill>
                  <a:latin typeface="+mn-lt"/>
                </a:rPr>
                <a:t>someFunction</a:t>
              </a:r>
              <a:r>
                <a:rPr lang="en-GB" sz="1400" b="1" dirty="0">
                  <a:solidFill>
                    <a:schemeClr val="folHlink"/>
                  </a:solidFill>
                  <a:latin typeface="+mn-lt"/>
                </a:rPr>
                <a:t>() </a:t>
              </a:r>
            </a:p>
            <a:p>
              <a:pPr eaLnBrk="1" hangingPunct="1">
                <a:defRPr/>
              </a:pPr>
              <a:r>
                <a:rPr lang="en-GB" sz="1400" dirty="0">
                  <a:solidFill>
                    <a:schemeClr val="folHlink"/>
                  </a:solidFill>
                  <a:latin typeface="+mn-lt"/>
                </a:rPr>
                <a:t>{// Code for </a:t>
              </a:r>
              <a:r>
                <a:rPr lang="en-GB" sz="1400" dirty="0" err="1">
                  <a:solidFill>
                    <a:schemeClr val="folHlink"/>
                  </a:solidFill>
                  <a:latin typeface="+mn-lt"/>
                </a:rPr>
                <a:t>someFunction</a:t>
              </a:r>
              <a:r>
                <a:rPr lang="en-GB" sz="1400" dirty="0">
                  <a:solidFill>
                    <a:schemeClr val="folHlink"/>
                  </a:solidFill>
                  <a:latin typeface="+mn-lt"/>
                </a:rPr>
                <a:t>…}</a:t>
              </a:r>
              <a:endParaRPr lang="en-GB" sz="1800" dirty="0"/>
            </a:p>
          </p:txBody>
        </p:sp>
        <p:sp>
          <p:nvSpPr>
            <p:cNvPr id="18443" name="TextBox 7">
              <a:extLst>
                <a:ext uri="{FF2B5EF4-FFF2-40B4-BE49-F238E27FC236}">
                  <a16:creationId xmlns:a16="http://schemas.microsoft.com/office/drawing/2014/main" id="{33675DD2-FA92-4E0B-8846-7B524CEF40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63786" y="2227129"/>
              <a:ext cx="792088" cy="454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r" rtl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David" panose="020E0502060401010101" pitchFamily="34" charset="-79"/>
                </a:defRPr>
              </a:lvl1pPr>
              <a:lvl2pPr marL="742950" indent="-285750" algn="r" rtl="1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David" panose="020E0502060401010101" pitchFamily="34" charset="-79"/>
                </a:defRPr>
              </a:lvl2pPr>
              <a:lvl3pPr marL="1143000" indent="-228600" algn="r" rtl="1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David" panose="020E0502060401010101" pitchFamily="34" charset="-79"/>
                </a:defRPr>
              </a:lvl3pPr>
              <a:lvl4pPr marL="1600200" indent="-228600" algn="r" rtl="1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David" panose="020E0502060401010101" pitchFamily="34" charset="-79"/>
                </a:defRPr>
              </a:lvl4pPr>
              <a:lvl5pPr marL="2057400" indent="-228600" algn="r" rtl="1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David" panose="020E0502060401010101" pitchFamily="34" charset="-79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David" panose="020E0502060401010101" pitchFamily="34" charset="-79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David" panose="020E0502060401010101" pitchFamily="34" charset="-79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David" panose="020E0502060401010101" pitchFamily="34" charset="-79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David" panose="020E0502060401010101" pitchFamily="34" charset="-79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cs typeface="Times New Roman" panose="02020603050405020304" pitchFamily="18" charset="0"/>
                </a:rPr>
                <a:t>C</a:t>
              </a:r>
              <a:r>
                <a:rPr lang="he-IL" altLang="en-US" sz="1800" b="1">
                  <a:solidFill>
                    <a:srgbClr val="FF0000"/>
                  </a:solidFill>
                  <a:cs typeface="Times New Roman" panose="02020603050405020304" pitchFamily="18" charset="0"/>
                </a:rPr>
                <a:t>++</a:t>
              </a:r>
              <a:endParaRPr lang="en-GB" altLang="en-US" sz="1800" b="1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Group 12">
            <a:extLst>
              <a:ext uri="{FF2B5EF4-FFF2-40B4-BE49-F238E27FC236}">
                <a16:creationId xmlns:a16="http://schemas.microsoft.com/office/drawing/2014/main" id="{03E7E273-70AF-49F8-A69A-1F87AA308C7B}"/>
              </a:ext>
            </a:extLst>
          </p:cNvPr>
          <p:cNvGrpSpPr>
            <a:grpSpLocks/>
          </p:cNvGrpSpPr>
          <p:nvPr/>
        </p:nvGrpSpPr>
        <p:grpSpPr bwMode="auto">
          <a:xfrm>
            <a:off x="2424113" y="5084764"/>
            <a:ext cx="4392612" cy="1062037"/>
            <a:chOff x="899592" y="5085184"/>
            <a:chExt cx="4392488" cy="1061829"/>
          </a:xfrm>
        </p:grpSpPr>
        <p:sp>
          <p:nvSpPr>
            <p:cNvPr id="18440" name="TextBox 10">
              <a:extLst>
                <a:ext uri="{FF2B5EF4-FFF2-40B4-BE49-F238E27FC236}">
                  <a16:creationId xmlns:a16="http://schemas.microsoft.com/office/drawing/2014/main" id="{A1952CA4-1B21-4C2C-80EB-26142FA584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9592" y="5085184"/>
              <a:ext cx="4392488" cy="1061829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r" rtl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David" panose="020E0502060401010101" pitchFamily="34" charset="-79"/>
                </a:defRPr>
              </a:lvl1pPr>
              <a:lvl2pPr algn="r" rtl="1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David" panose="020E0502060401010101" pitchFamily="34" charset="-79"/>
                </a:defRPr>
              </a:lvl2pPr>
              <a:lvl3pPr marL="1143000" indent="-228600" algn="r" rtl="1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David" panose="020E0502060401010101" pitchFamily="34" charset="-79"/>
                </a:defRPr>
              </a:lvl3pPr>
              <a:lvl4pPr marL="1600200" indent="-228600" algn="r" rtl="1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David" panose="020E0502060401010101" pitchFamily="34" charset="-79"/>
                </a:defRPr>
              </a:lvl4pPr>
              <a:lvl5pPr marL="2057400" indent="-228600" algn="r" rtl="1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David" panose="020E0502060401010101" pitchFamily="34" charset="-79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David" panose="020E0502060401010101" pitchFamily="34" charset="-79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David" panose="020E0502060401010101" pitchFamily="34" charset="-79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David" panose="020E0502060401010101" pitchFamily="34" charset="-79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David" panose="020E0502060401010101" pitchFamily="34" charset="-79"/>
                </a:defRPr>
              </a:lvl9pPr>
            </a:lstStyle>
            <a:p>
              <a:pPr algn="l" rtl="0"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solidFill>
                    <a:schemeClr val="folHlink"/>
                  </a:solidFill>
                  <a:cs typeface="Times New Roman" panose="02020603050405020304" pitchFamily="18" charset="0"/>
                </a:rPr>
                <a:t>struct Film </a:t>
              </a:r>
              <a:endParaRPr lang="he-IL" altLang="en-US" sz="1400" b="1">
                <a:solidFill>
                  <a:schemeClr val="folHlink"/>
                </a:solidFill>
                <a:cs typeface="Times New Roman" panose="02020603050405020304" pitchFamily="18" charset="0"/>
              </a:endParaRPr>
            </a:p>
            <a:p>
              <a:pPr algn="l" rtl="0"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solidFill>
                    <a:schemeClr val="folHlink"/>
                  </a:solidFill>
                  <a:cs typeface="Times New Roman" panose="02020603050405020304" pitchFamily="18" charset="0"/>
                </a:rPr>
                <a:t>{ </a:t>
              </a:r>
              <a:endParaRPr lang="he-IL" altLang="en-US" sz="1400" b="1">
                <a:solidFill>
                  <a:schemeClr val="folHlink"/>
                </a:solidFill>
                <a:cs typeface="Times New Roman" panose="02020603050405020304" pitchFamily="18" charset="0"/>
              </a:endParaRPr>
            </a:p>
            <a:p>
              <a:pPr lvl="1" algn="l" rtl="0"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solidFill>
                    <a:schemeClr val="folHlink"/>
                  </a:solidFill>
                  <a:cs typeface="Times New Roman" panose="02020603050405020304" pitchFamily="18" charset="0"/>
                </a:rPr>
                <a:t> char* title;</a:t>
              </a:r>
              <a:endParaRPr lang="he-IL" altLang="en-US" sz="1400" b="1">
                <a:solidFill>
                  <a:schemeClr val="folHlink"/>
                </a:solidFill>
                <a:cs typeface="Times New Roman" panose="02020603050405020304" pitchFamily="18" charset="0"/>
              </a:endParaRPr>
            </a:p>
            <a:p>
              <a:pPr lvl="1" algn="l" rtl="0"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solidFill>
                    <a:schemeClr val="folHlink"/>
                  </a:solidFill>
                  <a:cs typeface="Times New Roman" panose="02020603050405020304" pitchFamily="18" charset="0"/>
                </a:rPr>
                <a:t> int year; </a:t>
              </a:r>
              <a:endParaRPr lang="he-IL" altLang="en-US" sz="1400" b="1">
                <a:solidFill>
                  <a:schemeClr val="folHlink"/>
                </a:solidFill>
                <a:cs typeface="Times New Roman" panose="02020603050405020304" pitchFamily="18" charset="0"/>
              </a:endParaRPr>
            </a:p>
            <a:p>
              <a:pPr algn="l" rtl="0"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solidFill>
                    <a:schemeClr val="folHlink"/>
                  </a:solidFill>
                  <a:cs typeface="Times New Roman" panose="02020603050405020304" pitchFamily="18" charset="0"/>
                </a:rPr>
                <a:t>}</a:t>
              </a:r>
              <a:r>
                <a:rPr lang="he-IL" altLang="en-US" sz="1400" b="1">
                  <a:solidFill>
                    <a:schemeClr val="folHlink"/>
                  </a:solidFill>
                  <a:cs typeface="Times New Roman" panose="02020603050405020304" pitchFamily="18" charset="0"/>
                </a:rPr>
                <a:t> </a:t>
              </a:r>
              <a:r>
                <a:rPr lang="en-US" altLang="en-US" sz="1400" b="1">
                  <a:solidFill>
                    <a:srgbClr val="FF0000"/>
                  </a:solidFill>
                  <a:cs typeface="Times New Roman" panose="02020603050405020304" pitchFamily="18" charset="0"/>
                </a:rPr>
                <a:t>movie,*pFilm;</a:t>
              </a:r>
              <a:endParaRPr lang="en-GB" altLang="en-US" sz="1400" b="1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8441" name="TextBox 11">
              <a:extLst>
                <a:ext uri="{FF2B5EF4-FFF2-40B4-BE49-F238E27FC236}">
                  <a16:creationId xmlns:a16="http://schemas.microsoft.com/office/drawing/2014/main" id="{384C00B4-DE6C-4622-89E9-970BEE2E68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9992" y="5085184"/>
              <a:ext cx="7920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r" rtl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David" panose="020E0502060401010101" pitchFamily="34" charset="-79"/>
                </a:defRPr>
              </a:lvl1pPr>
              <a:lvl2pPr marL="742950" indent="-285750" algn="r" rtl="1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David" panose="020E0502060401010101" pitchFamily="34" charset="-79"/>
                </a:defRPr>
              </a:lvl2pPr>
              <a:lvl3pPr marL="1143000" indent="-228600" algn="r" rtl="1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David" panose="020E0502060401010101" pitchFamily="34" charset="-79"/>
                </a:defRPr>
              </a:lvl3pPr>
              <a:lvl4pPr marL="1600200" indent="-228600" algn="r" rtl="1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David" panose="020E0502060401010101" pitchFamily="34" charset="-79"/>
                </a:defRPr>
              </a:lvl4pPr>
              <a:lvl5pPr marL="2057400" indent="-228600" algn="r" rtl="1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David" panose="020E0502060401010101" pitchFamily="34" charset="-79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David" panose="020E0502060401010101" pitchFamily="34" charset="-79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David" panose="020E0502060401010101" pitchFamily="34" charset="-79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David" panose="020E0502060401010101" pitchFamily="34" charset="-79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David" panose="020E0502060401010101" pitchFamily="34" charset="-79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cs typeface="Times New Roman" panose="02020603050405020304" pitchFamily="18" charset="0"/>
                </a:rPr>
                <a:t>C</a:t>
              </a:r>
              <a:r>
                <a:rPr lang="he-IL" altLang="en-US" sz="1800" b="1">
                  <a:solidFill>
                    <a:srgbClr val="FF0000"/>
                  </a:solidFill>
                  <a:cs typeface="Times New Roman" panose="02020603050405020304" pitchFamily="18" charset="0"/>
                </a:rPr>
                <a:t>++</a:t>
              </a:r>
              <a:endParaRPr lang="en-GB" altLang="en-US" sz="1800" b="1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42FB3DDC-52B8-4A82-BAD6-7DFBBEDEF4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altLang="en-US"/>
              <a:t>קלט/פלט</a:t>
            </a:r>
            <a:endParaRPr lang="en-GB" altLang="en-US"/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956EF68D-E370-42B9-BC47-58EDCFDA96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he-IL" altLang="en-US"/>
              <a:t>מוסיפים את הספרית קלט/פלט </a:t>
            </a:r>
            <a:endParaRPr lang="en-US" altLang="en-US"/>
          </a:p>
          <a:p>
            <a:pPr algn="l" rtl="0" eaLnBrk="1" hangingPunct="1">
              <a:lnSpc>
                <a:spcPct val="90000"/>
              </a:lnSpc>
            </a:pPr>
            <a:r>
              <a:rPr lang="en-US" altLang="en-US" sz="1600" b="1">
                <a:solidFill>
                  <a:schemeClr val="folHlink"/>
                </a:solidFill>
                <a:cs typeface="Times New Roman" panose="02020603050405020304" pitchFamily="18" charset="0"/>
              </a:rPr>
              <a:t>#include&lt;iostream&gt;</a:t>
            </a:r>
          </a:p>
          <a:p>
            <a:pPr eaLnBrk="1" hangingPunct="1"/>
            <a:r>
              <a:rPr lang="he-IL" altLang="en-US"/>
              <a:t>פונקציות קלט</a:t>
            </a:r>
            <a:r>
              <a:rPr lang="en-US" altLang="en-US"/>
              <a:t> fscanf </a:t>
            </a:r>
            <a:r>
              <a:rPr lang="he-IL" altLang="en-US"/>
              <a:t>מוחלפת ב- </a:t>
            </a:r>
            <a:r>
              <a:rPr lang="en-US" altLang="en-US"/>
              <a:t>cin</a:t>
            </a:r>
            <a:endParaRPr lang="he-IL" altLang="en-US"/>
          </a:p>
          <a:p>
            <a:pPr algn="l" rtl="0" eaLnBrk="1" hangingPunct="1">
              <a:lnSpc>
                <a:spcPct val="90000"/>
              </a:lnSpc>
            </a:pPr>
            <a:r>
              <a:rPr lang="en-US" altLang="en-US" sz="1600" b="1">
                <a:solidFill>
                  <a:schemeClr val="folHlink"/>
                </a:solidFill>
                <a:cs typeface="Times New Roman" panose="02020603050405020304" pitchFamily="18" charset="0"/>
              </a:rPr>
              <a:t>cin</a:t>
            </a:r>
            <a:r>
              <a:rPr lang="en-GB" altLang="en-US" sz="1600" b="1">
                <a:solidFill>
                  <a:schemeClr val="folHlink"/>
                </a:solidFill>
                <a:cs typeface="Times New Roman" panose="02020603050405020304" pitchFamily="18" charset="0"/>
              </a:rPr>
              <a:t>&gt;&gt;      &gt;&gt;extraction operator</a:t>
            </a:r>
          </a:p>
          <a:p>
            <a:pPr algn="l" rtl="0" eaLnBrk="1" hangingPunct="1">
              <a:lnSpc>
                <a:spcPct val="90000"/>
              </a:lnSpc>
            </a:pPr>
            <a:r>
              <a:rPr lang="en-GB" altLang="en-US" sz="1600" b="1">
                <a:solidFill>
                  <a:schemeClr val="folHlink"/>
                </a:solidFill>
                <a:cs typeface="Times New Roman" panose="02020603050405020304" pitchFamily="18" charset="0"/>
              </a:rPr>
              <a:t>int value;</a:t>
            </a:r>
          </a:p>
          <a:p>
            <a:pPr algn="l" rtl="0" eaLnBrk="1" hangingPunct="1">
              <a:lnSpc>
                <a:spcPct val="90000"/>
              </a:lnSpc>
            </a:pPr>
            <a:r>
              <a:rPr lang="en-GB" altLang="en-US" sz="1600" b="1">
                <a:solidFill>
                  <a:schemeClr val="folHlink"/>
                </a:solidFill>
                <a:cs typeface="Times New Roman" panose="02020603050405020304" pitchFamily="18" charset="0"/>
              </a:rPr>
              <a:t>cin &gt;&gt; value;</a:t>
            </a:r>
            <a:endParaRPr lang="he-IL" altLang="en-US" sz="1600" b="1">
              <a:solidFill>
                <a:schemeClr val="folHlink"/>
              </a:solidFill>
              <a:cs typeface="Times New Roman" panose="02020603050405020304" pitchFamily="18" charset="0"/>
            </a:endParaRPr>
          </a:p>
          <a:p>
            <a:pPr algn="l" rtl="0" eaLnBrk="1" hangingPunct="1">
              <a:lnSpc>
                <a:spcPct val="90000"/>
              </a:lnSpc>
            </a:pPr>
            <a:r>
              <a:rPr lang="en-US" altLang="en-US" sz="1600">
                <a:solidFill>
                  <a:srgbClr val="FF0000"/>
                </a:solidFill>
              </a:rPr>
              <a:t>cin.getline(where, howmany,separationMark)</a:t>
            </a:r>
            <a:endParaRPr lang="en-GB" altLang="en-US" sz="1600" b="1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algn="l" rtl="0" eaLnBrk="1" hangingPunct="1">
              <a:lnSpc>
                <a:spcPct val="90000"/>
              </a:lnSpc>
            </a:pPr>
            <a:r>
              <a:rPr lang="en-GB" altLang="en-US" sz="1600" b="1">
                <a:solidFill>
                  <a:schemeClr val="folHlink"/>
                </a:solidFill>
                <a:cs typeface="Times New Roman" panose="02020603050405020304" pitchFamily="18" charset="0"/>
              </a:rPr>
              <a:t>cin.getline(CharInput, size, </a:t>
            </a:r>
            <a:r>
              <a:rPr lang="en-GB" altLang="en-US" sz="1600" b="1" noProof="1">
                <a:solidFill>
                  <a:schemeClr val="folHlink"/>
                </a:solidFill>
              </a:rPr>
              <a:t>'\n'</a:t>
            </a:r>
            <a:r>
              <a:rPr lang="en-GB" altLang="en-US" sz="1600" b="1">
                <a:solidFill>
                  <a:schemeClr val="folHlink"/>
                </a:solidFill>
                <a:cs typeface="Times New Roman" panose="02020603050405020304" pitchFamily="18" charset="0"/>
              </a:rPr>
              <a:t>);  //with whitespaces</a:t>
            </a:r>
            <a:endParaRPr lang="he-IL" altLang="en-US" sz="1600" b="1">
              <a:solidFill>
                <a:schemeClr val="folHlink"/>
              </a:solidFill>
              <a:cs typeface="Times New Roman" panose="02020603050405020304" pitchFamily="18" charset="0"/>
            </a:endParaRPr>
          </a:p>
          <a:p>
            <a:pPr eaLnBrk="1" hangingPunct="1"/>
            <a:r>
              <a:rPr lang="he-IL" altLang="en-US"/>
              <a:t>פונקצית פלט</a:t>
            </a:r>
            <a:r>
              <a:rPr lang="en-US" altLang="en-US"/>
              <a:t> print </a:t>
            </a:r>
            <a:r>
              <a:rPr lang="he-IL" altLang="en-US"/>
              <a:t>מוחלפת ב- </a:t>
            </a:r>
            <a:r>
              <a:rPr lang="en-US" altLang="en-US"/>
              <a:t>cout</a:t>
            </a:r>
            <a:endParaRPr lang="he-IL" altLang="en-US"/>
          </a:p>
          <a:p>
            <a:pPr algn="l" rtl="0" eaLnBrk="1" hangingPunct="1"/>
            <a:r>
              <a:rPr lang="en-GB" altLang="en-US" sz="1600" b="1">
                <a:solidFill>
                  <a:schemeClr val="folHlink"/>
                </a:solidFill>
                <a:cs typeface="Times New Roman" panose="02020603050405020304" pitchFamily="18" charset="0"/>
              </a:rPr>
              <a:t>cout &lt;&lt;        &lt;&lt; insertion operator</a:t>
            </a:r>
          </a:p>
          <a:p>
            <a:pPr algn="l" rtl="0" eaLnBrk="1" hangingPunct="1"/>
            <a:r>
              <a:rPr lang="en-GB" altLang="en-US" sz="1600" b="1">
                <a:solidFill>
                  <a:schemeClr val="folHlink"/>
                </a:solidFill>
                <a:cs typeface="Times New Roman" panose="02020603050405020304" pitchFamily="18" charset="0"/>
              </a:rPr>
              <a:t>– C  -  printf(</a:t>
            </a:r>
            <a:r>
              <a:rPr lang="he-IL" altLang="en-US" sz="1600" b="1">
                <a:solidFill>
                  <a:schemeClr val="folHlink"/>
                </a:solidFill>
                <a:cs typeface="Times New Roman" panose="02020603050405020304" pitchFamily="18" charset="0"/>
              </a:rPr>
              <a:t>"</a:t>
            </a:r>
            <a:r>
              <a:rPr lang="en-GB" altLang="en-US" sz="1600" b="1">
                <a:solidFill>
                  <a:schemeClr val="folHlink"/>
                </a:solidFill>
                <a:cs typeface="Times New Roman" panose="02020603050405020304" pitchFamily="18" charset="0"/>
              </a:rPr>
              <a:t>value is %d\n</a:t>
            </a:r>
            <a:r>
              <a:rPr lang="he-IL" altLang="en-US" sz="1600" b="1">
                <a:solidFill>
                  <a:schemeClr val="folHlink"/>
                </a:solidFill>
                <a:cs typeface="Times New Roman" panose="02020603050405020304" pitchFamily="18" charset="0"/>
              </a:rPr>
              <a:t>"</a:t>
            </a:r>
            <a:r>
              <a:rPr lang="en-GB" altLang="en-US" sz="1600" b="1">
                <a:solidFill>
                  <a:schemeClr val="folHlink"/>
                </a:solidFill>
                <a:cs typeface="Times New Roman" panose="02020603050405020304" pitchFamily="18" charset="0"/>
              </a:rPr>
              <a:t>, value);</a:t>
            </a:r>
          </a:p>
          <a:p>
            <a:pPr algn="l" rtl="0" eaLnBrk="1" hangingPunct="1"/>
            <a:r>
              <a:rPr lang="en-GB" altLang="en-US" sz="1600" b="1">
                <a:solidFill>
                  <a:schemeClr val="folHlink"/>
                </a:solidFill>
                <a:cs typeface="Times New Roman" panose="02020603050405020304" pitchFamily="18" charset="0"/>
              </a:rPr>
              <a:t>– C++ -  cout &lt;&lt; </a:t>
            </a:r>
            <a:r>
              <a:rPr lang="he-IL" altLang="en-US" sz="1600" b="1">
                <a:solidFill>
                  <a:schemeClr val="folHlink"/>
                </a:solidFill>
                <a:cs typeface="Times New Roman" panose="02020603050405020304" pitchFamily="18" charset="0"/>
              </a:rPr>
              <a:t>"</a:t>
            </a:r>
            <a:r>
              <a:rPr lang="en-GB" altLang="en-US" sz="1600" b="1">
                <a:solidFill>
                  <a:schemeClr val="folHlink"/>
                </a:solidFill>
                <a:cs typeface="Times New Roman" panose="02020603050405020304" pitchFamily="18" charset="0"/>
              </a:rPr>
              <a:t>value is </a:t>
            </a:r>
            <a:r>
              <a:rPr lang="he-IL" altLang="en-US" sz="1600" b="1">
                <a:solidFill>
                  <a:schemeClr val="folHlink"/>
                </a:solidFill>
                <a:cs typeface="Times New Roman" panose="02020603050405020304" pitchFamily="18" charset="0"/>
              </a:rPr>
              <a:t>"</a:t>
            </a:r>
            <a:r>
              <a:rPr lang="en-GB" altLang="en-US" sz="1600" b="1">
                <a:solidFill>
                  <a:schemeClr val="folHlink"/>
                </a:solidFill>
                <a:cs typeface="Times New Roman" panose="02020603050405020304" pitchFamily="18" charset="0"/>
              </a:rPr>
              <a:t> &lt;&lt; value&lt;&lt; endl;</a:t>
            </a:r>
          </a:p>
        </p:txBody>
      </p:sp>
      <p:sp>
        <p:nvSpPr>
          <p:cNvPr id="19460" name="Footer Placeholder 3">
            <a:extLst>
              <a:ext uri="{FF2B5EF4-FFF2-40B4-BE49-F238E27FC236}">
                <a16:creationId xmlns:a16="http://schemas.microsoft.com/office/drawing/2014/main" id="{69826B7E-EBE8-4D23-AAAA-A1CDBEB3A9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9pPr>
          </a:lstStyle>
          <a:p>
            <a:pPr algn="ctr" rtl="0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dirty="0">
              <a:cs typeface="Times New Roman" panose="02020603050405020304" pitchFamily="18" charset="0"/>
            </a:endParaRPr>
          </a:p>
        </p:txBody>
      </p:sp>
      <p:sp>
        <p:nvSpPr>
          <p:cNvPr id="19461" name="Slide Number Placeholder 4">
            <a:extLst>
              <a:ext uri="{FF2B5EF4-FFF2-40B4-BE49-F238E27FC236}">
                <a16:creationId xmlns:a16="http://schemas.microsoft.com/office/drawing/2014/main" id="{EC537919-7A11-45C1-AB82-AAFA66B302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9pPr>
          </a:lstStyle>
          <a:p>
            <a:pPr rtl="0">
              <a:spcBef>
                <a:spcPct val="0"/>
              </a:spcBef>
              <a:buClrTx/>
              <a:buSzTx/>
              <a:buFontTx/>
              <a:buNone/>
            </a:pPr>
            <a:fld id="{DDEAF443-0D0B-43BC-8FFE-A693D13AEE2D}" type="slidenum">
              <a:rPr lang="he-IL" altLang="en-US" sz="1400">
                <a:cs typeface="Times New Roman" panose="02020603050405020304" pitchFamily="18" charset="0"/>
              </a:rPr>
              <a:pPr rtl="0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Times New Roman"/>
      </a:majorFont>
      <a:minorFont>
        <a:latin typeface="Tahoma"/>
        <a:ea typeface=""/>
        <a:cs typeface="David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Times New Roman"/>
      </a:majorFont>
      <a:minorFont>
        <a:latin typeface="Tahoma"/>
        <a:ea typeface=""/>
        <a:cs typeface="David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2640</Words>
  <Application>Microsoft Office PowerPoint</Application>
  <PresentationFormat>מסך רחב</PresentationFormat>
  <Paragraphs>462</Paragraphs>
  <Slides>33</Slides>
  <Notes>9</Notes>
  <HiddenSlides>0</HiddenSlides>
  <MMClips>0</MMClips>
  <ScaleCrop>false</ScaleCrop>
  <HeadingPairs>
    <vt:vector size="8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2</vt:i4>
      </vt:variant>
      <vt:variant>
        <vt:lpstr>שרתי OLE מוטבעים</vt:lpstr>
      </vt:variant>
      <vt:variant>
        <vt:i4>2</vt:i4>
      </vt:variant>
      <vt:variant>
        <vt:lpstr>כותרות שקופיות</vt:lpstr>
      </vt:variant>
      <vt:variant>
        <vt:i4>33</vt:i4>
      </vt:variant>
    </vt:vector>
  </HeadingPairs>
  <TitlesOfParts>
    <vt:vector size="42" baseType="lpstr">
      <vt:lpstr>Book Antiqua</vt:lpstr>
      <vt:lpstr>David</vt:lpstr>
      <vt:lpstr>Tahoma</vt:lpstr>
      <vt:lpstr>Times New Roman</vt:lpstr>
      <vt:lpstr>Wingdings</vt:lpstr>
      <vt:lpstr>Blends</vt:lpstr>
      <vt:lpstr>1_Blends</vt:lpstr>
      <vt:lpstr>Document</vt:lpstr>
      <vt:lpstr>Bitmap Image</vt:lpstr>
      <vt:lpstr>תכנות מונחה עצמים ושפת C++</vt:lpstr>
      <vt:lpstr>סקירה כללית של הקורס </vt:lpstr>
      <vt:lpstr>פרטים טכניים</vt:lpstr>
      <vt:lpstr>מבט על על ההרצאה</vt:lpstr>
      <vt:lpstr>הסטוריה של C++</vt:lpstr>
      <vt:lpstr>חזרה</vt:lpstr>
      <vt:lpstr>מבני בקרה</vt:lpstr>
      <vt:lpstr>בשפת C </vt:lpstr>
      <vt:lpstr>קלט/פלט</vt:lpstr>
      <vt:lpstr>ספריות</vt:lpstr>
      <vt:lpstr>טיפוסים חדשים</vt:lpstr>
      <vt:lpstr>הכרזה על משתנים</vt:lpstr>
      <vt:lpstr>פונקציות</vt:lpstr>
      <vt:lpstr>ערך ברירת מחדל </vt:lpstr>
      <vt:lpstr>מה יהיה הפלט?</vt:lpstr>
      <vt:lpstr>העמסה וערך ברירת מחדל יחד</vt:lpstr>
      <vt:lpstr>העברת הפרמטרים לפי הפניה</vt:lpstr>
      <vt:lpstr>   דוגמה</vt:lpstr>
      <vt:lpstr>עד כאן</vt:lpstr>
      <vt:lpstr>הקצאת זיכרון דינאמית</vt:lpstr>
      <vt:lpstr>הקצאת זיכרון דינאמית</vt:lpstr>
      <vt:lpstr>   דוגמה</vt:lpstr>
      <vt:lpstr>אופרטור delete</vt:lpstr>
      <vt:lpstr>   דוגמה</vt:lpstr>
      <vt:lpstr>   דוגמה</vt:lpstr>
      <vt:lpstr>תרגיל</vt:lpstr>
      <vt:lpstr>פתרון</vt:lpstr>
      <vt:lpstr>עוד</vt:lpstr>
      <vt:lpstr>יתרונות של C++</vt:lpstr>
      <vt:lpstr>מצביע למצביע</vt:lpstr>
      <vt:lpstr>תזכורת – char**</vt:lpstr>
      <vt:lpstr>מצגת של PowerPoint‏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תכנות מונחה עצמים ושפת C++</dc:title>
  <dc:creator>Zviel-Girshin Rina</dc:creator>
  <cp:lastModifiedBy>Kita 817</cp:lastModifiedBy>
  <cp:revision>6</cp:revision>
  <dcterms:created xsi:type="dcterms:W3CDTF">2020-10-15T06:16:19Z</dcterms:created>
  <dcterms:modified xsi:type="dcterms:W3CDTF">2023-09-03T08:04:21Z</dcterms:modified>
</cp:coreProperties>
</file>