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703" r:id="rId2"/>
  </p:sldMasterIdLst>
  <p:notesMasterIdLst>
    <p:notesMasterId r:id="rId15"/>
  </p:notesMasterIdLst>
  <p:handoutMasterIdLst>
    <p:handoutMasterId r:id="rId16"/>
  </p:handoutMasterIdLst>
  <p:sldIdLst>
    <p:sldId id="256" r:id="rId3"/>
    <p:sldId id="298" r:id="rId4"/>
    <p:sldId id="348" r:id="rId5"/>
    <p:sldId id="352" r:id="rId6"/>
    <p:sldId id="350" r:id="rId7"/>
    <p:sldId id="354" r:id="rId8"/>
    <p:sldId id="347" r:id="rId9"/>
    <p:sldId id="349" r:id="rId10"/>
    <p:sldId id="353" r:id="rId11"/>
    <p:sldId id="355" r:id="rId12"/>
    <p:sldId id="356" r:id="rId13"/>
    <p:sldId id="357" r:id="rId14"/>
  </p:sldIdLst>
  <p:sldSz cx="16257588" cy="9144000"/>
  <p:notesSz cx="6858000" cy="9144000"/>
  <p:defaultTextStyle>
    <a:defPPr>
      <a:defRPr lang="en-US"/>
    </a:defPPr>
    <a:lvl1pPr marL="0" algn="l" defTabSz="781583" rtl="0" eaLnBrk="1" latinLnBrk="0" hangingPunct="1">
      <a:defRPr sz="3100" kern="1200">
        <a:solidFill>
          <a:schemeClr val="tx1"/>
        </a:solidFill>
        <a:latin typeface="+mn-lt"/>
        <a:ea typeface="+mn-ea"/>
        <a:cs typeface="+mn-cs"/>
      </a:defRPr>
    </a:lvl1pPr>
    <a:lvl2pPr marL="781583" algn="l" defTabSz="781583" rtl="0" eaLnBrk="1" latinLnBrk="0" hangingPunct="1">
      <a:defRPr sz="3100" kern="1200">
        <a:solidFill>
          <a:schemeClr val="tx1"/>
        </a:solidFill>
        <a:latin typeface="+mn-lt"/>
        <a:ea typeface="+mn-ea"/>
        <a:cs typeface="+mn-cs"/>
      </a:defRPr>
    </a:lvl2pPr>
    <a:lvl3pPr marL="1563167" algn="l" defTabSz="781583" rtl="0" eaLnBrk="1" latinLnBrk="0" hangingPunct="1">
      <a:defRPr sz="3100" kern="1200">
        <a:solidFill>
          <a:schemeClr val="tx1"/>
        </a:solidFill>
        <a:latin typeface="+mn-lt"/>
        <a:ea typeface="+mn-ea"/>
        <a:cs typeface="+mn-cs"/>
      </a:defRPr>
    </a:lvl3pPr>
    <a:lvl4pPr marL="2344750" algn="l" defTabSz="781583" rtl="0" eaLnBrk="1" latinLnBrk="0" hangingPunct="1">
      <a:defRPr sz="3100" kern="1200">
        <a:solidFill>
          <a:schemeClr val="tx1"/>
        </a:solidFill>
        <a:latin typeface="+mn-lt"/>
        <a:ea typeface="+mn-ea"/>
        <a:cs typeface="+mn-cs"/>
      </a:defRPr>
    </a:lvl4pPr>
    <a:lvl5pPr marL="3126334" algn="l" defTabSz="781583" rtl="0" eaLnBrk="1" latinLnBrk="0" hangingPunct="1">
      <a:defRPr sz="3100" kern="1200">
        <a:solidFill>
          <a:schemeClr val="tx1"/>
        </a:solidFill>
        <a:latin typeface="+mn-lt"/>
        <a:ea typeface="+mn-ea"/>
        <a:cs typeface="+mn-cs"/>
      </a:defRPr>
    </a:lvl5pPr>
    <a:lvl6pPr marL="3907917" algn="l" defTabSz="781583" rtl="0" eaLnBrk="1" latinLnBrk="0" hangingPunct="1">
      <a:defRPr sz="3100" kern="1200">
        <a:solidFill>
          <a:schemeClr val="tx1"/>
        </a:solidFill>
        <a:latin typeface="+mn-lt"/>
        <a:ea typeface="+mn-ea"/>
        <a:cs typeface="+mn-cs"/>
      </a:defRPr>
    </a:lvl6pPr>
    <a:lvl7pPr marL="4689500" algn="l" defTabSz="781583" rtl="0" eaLnBrk="1" latinLnBrk="0" hangingPunct="1">
      <a:defRPr sz="3100" kern="1200">
        <a:solidFill>
          <a:schemeClr val="tx1"/>
        </a:solidFill>
        <a:latin typeface="+mn-lt"/>
        <a:ea typeface="+mn-ea"/>
        <a:cs typeface="+mn-cs"/>
      </a:defRPr>
    </a:lvl7pPr>
    <a:lvl8pPr marL="5471084" algn="l" defTabSz="781583" rtl="0" eaLnBrk="1" latinLnBrk="0" hangingPunct="1">
      <a:defRPr sz="3100" kern="1200">
        <a:solidFill>
          <a:schemeClr val="tx1"/>
        </a:solidFill>
        <a:latin typeface="+mn-lt"/>
        <a:ea typeface="+mn-ea"/>
        <a:cs typeface="+mn-cs"/>
      </a:defRPr>
    </a:lvl8pPr>
    <a:lvl9pPr marL="6252667" algn="l" defTabSz="781583" rtl="0" eaLnBrk="1" latinLnBrk="0" hangingPunct="1">
      <a:defRPr sz="3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51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43"/>
    <a:srgbClr val="267A52"/>
    <a:srgbClr val="7AC143"/>
    <a:srgbClr val="43B02A"/>
    <a:srgbClr val="00673E"/>
    <a:srgbClr val="58927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08" autoAdjust="0"/>
  </p:normalViewPr>
  <p:slideViewPr>
    <p:cSldViewPr snapToGrid="0" snapToObjects="1">
      <p:cViewPr varScale="1">
        <p:scale>
          <a:sx n="72" d="100"/>
          <a:sy n="72" d="100"/>
        </p:scale>
        <p:origin x="96" y="72"/>
      </p:cViewPr>
      <p:guideLst>
        <p:guide orient="horz" pos="2880"/>
        <p:guide pos="5121"/>
      </p:guideLst>
    </p:cSldViewPr>
  </p:slideViewPr>
  <p:outlineViewPr>
    <p:cViewPr>
      <p:scale>
        <a:sx n="33" d="100"/>
        <a:sy n="33" d="100"/>
      </p:scale>
      <p:origin x="0" y="538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678AF4-5E64-AC4C-BB17-179E924E563F}" type="datetimeFigureOut">
              <a:rPr lang="en-US" smtClean="0"/>
              <a:t>8/30/2025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9BC6A53-3777-FA4B-999B-678D40C4B3AE}" type="slidenum">
              <a:rPr lang="en-US" smtClean="0"/>
              <a:t>‹#›</a:t>
            </a:fld>
            <a:endParaRPr lang="en-US"/>
          </a:p>
        </p:txBody>
      </p:sp>
    </p:spTree>
    <p:extLst>
      <p:ext uri="{BB962C8B-B14F-4D97-AF65-F5344CB8AC3E}">
        <p14:creationId xmlns:p14="http://schemas.microsoft.com/office/powerpoint/2010/main" val="33504137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BA0A7F-40AB-B84E-BA8C-8861397EF456}" type="datetimeFigureOut">
              <a:rPr lang="en-US" smtClean="0"/>
              <a:t>8/30/2025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B51CE3-F1EC-6B4D-8B6D-86D363C89BAA}" type="slidenum">
              <a:rPr lang="en-US" smtClean="0"/>
              <a:t>‹#›</a:t>
            </a:fld>
            <a:endParaRPr lang="en-US"/>
          </a:p>
        </p:txBody>
      </p:sp>
    </p:spTree>
    <p:extLst>
      <p:ext uri="{BB962C8B-B14F-4D97-AF65-F5344CB8AC3E}">
        <p14:creationId xmlns:p14="http://schemas.microsoft.com/office/powerpoint/2010/main" val="3901875955"/>
      </p:ext>
    </p:extLst>
  </p:cSld>
  <p:clrMap bg1="lt1" tx1="dk1" bg2="lt2" tx2="dk2" accent1="accent1" accent2="accent2" accent3="accent3" accent4="accent4" accent5="accent5" accent6="accent6" hlink="hlink" folHlink="folHlink"/>
  <p:hf hdr="0" ftr="0" dt="0"/>
  <p:notesStyle>
    <a:lvl1pPr marL="0" algn="l" defTabSz="781583" rtl="0" eaLnBrk="1" latinLnBrk="0" hangingPunct="1">
      <a:defRPr sz="2100" kern="1200">
        <a:solidFill>
          <a:schemeClr val="tx1"/>
        </a:solidFill>
        <a:latin typeface="+mn-lt"/>
        <a:ea typeface="+mn-ea"/>
        <a:cs typeface="+mn-cs"/>
      </a:defRPr>
    </a:lvl1pPr>
    <a:lvl2pPr marL="781583" algn="l" defTabSz="781583" rtl="0" eaLnBrk="1" latinLnBrk="0" hangingPunct="1">
      <a:defRPr sz="2100" kern="1200">
        <a:solidFill>
          <a:schemeClr val="tx1"/>
        </a:solidFill>
        <a:latin typeface="+mn-lt"/>
        <a:ea typeface="+mn-ea"/>
        <a:cs typeface="+mn-cs"/>
      </a:defRPr>
    </a:lvl2pPr>
    <a:lvl3pPr marL="1563167" algn="l" defTabSz="781583" rtl="0" eaLnBrk="1" latinLnBrk="0" hangingPunct="1">
      <a:defRPr sz="2100" kern="1200">
        <a:solidFill>
          <a:schemeClr val="tx1"/>
        </a:solidFill>
        <a:latin typeface="+mn-lt"/>
        <a:ea typeface="+mn-ea"/>
        <a:cs typeface="+mn-cs"/>
      </a:defRPr>
    </a:lvl3pPr>
    <a:lvl4pPr marL="2344750" algn="l" defTabSz="781583" rtl="0" eaLnBrk="1" latinLnBrk="0" hangingPunct="1">
      <a:defRPr sz="2100" kern="1200">
        <a:solidFill>
          <a:schemeClr val="tx1"/>
        </a:solidFill>
        <a:latin typeface="+mn-lt"/>
        <a:ea typeface="+mn-ea"/>
        <a:cs typeface="+mn-cs"/>
      </a:defRPr>
    </a:lvl4pPr>
    <a:lvl5pPr marL="3126334" algn="l" defTabSz="781583" rtl="0" eaLnBrk="1" latinLnBrk="0" hangingPunct="1">
      <a:defRPr sz="2100" kern="1200">
        <a:solidFill>
          <a:schemeClr val="tx1"/>
        </a:solidFill>
        <a:latin typeface="+mn-lt"/>
        <a:ea typeface="+mn-ea"/>
        <a:cs typeface="+mn-cs"/>
      </a:defRPr>
    </a:lvl5pPr>
    <a:lvl6pPr marL="3907917" algn="l" defTabSz="781583" rtl="0" eaLnBrk="1" latinLnBrk="0" hangingPunct="1">
      <a:defRPr sz="2100" kern="1200">
        <a:solidFill>
          <a:schemeClr val="tx1"/>
        </a:solidFill>
        <a:latin typeface="+mn-lt"/>
        <a:ea typeface="+mn-ea"/>
        <a:cs typeface="+mn-cs"/>
      </a:defRPr>
    </a:lvl6pPr>
    <a:lvl7pPr marL="4689500" algn="l" defTabSz="781583" rtl="0" eaLnBrk="1" latinLnBrk="0" hangingPunct="1">
      <a:defRPr sz="2100" kern="1200">
        <a:solidFill>
          <a:schemeClr val="tx1"/>
        </a:solidFill>
        <a:latin typeface="+mn-lt"/>
        <a:ea typeface="+mn-ea"/>
        <a:cs typeface="+mn-cs"/>
      </a:defRPr>
    </a:lvl7pPr>
    <a:lvl8pPr marL="5471084" algn="l" defTabSz="781583" rtl="0" eaLnBrk="1" latinLnBrk="0" hangingPunct="1">
      <a:defRPr sz="2100" kern="1200">
        <a:solidFill>
          <a:schemeClr val="tx1"/>
        </a:solidFill>
        <a:latin typeface="+mn-lt"/>
        <a:ea typeface="+mn-ea"/>
        <a:cs typeface="+mn-cs"/>
      </a:defRPr>
    </a:lvl8pPr>
    <a:lvl9pPr marL="6252667" algn="l" defTabSz="781583" rtl="0" eaLnBrk="1" latinLnBrk="0" hangingPunct="1">
      <a:defRPr sz="2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12" name="Picture 11" descr="swoosh-85.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015978"/>
            <a:ext cx="16257588" cy="1739093"/>
          </a:xfrm>
          <a:prstGeom prst="rect">
            <a:avLst/>
          </a:prstGeom>
        </p:spPr>
      </p:pic>
      <p:sp>
        <p:nvSpPr>
          <p:cNvPr id="2" name="Title 1"/>
          <p:cNvSpPr>
            <a:spLocks noGrp="1"/>
          </p:cNvSpPr>
          <p:nvPr>
            <p:ph type="ctrTitle" hasCustomPrompt="1"/>
          </p:nvPr>
        </p:nvSpPr>
        <p:spPr>
          <a:xfrm>
            <a:off x="812882" y="1716573"/>
            <a:ext cx="9668510" cy="2180690"/>
          </a:xfrm>
        </p:spPr>
        <p:txBody>
          <a:bodyPr anchor="b"/>
          <a:lstStyle>
            <a:lvl1pPr>
              <a:defRPr>
                <a:solidFill>
                  <a:schemeClr val="bg1"/>
                </a:solidFill>
              </a:defRPr>
            </a:lvl1pPr>
          </a:lstStyle>
          <a:p>
            <a:r>
              <a:rPr lang="en-CA" dirty="0"/>
              <a:t>This is your presentation title</a:t>
            </a:r>
            <a:endParaRPr lang="en-US" dirty="0"/>
          </a:p>
        </p:txBody>
      </p:sp>
      <p:sp>
        <p:nvSpPr>
          <p:cNvPr id="3" name="Subtitle 2"/>
          <p:cNvSpPr>
            <a:spLocks noGrp="1"/>
          </p:cNvSpPr>
          <p:nvPr>
            <p:ph type="subTitle" idx="1" hasCustomPrompt="1"/>
          </p:nvPr>
        </p:nvSpPr>
        <p:spPr>
          <a:xfrm>
            <a:off x="812881" y="4032727"/>
            <a:ext cx="12157629" cy="2336800"/>
          </a:xfrm>
        </p:spPr>
        <p:txBody>
          <a:bodyPr lIns="0" tIns="0" rIns="0" bIns="0">
            <a:noAutofit/>
          </a:bodyPr>
          <a:lstStyle>
            <a:lvl1pPr marL="0" indent="0" algn="l">
              <a:lnSpc>
                <a:spcPct val="100000"/>
              </a:lnSpc>
              <a:buNone/>
              <a:defRPr sz="4800" baseline="0">
                <a:solidFill>
                  <a:schemeClr val="accent3"/>
                </a:solidFill>
              </a:defRPr>
            </a:lvl1pPr>
            <a:lvl2pPr marL="781583" indent="0" algn="ctr">
              <a:buNone/>
              <a:defRPr>
                <a:solidFill>
                  <a:schemeClr val="tx1">
                    <a:tint val="75000"/>
                  </a:schemeClr>
                </a:solidFill>
              </a:defRPr>
            </a:lvl2pPr>
            <a:lvl3pPr marL="1563167" indent="0" algn="ctr">
              <a:buNone/>
              <a:defRPr>
                <a:solidFill>
                  <a:schemeClr val="tx1">
                    <a:tint val="75000"/>
                  </a:schemeClr>
                </a:solidFill>
              </a:defRPr>
            </a:lvl3pPr>
            <a:lvl4pPr marL="2344750" indent="0" algn="ctr">
              <a:buNone/>
              <a:defRPr>
                <a:solidFill>
                  <a:schemeClr val="tx1">
                    <a:tint val="75000"/>
                  </a:schemeClr>
                </a:solidFill>
              </a:defRPr>
            </a:lvl4pPr>
            <a:lvl5pPr marL="3126334" indent="0" algn="ctr">
              <a:buNone/>
              <a:defRPr>
                <a:solidFill>
                  <a:schemeClr val="tx1">
                    <a:tint val="75000"/>
                  </a:schemeClr>
                </a:solidFill>
              </a:defRPr>
            </a:lvl5pPr>
            <a:lvl6pPr marL="3907917" indent="0" algn="ctr">
              <a:buNone/>
              <a:defRPr>
                <a:solidFill>
                  <a:schemeClr val="tx1">
                    <a:tint val="75000"/>
                  </a:schemeClr>
                </a:solidFill>
              </a:defRPr>
            </a:lvl6pPr>
            <a:lvl7pPr marL="4689500" indent="0" algn="ctr">
              <a:buNone/>
              <a:defRPr>
                <a:solidFill>
                  <a:schemeClr val="tx1">
                    <a:tint val="75000"/>
                  </a:schemeClr>
                </a:solidFill>
              </a:defRPr>
            </a:lvl7pPr>
            <a:lvl8pPr marL="5471084" indent="0" algn="ctr">
              <a:buNone/>
              <a:defRPr>
                <a:solidFill>
                  <a:schemeClr val="tx1">
                    <a:tint val="75000"/>
                  </a:schemeClr>
                </a:solidFill>
              </a:defRPr>
            </a:lvl8pPr>
            <a:lvl9pPr marL="6252667" indent="0" algn="ctr">
              <a:buNone/>
              <a:defRPr>
                <a:solidFill>
                  <a:schemeClr val="tx1">
                    <a:tint val="75000"/>
                  </a:schemeClr>
                </a:solidFill>
              </a:defRPr>
            </a:lvl9pPr>
          </a:lstStyle>
          <a:p>
            <a:r>
              <a:rPr lang="en-CA" dirty="0"/>
              <a:t>Presentation subtitle or brief one-sentence description.</a:t>
            </a:r>
            <a:endParaRPr lang="en-US" dirty="0"/>
          </a:p>
        </p:txBody>
      </p:sp>
      <p:sp>
        <p:nvSpPr>
          <p:cNvPr id="5" name="Text Placeholder 4"/>
          <p:cNvSpPr>
            <a:spLocks noGrp="1"/>
          </p:cNvSpPr>
          <p:nvPr>
            <p:ph type="body" sz="quarter" idx="10" hasCustomPrompt="1"/>
          </p:nvPr>
        </p:nvSpPr>
        <p:spPr>
          <a:xfrm>
            <a:off x="829733" y="7346545"/>
            <a:ext cx="7145607" cy="993775"/>
          </a:xfrm>
        </p:spPr>
        <p:txBody>
          <a:bodyPr anchor="b"/>
          <a:lstStyle>
            <a:lvl1pPr>
              <a:defRPr baseline="0">
                <a:solidFill>
                  <a:schemeClr val="bg1"/>
                </a:solidFill>
              </a:defRPr>
            </a:lvl1pPr>
          </a:lstStyle>
          <a:p>
            <a:pPr lvl="0"/>
            <a:r>
              <a:rPr lang="en-CA" dirty="0"/>
              <a:t>Month 24th, 2017</a:t>
            </a:r>
            <a:endParaRPr lang="en-US" dirty="0"/>
          </a:p>
        </p:txBody>
      </p:sp>
      <p:pic>
        <p:nvPicPr>
          <p:cNvPr id="4" name="Picture 3" descr="ac-logo.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057728" y="825406"/>
            <a:ext cx="3390900" cy="711200"/>
          </a:xfrm>
          <a:prstGeom prst="rect">
            <a:avLst/>
          </a:prstGeom>
        </p:spPr>
      </p:pic>
    </p:spTree>
    <p:extLst>
      <p:ext uri="{BB962C8B-B14F-4D97-AF65-F5344CB8AC3E}">
        <p14:creationId xmlns:p14="http://schemas.microsoft.com/office/powerpoint/2010/main" val="3644026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Col Key Point w/Subtit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3-column key point slide with subtitles</a:t>
            </a:r>
            <a:endParaRPr lang="en-US" dirty="0"/>
          </a:p>
        </p:txBody>
      </p:sp>
      <p:sp>
        <p:nvSpPr>
          <p:cNvPr id="14" name="Text Placeholder 5"/>
          <p:cNvSpPr>
            <a:spLocks noGrp="1"/>
          </p:cNvSpPr>
          <p:nvPr>
            <p:ph type="body" sz="quarter" idx="15" hasCustomPrompt="1"/>
          </p:nvPr>
        </p:nvSpPr>
        <p:spPr>
          <a:xfrm>
            <a:off x="812882" y="3115732"/>
            <a:ext cx="4673339" cy="4419601"/>
          </a:xfrm>
        </p:spPr>
        <p:txBody>
          <a:bodyPr/>
          <a:lstStyle>
            <a:lvl1pPr>
              <a:spcBef>
                <a:spcPts val="1600"/>
              </a:spcBef>
              <a:defRPr baseline="0"/>
            </a:lvl1pPr>
            <a:lvl3pPr marL="2020367" indent="-457200">
              <a:buFont typeface="Arial"/>
              <a:buChar char="•"/>
              <a:defRPr/>
            </a:lvl3pPr>
            <a:lvl4pPr>
              <a:spcBef>
                <a:spcPts val="1104"/>
              </a:spcBef>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6" name="Text Placeholder 5"/>
          <p:cNvSpPr>
            <a:spLocks noGrp="1"/>
          </p:cNvSpPr>
          <p:nvPr>
            <p:ph type="body" sz="quarter" idx="16" hasCustomPrompt="1"/>
          </p:nvPr>
        </p:nvSpPr>
        <p:spPr>
          <a:xfrm>
            <a:off x="5807945" y="3115732"/>
            <a:ext cx="4644000" cy="4419601"/>
          </a:xfrm>
        </p:spPr>
        <p:txBody>
          <a:bodyPr/>
          <a:lstStyle>
            <a:lvl1pPr>
              <a:spcBef>
                <a:spcPts val="1600"/>
              </a:spcBef>
              <a:defRPr baseline="0"/>
            </a:lvl1pPr>
            <a:lvl3pPr marL="2020367" indent="-457200">
              <a:buFont typeface="Arial"/>
              <a:buChar char="•"/>
              <a:defRPr/>
            </a:lvl3pPr>
            <a:lvl4pPr>
              <a:spcBef>
                <a:spcPts val="1104"/>
              </a:spcBef>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0" name="Text Placeholder 5"/>
          <p:cNvSpPr>
            <a:spLocks noGrp="1"/>
          </p:cNvSpPr>
          <p:nvPr>
            <p:ph type="body" sz="quarter" idx="17" hasCustomPrompt="1"/>
          </p:nvPr>
        </p:nvSpPr>
        <p:spPr>
          <a:xfrm>
            <a:off x="10786183" y="3115732"/>
            <a:ext cx="4673448" cy="4419601"/>
          </a:xfrm>
        </p:spPr>
        <p:txBody>
          <a:bodyPr/>
          <a:lstStyle>
            <a:lvl1pPr>
              <a:spcBef>
                <a:spcPts val="1600"/>
              </a:spcBef>
              <a:defRPr baseline="0"/>
            </a:lvl1pPr>
            <a:lvl3pPr marL="2020367" indent="-457200">
              <a:buFont typeface="Arial"/>
              <a:buChar char="•"/>
              <a:defRPr/>
            </a:lvl3pPr>
            <a:lvl4pPr>
              <a:spcBef>
                <a:spcPts val="1104"/>
              </a:spcBef>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1" name="Text Placeholder 6"/>
          <p:cNvSpPr>
            <a:spLocks noGrp="1"/>
          </p:cNvSpPr>
          <p:nvPr>
            <p:ph type="body" sz="quarter" idx="18" hasCustomPrompt="1"/>
          </p:nvPr>
        </p:nvSpPr>
        <p:spPr>
          <a:xfrm>
            <a:off x="812883" y="2405062"/>
            <a:ext cx="4673338" cy="710671"/>
          </a:xfrm>
        </p:spPr>
        <p:txBody>
          <a:bodyPr/>
          <a:lstStyle>
            <a:lvl1pPr>
              <a:defRPr b="1">
                <a:solidFill>
                  <a:srgbClr val="599A83"/>
                </a:solidFill>
              </a:defRPr>
            </a:lvl1pPr>
          </a:lstStyle>
          <a:p>
            <a:pPr lvl="0"/>
            <a:r>
              <a:rPr lang="en-CA" dirty="0"/>
              <a:t>Subtitle</a:t>
            </a:r>
          </a:p>
        </p:txBody>
      </p:sp>
      <p:sp>
        <p:nvSpPr>
          <p:cNvPr id="12" name="Text Placeholder 6"/>
          <p:cNvSpPr>
            <a:spLocks noGrp="1"/>
          </p:cNvSpPr>
          <p:nvPr>
            <p:ph type="body" sz="quarter" idx="19" hasCustomPrompt="1"/>
          </p:nvPr>
        </p:nvSpPr>
        <p:spPr>
          <a:xfrm>
            <a:off x="5807945" y="2405062"/>
            <a:ext cx="4644000" cy="710671"/>
          </a:xfrm>
        </p:spPr>
        <p:txBody>
          <a:bodyPr/>
          <a:lstStyle>
            <a:lvl1pPr>
              <a:defRPr b="1">
                <a:solidFill>
                  <a:srgbClr val="599A83"/>
                </a:solidFill>
              </a:defRPr>
            </a:lvl1pPr>
          </a:lstStyle>
          <a:p>
            <a:pPr lvl="0"/>
            <a:r>
              <a:rPr lang="en-CA" dirty="0"/>
              <a:t>Subtitle</a:t>
            </a:r>
          </a:p>
        </p:txBody>
      </p:sp>
      <p:sp>
        <p:nvSpPr>
          <p:cNvPr id="13" name="Text Placeholder 6"/>
          <p:cNvSpPr>
            <a:spLocks noGrp="1"/>
          </p:cNvSpPr>
          <p:nvPr>
            <p:ph type="body" sz="quarter" idx="20" hasCustomPrompt="1"/>
          </p:nvPr>
        </p:nvSpPr>
        <p:spPr>
          <a:xfrm>
            <a:off x="10786183" y="2405062"/>
            <a:ext cx="4673338" cy="710671"/>
          </a:xfrm>
        </p:spPr>
        <p:txBody>
          <a:bodyPr/>
          <a:lstStyle>
            <a:lvl1pPr>
              <a:defRPr b="1">
                <a:solidFill>
                  <a:srgbClr val="599A83"/>
                </a:solidFill>
              </a:defRPr>
            </a:lvl1pPr>
          </a:lstStyle>
          <a:p>
            <a:pPr lvl="0"/>
            <a:r>
              <a:rPr lang="en-CA" dirty="0"/>
              <a:t>Subtitle</a:t>
            </a:r>
          </a:p>
        </p:txBody>
      </p:sp>
      <p:pic>
        <p:nvPicPr>
          <p:cNvPr id="15" name="Picture 14"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7" name="Picture 16"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8" name="Slide Number Placeholder 8"/>
          <p:cNvSpPr>
            <a:spLocks noGrp="1"/>
          </p:cNvSpPr>
          <p:nvPr>
            <p:ph type="sldNum" sz="quarter" idx="21"/>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654566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Point Key Poi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6-column key point slide</a:t>
            </a:r>
            <a:endParaRPr lang="en-US" dirty="0"/>
          </a:p>
        </p:txBody>
      </p:sp>
      <p:sp>
        <p:nvSpPr>
          <p:cNvPr id="14" name="Text Placeholder 5"/>
          <p:cNvSpPr>
            <a:spLocks noGrp="1"/>
          </p:cNvSpPr>
          <p:nvPr>
            <p:ph type="body" sz="quarter" idx="15" hasCustomPrompt="1"/>
          </p:nvPr>
        </p:nvSpPr>
        <p:spPr>
          <a:xfrm>
            <a:off x="812882" y="2404534"/>
            <a:ext cx="4673339" cy="2409137"/>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sp>
        <p:nvSpPr>
          <p:cNvPr id="16" name="Text Placeholder 5"/>
          <p:cNvSpPr>
            <a:spLocks noGrp="1"/>
          </p:cNvSpPr>
          <p:nvPr>
            <p:ph type="body" sz="quarter" idx="16" hasCustomPrompt="1"/>
          </p:nvPr>
        </p:nvSpPr>
        <p:spPr>
          <a:xfrm>
            <a:off x="5807945" y="2404534"/>
            <a:ext cx="4644000" cy="2409137"/>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sp>
        <p:nvSpPr>
          <p:cNvPr id="10" name="Text Placeholder 5"/>
          <p:cNvSpPr>
            <a:spLocks noGrp="1"/>
          </p:cNvSpPr>
          <p:nvPr>
            <p:ph type="body" sz="quarter" idx="17" hasCustomPrompt="1"/>
          </p:nvPr>
        </p:nvSpPr>
        <p:spPr>
          <a:xfrm>
            <a:off x="10786183" y="2404534"/>
            <a:ext cx="4673448" cy="2409137"/>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sp>
        <p:nvSpPr>
          <p:cNvPr id="11" name="Text Placeholder 5"/>
          <p:cNvSpPr>
            <a:spLocks noGrp="1"/>
          </p:cNvSpPr>
          <p:nvPr>
            <p:ph type="body" sz="quarter" idx="18" hasCustomPrompt="1"/>
          </p:nvPr>
        </p:nvSpPr>
        <p:spPr>
          <a:xfrm>
            <a:off x="812882" y="5130801"/>
            <a:ext cx="4673339" cy="2409137"/>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sp>
        <p:nvSpPr>
          <p:cNvPr id="12" name="Text Placeholder 5"/>
          <p:cNvSpPr>
            <a:spLocks noGrp="1"/>
          </p:cNvSpPr>
          <p:nvPr>
            <p:ph type="body" sz="quarter" idx="19" hasCustomPrompt="1"/>
          </p:nvPr>
        </p:nvSpPr>
        <p:spPr>
          <a:xfrm>
            <a:off x="5807945" y="5130801"/>
            <a:ext cx="4644000" cy="2409137"/>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sp>
        <p:nvSpPr>
          <p:cNvPr id="13" name="Text Placeholder 5"/>
          <p:cNvSpPr>
            <a:spLocks noGrp="1"/>
          </p:cNvSpPr>
          <p:nvPr>
            <p:ph type="body" sz="quarter" idx="20" hasCustomPrompt="1"/>
          </p:nvPr>
        </p:nvSpPr>
        <p:spPr>
          <a:xfrm>
            <a:off x="10786183" y="5130801"/>
            <a:ext cx="4673448" cy="2409137"/>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pic>
        <p:nvPicPr>
          <p:cNvPr id="15" name="Picture 14"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7" name="Picture 16"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8" name="Slide Number Placeholder 8"/>
          <p:cNvSpPr>
            <a:spLocks noGrp="1"/>
          </p:cNvSpPr>
          <p:nvPr>
            <p:ph type="sldNum" sz="quarter" idx="21"/>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000480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Point Key Point w/ Subtit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6-point key point slide with subtitles</a:t>
            </a:r>
            <a:endParaRPr lang="en-US" dirty="0"/>
          </a:p>
        </p:txBody>
      </p:sp>
      <p:sp>
        <p:nvSpPr>
          <p:cNvPr id="14" name="Text Placeholder 5"/>
          <p:cNvSpPr>
            <a:spLocks noGrp="1"/>
          </p:cNvSpPr>
          <p:nvPr>
            <p:ph type="body" sz="quarter" idx="15" hasCustomPrompt="1"/>
          </p:nvPr>
        </p:nvSpPr>
        <p:spPr>
          <a:xfrm>
            <a:off x="812882" y="3115733"/>
            <a:ext cx="4673339" cy="1697938"/>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sp>
        <p:nvSpPr>
          <p:cNvPr id="16" name="Text Placeholder 5"/>
          <p:cNvSpPr>
            <a:spLocks noGrp="1"/>
          </p:cNvSpPr>
          <p:nvPr>
            <p:ph type="body" sz="quarter" idx="16" hasCustomPrompt="1"/>
          </p:nvPr>
        </p:nvSpPr>
        <p:spPr>
          <a:xfrm>
            <a:off x="5807945" y="3115733"/>
            <a:ext cx="4644000" cy="1697938"/>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sp>
        <p:nvSpPr>
          <p:cNvPr id="10" name="Text Placeholder 5"/>
          <p:cNvSpPr>
            <a:spLocks noGrp="1"/>
          </p:cNvSpPr>
          <p:nvPr>
            <p:ph type="body" sz="quarter" idx="17" hasCustomPrompt="1"/>
          </p:nvPr>
        </p:nvSpPr>
        <p:spPr>
          <a:xfrm>
            <a:off x="10786183" y="3115733"/>
            <a:ext cx="4673448" cy="1697938"/>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sp>
        <p:nvSpPr>
          <p:cNvPr id="11" name="Text Placeholder 5"/>
          <p:cNvSpPr>
            <a:spLocks noGrp="1"/>
          </p:cNvSpPr>
          <p:nvPr>
            <p:ph type="body" sz="quarter" idx="18" hasCustomPrompt="1"/>
          </p:nvPr>
        </p:nvSpPr>
        <p:spPr>
          <a:xfrm>
            <a:off x="812882" y="5858406"/>
            <a:ext cx="4673339" cy="1681532"/>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sp>
        <p:nvSpPr>
          <p:cNvPr id="12" name="Text Placeholder 5"/>
          <p:cNvSpPr>
            <a:spLocks noGrp="1"/>
          </p:cNvSpPr>
          <p:nvPr>
            <p:ph type="body" sz="quarter" idx="19" hasCustomPrompt="1"/>
          </p:nvPr>
        </p:nvSpPr>
        <p:spPr>
          <a:xfrm>
            <a:off x="5807945" y="5858406"/>
            <a:ext cx="4644000" cy="1681532"/>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sp>
        <p:nvSpPr>
          <p:cNvPr id="13" name="Text Placeholder 5"/>
          <p:cNvSpPr>
            <a:spLocks noGrp="1"/>
          </p:cNvSpPr>
          <p:nvPr>
            <p:ph type="body" sz="quarter" idx="20" hasCustomPrompt="1"/>
          </p:nvPr>
        </p:nvSpPr>
        <p:spPr>
          <a:xfrm>
            <a:off x="10786183" y="5858406"/>
            <a:ext cx="4673448" cy="1681532"/>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subject</a:t>
            </a:r>
          </a:p>
        </p:txBody>
      </p:sp>
      <p:sp>
        <p:nvSpPr>
          <p:cNvPr id="17" name="Text Placeholder 6"/>
          <p:cNvSpPr>
            <a:spLocks noGrp="1"/>
          </p:cNvSpPr>
          <p:nvPr>
            <p:ph type="body" sz="quarter" idx="21" hasCustomPrompt="1"/>
          </p:nvPr>
        </p:nvSpPr>
        <p:spPr>
          <a:xfrm>
            <a:off x="812883" y="2405062"/>
            <a:ext cx="4673338" cy="710671"/>
          </a:xfrm>
        </p:spPr>
        <p:txBody>
          <a:bodyPr/>
          <a:lstStyle>
            <a:lvl1pPr>
              <a:defRPr b="1">
                <a:solidFill>
                  <a:srgbClr val="599A83"/>
                </a:solidFill>
              </a:defRPr>
            </a:lvl1pPr>
          </a:lstStyle>
          <a:p>
            <a:pPr lvl="0"/>
            <a:r>
              <a:rPr lang="en-CA" dirty="0"/>
              <a:t>Subtitle</a:t>
            </a:r>
          </a:p>
        </p:txBody>
      </p:sp>
      <p:sp>
        <p:nvSpPr>
          <p:cNvPr id="18" name="Text Placeholder 6"/>
          <p:cNvSpPr>
            <a:spLocks noGrp="1"/>
          </p:cNvSpPr>
          <p:nvPr>
            <p:ph type="body" sz="quarter" idx="22" hasCustomPrompt="1"/>
          </p:nvPr>
        </p:nvSpPr>
        <p:spPr>
          <a:xfrm>
            <a:off x="5807945" y="2405062"/>
            <a:ext cx="4644000" cy="710671"/>
          </a:xfrm>
        </p:spPr>
        <p:txBody>
          <a:bodyPr/>
          <a:lstStyle>
            <a:lvl1pPr>
              <a:defRPr b="1">
                <a:solidFill>
                  <a:srgbClr val="599A83"/>
                </a:solidFill>
              </a:defRPr>
            </a:lvl1pPr>
          </a:lstStyle>
          <a:p>
            <a:pPr lvl="0"/>
            <a:r>
              <a:rPr lang="en-CA" dirty="0"/>
              <a:t>Subtitle</a:t>
            </a:r>
          </a:p>
        </p:txBody>
      </p:sp>
      <p:sp>
        <p:nvSpPr>
          <p:cNvPr id="19" name="Text Placeholder 6"/>
          <p:cNvSpPr>
            <a:spLocks noGrp="1"/>
          </p:cNvSpPr>
          <p:nvPr>
            <p:ph type="body" sz="quarter" idx="23" hasCustomPrompt="1"/>
          </p:nvPr>
        </p:nvSpPr>
        <p:spPr>
          <a:xfrm>
            <a:off x="10786183" y="2405062"/>
            <a:ext cx="4673338" cy="710671"/>
          </a:xfrm>
        </p:spPr>
        <p:txBody>
          <a:bodyPr/>
          <a:lstStyle>
            <a:lvl1pPr>
              <a:defRPr b="1">
                <a:solidFill>
                  <a:srgbClr val="599A83"/>
                </a:solidFill>
              </a:defRPr>
            </a:lvl1pPr>
          </a:lstStyle>
          <a:p>
            <a:pPr lvl="0"/>
            <a:r>
              <a:rPr lang="en-CA" dirty="0"/>
              <a:t>Subtitle</a:t>
            </a:r>
          </a:p>
        </p:txBody>
      </p:sp>
      <p:sp>
        <p:nvSpPr>
          <p:cNvPr id="20" name="Text Placeholder 6"/>
          <p:cNvSpPr>
            <a:spLocks noGrp="1"/>
          </p:cNvSpPr>
          <p:nvPr>
            <p:ph type="body" sz="quarter" idx="24" hasCustomPrompt="1"/>
          </p:nvPr>
        </p:nvSpPr>
        <p:spPr>
          <a:xfrm>
            <a:off x="812883" y="5147735"/>
            <a:ext cx="4673338" cy="710671"/>
          </a:xfrm>
        </p:spPr>
        <p:txBody>
          <a:bodyPr/>
          <a:lstStyle>
            <a:lvl1pPr>
              <a:defRPr b="1">
                <a:solidFill>
                  <a:srgbClr val="599A83"/>
                </a:solidFill>
              </a:defRPr>
            </a:lvl1pPr>
          </a:lstStyle>
          <a:p>
            <a:pPr lvl="0"/>
            <a:r>
              <a:rPr lang="en-CA" dirty="0"/>
              <a:t>Subtitle</a:t>
            </a:r>
          </a:p>
        </p:txBody>
      </p:sp>
      <p:sp>
        <p:nvSpPr>
          <p:cNvPr id="21" name="Text Placeholder 6"/>
          <p:cNvSpPr>
            <a:spLocks noGrp="1"/>
          </p:cNvSpPr>
          <p:nvPr>
            <p:ph type="body" sz="quarter" idx="25" hasCustomPrompt="1"/>
          </p:nvPr>
        </p:nvSpPr>
        <p:spPr>
          <a:xfrm>
            <a:off x="5807945" y="5147735"/>
            <a:ext cx="4644000" cy="710671"/>
          </a:xfrm>
        </p:spPr>
        <p:txBody>
          <a:bodyPr/>
          <a:lstStyle>
            <a:lvl1pPr>
              <a:defRPr b="1">
                <a:solidFill>
                  <a:srgbClr val="599A83"/>
                </a:solidFill>
              </a:defRPr>
            </a:lvl1pPr>
          </a:lstStyle>
          <a:p>
            <a:pPr lvl="0"/>
            <a:r>
              <a:rPr lang="en-CA" dirty="0"/>
              <a:t>Subtitle</a:t>
            </a:r>
          </a:p>
        </p:txBody>
      </p:sp>
      <p:sp>
        <p:nvSpPr>
          <p:cNvPr id="22" name="Text Placeholder 6"/>
          <p:cNvSpPr>
            <a:spLocks noGrp="1"/>
          </p:cNvSpPr>
          <p:nvPr>
            <p:ph type="body" sz="quarter" idx="26" hasCustomPrompt="1"/>
          </p:nvPr>
        </p:nvSpPr>
        <p:spPr>
          <a:xfrm>
            <a:off x="10786183" y="5147735"/>
            <a:ext cx="4673338" cy="710671"/>
          </a:xfrm>
        </p:spPr>
        <p:txBody>
          <a:bodyPr/>
          <a:lstStyle>
            <a:lvl1pPr>
              <a:defRPr b="1">
                <a:solidFill>
                  <a:srgbClr val="599A83"/>
                </a:solidFill>
              </a:defRPr>
            </a:lvl1pPr>
          </a:lstStyle>
          <a:p>
            <a:pPr lvl="0"/>
            <a:r>
              <a:rPr lang="en-CA" dirty="0"/>
              <a:t>Subtitle</a:t>
            </a:r>
          </a:p>
        </p:txBody>
      </p:sp>
      <p:pic>
        <p:nvPicPr>
          <p:cNvPr id="23" name="Picture 22"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24" name="Picture 23"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25" name="Slide Number Placeholder 8"/>
          <p:cNvSpPr>
            <a:spLocks noGrp="1"/>
          </p:cNvSpPr>
          <p:nvPr>
            <p:ph type="sldNum" sz="quarter" idx="27"/>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103638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Col Bulk Content w/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1-column bulk content slide for long content.</a:t>
            </a:r>
            <a:endParaRPr lang="en-US" dirty="0"/>
          </a:p>
        </p:txBody>
      </p:sp>
      <p:sp>
        <p:nvSpPr>
          <p:cNvPr id="12" name="Text Placeholder 5"/>
          <p:cNvSpPr>
            <a:spLocks noGrp="1"/>
          </p:cNvSpPr>
          <p:nvPr>
            <p:ph type="body" sz="quarter" idx="15" hasCustomPrompt="1"/>
          </p:nvPr>
        </p:nvSpPr>
        <p:spPr>
          <a:xfrm>
            <a:off x="812882" y="2404534"/>
            <a:ext cx="11615780" cy="5130800"/>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solidFill>
                  <a:srgbClr val="599A83"/>
                </a:solidFill>
              </a:defRPr>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1" name="Text Placeholder 9"/>
          <p:cNvSpPr>
            <a:spLocks noGrp="1"/>
          </p:cNvSpPr>
          <p:nvPr>
            <p:ph type="body" sz="quarter" idx="14" hasCustomPrompt="1"/>
          </p:nvPr>
        </p:nvSpPr>
        <p:spPr>
          <a:xfrm>
            <a:off x="13104841" y="735011"/>
            <a:ext cx="2339868" cy="6800322"/>
          </a:xfrm>
        </p:spPr>
        <p:txBody>
          <a:bodyPr/>
          <a:lstStyle>
            <a:lvl1pPr>
              <a:spcBef>
                <a:spcPts val="1700"/>
              </a:spcBef>
              <a:defRPr sz="2100">
                <a:solidFill>
                  <a:srgbClr val="599A83"/>
                </a:solidFill>
              </a:defRPr>
            </a:lvl1pPr>
          </a:lstStyle>
          <a:p>
            <a:pPr lvl="0"/>
            <a:r>
              <a:rPr lang="en-CA" dirty="0"/>
              <a:t>An optional annotation or extra information text box</a:t>
            </a:r>
            <a:endParaRPr lang="en-US" dirty="0"/>
          </a:p>
        </p:txBody>
      </p:sp>
      <p:pic>
        <p:nvPicPr>
          <p:cNvPr id="13" name="Picture 12"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4" name="Picture 13"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5"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155051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Col Bulk Content, No Title">
    <p:bg>
      <p:bgPr>
        <a:solidFill>
          <a:schemeClr val="bg1"/>
        </a:solidFill>
        <a:effectLst/>
      </p:bgPr>
    </p:bg>
    <p:spTree>
      <p:nvGrpSpPr>
        <p:cNvPr id="1" name=""/>
        <p:cNvGrpSpPr/>
        <p:nvPr/>
      </p:nvGrpSpPr>
      <p:grpSpPr>
        <a:xfrm>
          <a:off x="0" y="0"/>
          <a:ext cx="0" cy="0"/>
          <a:chOff x="0" y="0"/>
          <a:chExt cx="0" cy="0"/>
        </a:xfrm>
      </p:grpSpPr>
      <p:sp>
        <p:nvSpPr>
          <p:cNvPr id="11" name="Text Placeholder 5"/>
          <p:cNvSpPr>
            <a:spLocks noGrp="1"/>
          </p:cNvSpPr>
          <p:nvPr>
            <p:ph type="body" sz="quarter" idx="15" hasCustomPrompt="1"/>
          </p:nvPr>
        </p:nvSpPr>
        <p:spPr>
          <a:xfrm>
            <a:off x="812882" y="660398"/>
            <a:ext cx="11615780" cy="6874936"/>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solidFill>
                  <a:srgbClr val="599A83"/>
                </a:solidFill>
              </a:defRPr>
            </a:lvl4pPr>
          </a:lstStyle>
          <a:p>
            <a:pPr lvl="0"/>
            <a:r>
              <a:rPr lang="en-CA" dirty="0"/>
              <a:t>This is a 1-column bulk content slide without a title. 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3" name="Text Placeholder 9"/>
          <p:cNvSpPr>
            <a:spLocks noGrp="1"/>
          </p:cNvSpPr>
          <p:nvPr>
            <p:ph type="body" sz="quarter" idx="14" hasCustomPrompt="1"/>
          </p:nvPr>
        </p:nvSpPr>
        <p:spPr>
          <a:xfrm>
            <a:off x="13104841" y="735011"/>
            <a:ext cx="2339868" cy="6800322"/>
          </a:xfrm>
        </p:spPr>
        <p:txBody>
          <a:bodyPr/>
          <a:lstStyle>
            <a:lvl1pPr>
              <a:spcBef>
                <a:spcPts val="1700"/>
              </a:spcBef>
              <a:defRPr sz="2100">
                <a:solidFill>
                  <a:srgbClr val="599A83"/>
                </a:solidFill>
              </a:defRPr>
            </a:lvl1pPr>
          </a:lstStyle>
          <a:p>
            <a:pPr lvl="0"/>
            <a:r>
              <a:rPr lang="en-CA" dirty="0"/>
              <a:t>An optional annotation or extra information text box</a:t>
            </a:r>
            <a:endParaRPr lang="en-US" dirty="0"/>
          </a:p>
        </p:txBody>
      </p:sp>
      <p:pic>
        <p:nvPicPr>
          <p:cNvPr id="14" name="Picture 13"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5" name="Picture 14"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6"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19773197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Col Bulk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2-column bulk content slide for long content.</a:t>
            </a:r>
            <a:endParaRPr lang="en-US" dirty="0"/>
          </a:p>
        </p:txBody>
      </p:sp>
      <p:sp>
        <p:nvSpPr>
          <p:cNvPr id="12" name="Text Placeholder 5"/>
          <p:cNvSpPr>
            <a:spLocks noGrp="1"/>
          </p:cNvSpPr>
          <p:nvPr>
            <p:ph type="body" sz="quarter" idx="15" hasCustomPrompt="1"/>
          </p:nvPr>
        </p:nvSpPr>
        <p:spPr>
          <a:xfrm>
            <a:off x="812882" y="3115732"/>
            <a:ext cx="7162458" cy="4419601"/>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4" name="Text Placeholder 5"/>
          <p:cNvSpPr>
            <a:spLocks noGrp="1"/>
          </p:cNvSpPr>
          <p:nvPr>
            <p:ph type="body" sz="quarter" idx="18" hasCustomPrompt="1"/>
          </p:nvPr>
        </p:nvSpPr>
        <p:spPr>
          <a:xfrm>
            <a:off x="8297169" y="3115732"/>
            <a:ext cx="7147539" cy="4419601"/>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5" name="Text Placeholder 6"/>
          <p:cNvSpPr>
            <a:spLocks noGrp="1"/>
          </p:cNvSpPr>
          <p:nvPr>
            <p:ph type="body" sz="quarter" idx="21" hasCustomPrompt="1"/>
          </p:nvPr>
        </p:nvSpPr>
        <p:spPr>
          <a:xfrm>
            <a:off x="812882" y="2405062"/>
            <a:ext cx="7162457" cy="710671"/>
          </a:xfrm>
        </p:spPr>
        <p:txBody>
          <a:bodyPr/>
          <a:lstStyle>
            <a:lvl1pPr>
              <a:defRPr sz="2100" b="1" baseline="0">
                <a:solidFill>
                  <a:srgbClr val="599A83"/>
                </a:solidFill>
              </a:defRPr>
            </a:lvl1pPr>
          </a:lstStyle>
          <a:p>
            <a:pPr lvl="0"/>
            <a:r>
              <a:rPr lang="en-CA" dirty="0"/>
              <a:t>Bulk content columns always have subtitles</a:t>
            </a:r>
          </a:p>
        </p:txBody>
      </p:sp>
      <p:sp>
        <p:nvSpPr>
          <p:cNvPr id="16" name="Text Placeholder 6"/>
          <p:cNvSpPr>
            <a:spLocks noGrp="1"/>
          </p:cNvSpPr>
          <p:nvPr>
            <p:ph type="body" sz="quarter" idx="22" hasCustomPrompt="1"/>
          </p:nvPr>
        </p:nvSpPr>
        <p:spPr>
          <a:xfrm>
            <a:off x="8297168" y="2405062"/>
            <a:ext cx="7147539" cy="710671"/>
          </a:xfrm>
        </p:spPr>
        <p:txBody>
          <a:bodyPr/>
          <a:lstStyle>
            <a:lvl1pPr>
              <a:defRPr sz="2100" b="1">
                <a:solidFill>
                  <a:srgbClr val="599A83"/>
                </a:solidFill>
              </a:defRPr>
            </a:lvl1pPr>
          </a:lstStyle>
          <a:p>
            <a:pPr lvl="0"/>
            <a:r>
              <a:rPr lang="en-CA" dirty="0"/>
              <a:t>Bulk content columns always have subtitles</a:t>
            </a:r>
          </a:p>
        </p:txBody>
      </p:sp>
      <p:pic>
        <p:nvPicPr>
          <p:cNvPr id="17" name="Picture 16"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8" name="Picture 17"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9"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927741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Col Bulk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3-column bulk content slide for long content.</a:t>
            </a:r>
            <a:endParaRPr lang="en-US" dirty="0"/>
          </a:p>
        </p:txBody>
      </p:sp>
      <p:sp>
        <p:nvSpPr>
          <p:cNvPr id="12" name="Text Placeholder 5"/>
          <p:cNvSpPr>
            <a:spLocks noGrp="1"/>
          </p:cNvSpPr>
          <p:nvPr>
            <p:ph type="body" sz="quarter" idx="15" hasCustomPrompt="1"/>
          </p:nvPr>
        </p:nvSpPr>
        <p:spPr>
          <a:xfrm>
            <a:off x="812882" y="3115732"/>
            <a:ext cx="4673339" cy="4419601"/>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4" name="Text Placeholder 5"/>
          <p:cNvSpPr>
            <a:spLocks noGrp="1"/>
          </p:cNvSpPr>
          <p:nvPr>
            <p:ph type="body" sz="quarter" idx="18" hasCustomPrompt="1"/>
          </p:nvPr>
        </p:nvSpPr>
        <p:spPr>
          <a:xfrm>
            <a:off x="10786183" y="3115732"/>
            <a:ext cx="4658525" cy="4419601"/>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5" name="Text Placeholder 6"/>
          <p:cNvSpPr>
            <a:spLocks noGrp="1"/>
          </p:cNvSpPr>
          <p:nvPr>
            <p:ph type="body" sz="quarter" idx="21" hasCustomPrompt="1"/>
          </p:nvPr>
        </p:nvSpPr>
        <p:spPr>
          <a:xfrm>
            <a:off x="812883" y="2405062"/>
            <a:ext cx="4673338" cy="710671"/>
          </a:xfrm>
        </p:spPr>
        <p:txBody>
          <a:bodyPr/>
          <a:lstStyle>
            <a:lvl1pPr>
              <a:defRPr sz="2100" b="1" baseline="0">
                <a:solidFill>
                  <a:srgbClr val="599A83"/>
                </a:solidFill>
              </a:defRPr>
            </a:lvl1pPr>
          </a:lstStyle>
          <a:p>
            <a:pPr lvl="0"/>
            <a:r>
              <a:rPr lang="en-CA" dirty="0"/>
              <a:t>Bulk content columns always have subtitles</a:t>
            </a:r>
          </a:p>
        </p:txBody>
      </p:sp>
      <p:sp>
        <p:nvSpPr>
          <p:cNvPr id="16" name="Text Placeholder 6"/>
          <p:cNvSpPr>
            <a:spLocks noGrp="1"/>
          </p:cNvSpPr>
          <p:nvPr>
            <p:ph type="body" sz="quarter" idx="22" hasCustomPrompt="1"/>
          </p:nvPr>
        </p:nvSpPr>
        <p:spPr>
          <a:xfrm>
            <a:off x="10786182" y="2405062"/>
            <a:ext cx="4658525" cy="710671"/>
          </a:xfrm>
        </p:spPr>
        <p:txBody>
          <a:bodyPr/>
          <a:lstStyle>
            <a:lvl1pPr>
              <a:defRPr sz="2100" b="1">
                <a:solidFill>
                  <a:srgbClr val="599A83"/>
                </a:solidFill>
              </a:defRPr>
            </a:lvl1pPr>
          </a:lstStyle>
          <a:p>
            <a:pPr lvl="0"/>
            <a:r>
              <a:rPr lang="en-CA" dirty="0"/>
              <a:t>Bulk content columns always have subtitles</a:t>
            </a:r>
          </a:p>
        </p:txBody>
      </p:sp>
      <p:sp>
        <p:nvSpPr>
          <p:cNvPr id="17" name="Text Placeholder 5"/>
          <p:cNvSpPr>
            <a:spLocks noGrp="1"/>
          </p:cNvSpPr>
          <p:nvPr>
            <p:ph type="body" sz="quarter" idx="24" hasCustomPrompt="1"/>
          </p:nvPr>
        </p:nvSpPr>
        <p:spPr>
          <a:xfrm>
            <a:off x="5807947" y="3115732"/>
            <a:ext cx="4643998" cy="4419601"/>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dirty="0"/>
              <a:t>Click to edit content. Use this slide only for presentations that are being sent our for ample reading – never when using this as supporting slides for a stand-up presentation. Bullets are available for hierarchy.</a:t>
            </a:r>
          </a:p>
          <a:p>
            <a:pPr lvl="1"/>
            <a:r>
              <a:rPr lang="en-CA" dirty="0"/>
              <a:t>Second level</a:t>
            </a:r>
          </a:p>
          <a:p>
            <a:pPr lvl="2"/>
            <a:r>
              <a:rPr lang="en-CA" dirty="0"/>
              <a:t>Third level</a:t>
            </a:r>
          </a:p>
          <a:p>
            <a:pPr lvl="3"/>
            <a:r>
              <a:rPr lang="en-CA" dirty="0"/>
              <a:t>Fourth level</a:t>
            </a:r>
          </a:p>
        </p:txBody>
      </p:sp>
      <p:sp>
        <p:nvSpPr>
          <p:cNvPr id="18" name="Text Placeholder 6"/>
          <p:cNvSpPr>
            <a:spLocks noGrp="1"/>
          </p:cNvSpPr>
          <p:nvPr>
            <p:ph type="body" sz="quarter" idx="25" hasCustomPrompt="1"/>
          </p:nvPr>
        </p:nvSpPr>
        <p:spPr>
          <a:xfrm>
            <a:off x="5807946" y="2405062"/>
            <a:ext cx="4643998" cy="710671"/>
          </a:xfrm>
        </p:spPr>
        <p:txBody>
          <a:bodyPr/>
          <a:lstStyle>
            <a:lvl1pPr>
              <a:defRPr sz="2100" b="1">
                <a:solidFill>
                  <a:srgbClr val="599A83"/>
                </a:solidFill>
              </a:defRPr>
            </a:lvl1pPr>
          </a:lstStyle>
          <a:p>
            <a:pPr lvl="0"/>
            <a:r>
              <a:rPr lang="en-CA" dirty="0"/>
              <a:t>Bulk content columns always have subtitles</a:t>
            </a:r>
          </a:p>
        </p:txBody>
      </p:sp>
      <p:pic>
        <p:nvPicPr>
          <p:cNvPr id="19" name="Picture 18"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20" name="Picture 19"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21"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3383127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Point Bulk Content">
    <p:bg>
      <p:bgPr>
        <a:solidFill>
          <a:schemeClr val="bg1"/>
        </a:solidFill>
        <a:effectLst/>
      </p:bgPr>
    </p:bg>
    <p:spTree>
      <p:nvGrpSpPr>
        <p:cNvPr id="1" name=""/>
        <p:cNvGrpSpPr/>
        <p:nvPr/>
      </p:nvGrpSpPr>
      <p:grpSpPr>
        <a:xfrm>
          <a:off x="0" y="0"/>
          <a:ext cx="0" cy="0"/>
          <a:chOff x="0" y="0"/>
          <a:chExt cx="0" cy="0"/>
        </a:xfrm>
      </p:grpSpPr>
      <p:sp>
        <p:nvSpPr>
          <p:cNvPr id="27" name="Text Placeholder 5"/>
          <p:cNvSpPr>
            <a:spLocks noGrp="1"/>
          </p:cNvSpPr>
          <p:nvPr>
            <p:ph type="body" sz="quarter" idx="30" hasCustomPrompt="1"/>
          </p:nvPr>
        </p:nvSpPr>
        <p:spPr>
          <a:xfrm>
            <a:off x="812882" y="5858405"/>
            <a:ext cx="4673339" cy="1697939"/>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dirty="0"/>
              <a:t>Click to edit content. Use this slide only for presentations that are being sent out for ample reading – never when using this as supporting slides for a stand-up presentation. </a:t>
            </a:r>
          </a:p>
        </p:txBody>
      </p:sp>
      <p:sp>
        <p:nvSpPr>
          <p:cNvPr id="28" name="Text Placeholder 5"/>
          <p:cNvSpPr>
            <a:spLocks noGrp="1"/>
          </p:cNvSpPr>
          <p:nvPr>
            <p:ph type="body" sz="quarter" idx="31" hasCustomPrompt="1"/>
          </p:nvPr>
        </p:nvSpPr>
        <p:spPr>
          <a:xfrm>
            <a:off x="10786183" y="5858405"/>
            <a:ext cx="4658525" cy="1697939"/>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dirty="0"/>
              <a:t>Click to edit content. Use this slide only for presentations that are being sent out for ample reading – never when using this as supporting slides for a stand-up presentation. </a:t>
            </a:r>
          </a:p>
        </p:txBody>
      </p:sp>
      <p:sp>
        <p:nvSpPr>
          <p:cNvPr id="29" name="Text Placeholder 6"/>
          <p:cNvSpPr>
            <a:spLocks noGrp="1"/>
          </p:cNvSpPr>
          <p:nvPr>
            <p:ph type="body" sz="quarter" idx="32" hasCustomPrompt="1"/>
          </p:nvPr>
        </p:nvSpPr>
        <p:spPr>
          <a:xfrm>
            <a:off x="812883" y="5147735"/>
            <a:ext cx="4673338" cy="710671"/>
          </a:xfrm>
        </p:spPr>
        <p:txBody>
          <a:bodyPr/>
          <a:lstStyle>
            <a:lvl1pPr>
              <a:defRPr sz="2100" b="1" baseline="0">
                <a:solidFill>
                  <a:srgbClr val="599A83"/>
                </a:solidFill>
              </a:defRPr>
            </a:lvl1pPr>
          </a:lstStyle>
          <a:p>
            <a:pPr lvl="0"/>
            <a:r>
              <a:rPr lang="en-CA" dirty="0"/>
              <a:t>Bulk content columns always have subtitles</a:t>
            </a:r>
          </a:p>
        </p:txBody>
      </p:sp>
      <p:sp>
        <p:nvSpPr>
          <p:cNvPr id="30" name="Text Placeholder 6"/>
          <p:cNvSpPr>
            <a:spLocks noGrp="1"/>
          </p:cNvSpPr>
          <p:nvPr>
            <p:ph type="body" sz="quarter" idx="33" hasCustomPrompt="1"/>
          </p:nvPr>
        </p:nvSpPr>
        <p:spPr>
          <a:xfrm>
            <a:off x="10786182" y="5147735"/>
            <a:ext cx="4658525" cy="710671"/>
          </a:xfrm>
        </p:spPr>
        <p:txBody>
          <a:bodyPr/>
          <a:lstStyle>
            <a:lvl1pPr>
              <a:defRPr sz="2100" b="1">
                <a:solidFill>
                  <a:srgbClr val="599A83"/>
                </a:solidFill>
              </a:defRPr>
            </a:lvl1pPr>
          </a:lstStyle>
          <a:p>
            <a:pPr lvl="0"/>
            <a:r>
              <a:rPr lang="en-CA" dirty="0"/>
              <a:t>Bulk content columns always have subtitles</a:t>
            </a:r>
          </a:p>
        </p:txBody>
      </p:sp>
      <p:sp>
        <p:nvSpPr>
          <p:cNvPr id="31" name="Text Placeholder 5"/>
          <p:cNvSpPr>
            <a:spLocks noGrp="1"/>
          </p:cNvSpPr>
          <p:nvPr>
            <p:ph type="body" sz="quarter" idx="34" hasCustomPrompt="1"/>
          </p:nvPr>
        </p:nvSpPr>
        <p:spPr>
          <a:xfrm>
            <a:off x="5807947" y="5858405"/>
            <a:ext cx="4643998" cy="1697939"/>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dirty="0"/>
              <a:t>Click to edit content. Use this slide only for presentations that are being sent out for ample reading – never when using this as supporting slides for a stand-up presentation. </a:t>
            </a:r>
          </a:p>
        </p:txBody>
      </p:sp>
      <p:sp>
        <p:nvSpPr>
          <p:cNvPr id="32" name="Text Placeholder 6"/>
          <p:cNvSpPr>
            <a:spLocks noGrp="1"/>
          </p:cNvSpPr>
          <p:nvPr>
            <p:ph type="body" sz="quarter" idx="35" hasCustomPrompt="1"/>
          </p:nvPr>
        </p:nvSpPr>
        <p:spPr>
          <a:xfrm>
            <a:off x="5807946" y="5147735"/>
            <a:ext cx="4643998" cy="710671"/>
          </a:xfrm>
        </p:spPr>
        <p:txBody>
          <a:bodyPr/>
          <a:lstStyle>
            <a:lvl1pPr>
              <a:defRPr sz="2100" b="1">
                <a:solidFill>
                  <a:srgbClr val="599A83"/>
                </a:solidFill>
              </a:defRPr>
            </a:lvl1pPr>
          </a:lstStyle>
          <a:p>
            <a:pPr lvl="0"/>
            <a:r>
              <a:rPr lang="en-CA" dirty="0"/>
              <a:t>Bulk content columns always have subtitles</a:t>
            </a:r>
          </a:p>
        </p:txBody>
      </p:sp>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6-point bulk content slide for long content.</a:t>
            </a:r>
            <a:endParaRPr lang="en-US" dirty="0"/>
          </a:p>
        </p:txBody>
      </p:sp>
      <p:sp>
        <p:nvSpPr>
          <p:cNvPr id="12" name="Text Placeholder 5"/>
          <p:cNvSpPr>
            <a:spLocks noGrp="1"/>
          </p:cNvSpPr>
          <p:nvPr>
            <p:ph type="body" sz="quarter" idx="15" hasCustomPrompt="1"/>
          </p:nvPr>
        </p:nvSpPr>
        <p:spPr>
          <a:xfrm>
            <a:off x="812882" y="3115732"/>
            <a:ext cx="4673339" cy="1697939"/>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dirty="0"/>
              <a:t>Click to edit content. Use this slide only for presentations that are being sent out for ample reading – never when using this as supporting slides for a stand-up presentation. </a:t>
            </a:r>
          </a:p>
        </p:txBody>
      </p:sp>
      <p:sp>
        <p:nvSpPr>
          <p:cNvPr id="14" name="Text Placeholder 5"/>
          <p:cNvSpPr>
            <a:spLocks noGrp="1"/>
          </p:cNvSpPr>
          <p:nvPr>
            <p:ph type="body" sz="quarter" idx="18" hasCustomPrompt="1"/>
          </p:nvPr>
        </p:nvSpPr>
        <p:spPr>
          <a:xfrm>
            <a:off x="10786183" y="3115732"/>
            <a:ext cx="4658525" cy="1697939"/>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dirty="0"/>
              <a:t>Click to edit content. Use this slide only for presentations that are being sent out for ample reading – never when using this as supporting slides for a stand-up presentation. </a:t>
            </a:r>
          </a:p>
        </p:txBody>
      </p:sp>
      <p:sp>
        <p:nvSpPr>
          <p:cNvPr id="15" name="Text Placeholder 6"/>
          <p:cNvSpPr>
            <a:spLocks noGrp="1"/>
          </p:cNvSpPr>
          <p:nvPr>
            <p:ph type="body" sz="quarter" idx="21" hasCustomPrompt="1"/>
          </p:nvPr>
        </p:nvSpPr>
        <p:spPr>
          <a:xfrm>
            <a:off x="812883" y="2405062"/>
            <a:ext cx="4673338" cy="710671"/>
          </a:xfrm>
        </p:spPr>
        <p:txBody>
          <a:bodyPr/>
          <a:lstStyle>
            <a:lvl1pPr>
              <a:defRPr sz="2100" b="1" baseline="0">
                <a:solidFill>
                  <a:srgbClr val="599A83"/>
                </a:solidFill>
              </a:defRPr>
            </a:lvl1pPr>
          </a:lstStyle>
          <a:p>
            <a:pPr lvl="0"/>
            <a:r>
              <a:rPr lang="en-CA" dirty="0"/>
              <a:t>Bulk content columns always have subtitles</a:t>
            </a:r>
          </a:p>
        </p:txBody>
      </p:sp>
      <p:sp>
        <p:nvSpPr>
          <p:cNvPr id="16" name="Text Placeholder 6"/>
          <p:cNvSpPr>
            <a:spLocks noGrp="1"/>
          </p:cNvSpPr>
          <p:nvPr>
            <p:ph type="body" sz="quarter" idx="22" hasCustomPrompt="1"/>
          </p:nvPr>
        </p:nvSpPr>
        <p:spPr>
          <a:xfrm>
            <a:off x="10786182" y="2405062"/>
            <a:ext cx="4658525" cy="710671"/>
          </a:xfrm>
        </p:spPr>
        <p:txBody>
          <a:bodyPr/>
          <a:lstStyle>
            <a:lvl1pPr>
              <a:defRPr sz="2100" b="1">
                <a:solidFill>
                  <a:srgbClr val="599A83"/>
                </a:solidFill>
              </a:defRPr>
            </a:lvl1pPr>
          </a:lstStyle>
          <a:p>
            <a:pPr lvl="0"/>
            <a:r>
              <a:rPr lang="en-CA" dirty="0"/>
              <a:t>Bulk content columns always have subtitles</a:t>
            </a:r>
          </a:p>
        </p:txBody>
      </p:sp>
      <p:sp>
        <p:nvSpPr>
          <p:cNvPr id="17" name="Text Placeholder 5"/>
          <p:cNvSpPr>
            <a:spLocks noGrp="1"/>
          </p:cNvSpPr>
          <p:nvPr>
            <p:ph type="body" sz="quarter" idx="24" hasCustomPrompt="1"/>
          </p:nvPr>
        </p:nvSpPr>
        <p:spPr>
          <a:xfrm>
            <a:off x="5807947" y="3115732"/>
            <a:ext cx="4643998" cy="1697939"/>
          </a:xfrm>
        </p:spPr>
        <p:txBody>
          <a:bodyPr/>
          <a:lstStyle>
            <a:lvl1pPr>
              <a:spcBef>
                <a:spcPts val="1704"/>
              </a:spcBef>
              <a:defRPr sz="2100" baseline="0"/>
            </a:lvl1pPr>
            <a:lvl2pPr>
              <a:defRPr sz="2100"/>
            </a:lvl2pPr>
            <a:lvl3pPr marL="2020367" indent="-457200">
              <a:buFont typeface="Arial"/>
              <a:buChar char="•"/>
              <a:defRPr sz="2100"/>
            </a:lvl3pPr>
            <a:lvl4pPr>
              <a:spcBef>
                <a:spcPts val="900"/>
              </a:spcBef>
              <a:defRPr sz="1600"/>
            </a:lvl4pPr>
          </a:lstStyle>
          <a:p>
            <a:pPr lvl="0"/>
            <a:r>
              <a:rPr lang="en-CA" dirty="0"/>
              <a:t>Click to edit content. Use this slide only for presentations that are being sent out for ample reading – never when using this as supporting slides for a stand-up presentation. </a:t>
            </a:r>
          </a:p>
        </p:txBody>
      </p:sp>
      <p:sp>
        <p:nvSpPr>
          <p:cNvPr id="18" name="Text Placeholder 6"/>
          <p:cNvSpPr>
            <a:spLocks noGrp="1"/>
          </p:cNvSpPr>
          <p:nvPr>
            <p:ph type="body" sz="quarter" idx="25" hasCustomPrompt="1"/>
          </p:nvPr>
        </p:nvSpPr>
        <p:spPr>
          <a:xfrm>
            <a:off x="5807946" y="2405062"/>
            <a:ext cx="4643998" cy="710671"/>
          </a:xfrm>
        </p:spPr>
        <p:txBody>
          <a:bodyPr/>
          <a:lstStyle>
            <a:lvl1pPr>
              <a:defRPr sz="2100" b="1">
                <a:solidFill>
                  <a:srgbClr val="599A83"/>
                </a:solidFill>
              </a:defRPr>
            </a:lvl1pPr>
          </a:lstStyle>
          <a:p>
            <a:pPr lvl="0"/>
            <a:r>
              <a:rPr lang="en-CA" dirty="0"/>
              <a:t>Bulk content columns always have subtitles</a:t>
            </a:r>
          </a:p>
        </p:txBody>
      </p:sp>
      <p:pic>
        <p:nvPicPr>
          <p:cNvPr id="33" name="Picture 32"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34" name="Picture 33"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35"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9793717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ey Numbers Large">
    <p:bg>
      <p:bgPr>
        <a:solidFill>
          <a:schemeClr val="bg1"/>
        </a:solidFill>
        <a:effectLst/>
      </p:bgPr>
    </p:bg>
    <p:spTree>
      <p:nvGrpSpPr>
        <p:cNvPr id="1" name=""/>
        <p:cNvGrpSpPr/>
        <p:nvPr/>
      </p:nvGrpSpPr>
      <p:grpSpPr>
        <a:xfrm>
          <a:off x="0" y="0"/>
          <a:ext cx="0" cy="0"/>
          <a:chOff x="0" y="0"/>
          <a:chExt cx="0" cy="0"/>
        </a:xfrm>
      </p:grpSpPr>
      <p:sp>
        <p:nvSpPr>
          <p:cNvPr id="27" name="Text Placeholder 5"/>
          <p:cNvSpPr>
            <a:spLocks noGrp="1"/>
          </p:cNvSpPr>
          <p:nvPr>
            <p:ph type="body" sz="quarter" idx="18" hasCustomPrompt="1"/>
          </p:nvPr>
        </p:nvSpPr>
        <p:spPr>
          <a:xfrm>
            <a:off x="812882" y="3860800"/>
            <a:ext cx="4673339" cy="3679138"/>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the figure above.</a:t>
            </a:r>
          </a:p>
        </p:txBody>
      </p:sp>
      <p:sp>
        <p:nvSpPr>
          <p:cNvPr id="23" name="Text Placeholder 5"/>
          <p:cNvSpPr>
            <a:spLocks noGrp="1"/>
          </p:cNvSpPr>
          <p:nvPr>
            <p:ph type="body" sz="quarter" idx="19" hasCustomPrompt="1"/>
          </p:nvPr>
        </p:nvSpPr>
        <p:spPr>
          <a:xfrm>
            <a:off x="5807945" y="3860800"/>
            <a:ext cx="4644000" cy="3679138"/>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the figure above.</a:t>
            </a:r>
          </a:p>
        </p:txBody>
      </p:sp>
      <p:sp>
        <p:nvSpPr>
          <p:cNvPr id="26" name="Text Placeholder 5"/>
          <p:cNvSpPr>
            <a:spLocks noGrp="1"/>
          </p:cNvSpPr>
          <p:nvPr>
            <p:ph type="body" sz="quarter" idx="23" hasCustomPrompt="1"/>
          </p:nvPr>
        </p:nvSpPr>
        <p:spPr>
          <a:xfrm>
            <a:off x="10786183" y="3860800"/>
            <a:ext cx="4673448" cy="3679138"/>
          </a:xfrm>
        </p:spPr>
        <p:txBody>
          <a:bodyPr/>
          <a:lstStyle>
            <a:lvl1pPr>
              <a:spcBef>
                <a:spcPts val="1600"/>
              </a:spcBef>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the figure above.</a:t>
            </a:r>
          </a:p>
        </p:txBody>
      </p:sp>
      <p:sp>
        <p:nvSpPr>
          <p:cNvPr id="10" name="Text Placeholder 9"/>
          <p:cNvSpPr>
            <a:spLocks noGrp="1"/>
          </p:cNvSpPr>
          <p:nvPr>
            <p:ph type="body" sz="quarter" idx="16" hasCustomPrompt="1"/>
          </p:nvPr>
        </p:nvSpPr>
        <p:spPr>
          <a:xfrm>
            <a:off x="812881" y="2475441"/>
            <a:ext cx="4673340" cy="1226329"/>
          </a:xfrm>
        </p:spPr>
        <p:txBody>
          <a:bodyPr anchor="b"/>
          <a:lstStyle>
            <a:lvl1pPr>
              <a:lnSpc>
                <a:spcPct val="80000"/>
              </a:lnSpc>
              <a:defRPr sz="11200">
                <a:solidFill>
                  <a:srgbClr val="599A83"/>
                </a:solidFill>
              </a:defRPr>
            </a:lvl1pPr>
          </a:lstStyle>
          <a:p>
            <a:pPr lvl="0"/>
            <a:r>
              <a:rPr lang="en-CA" dirty="0"/>
              <a:t>##</a:t>
            </a:r>
          </a:p>
        </p:txBody>
      </p:sp>
      <p:sp>
        <p:nvSpPr>
          <p:cNvPr id="21" name="Text Placeholder 9"/>
          <p:cNvSpPr>
            <a:spLocks noGrp="1"/>
          </p:cNvSpPr>
          <p:nvPr>
            <p:ph type="body" sz="quarter" idx="20" hasCustomPrompt="1"/>
          </p:nvPr>
        </p:nvSpPr>
        <p:spPr>
          <a:xfrm>
            <a:off x="5807945" y="2475441"/>
            <a:ext cx="4643999" cy="1226329"/>
          </a:xfrm>
        </p:spPr>
        <p:txBody>
          <a:bodyPr anchor="b"/>
          <a:lstStyle>
            <a:lvl1pPr>
              <a:lnSpc>
                <a:spcPct val="80000"/>
              </a:lnSpc>
              <a:defRPr sz="11200">
                <a:solidFill>
                  <a:srgbClr val="599A83"/>
                </a:solidFill>
              </a:defRPr>
            </a:lvl1pPr>
          </a:lstStyle>
          <a:p>
            <a:pPr lvl="0"/>
            <a:r>
              <a:rPr lang="en-CA" dirty="0"/>
              <a:t>##%</a:t>
            </a:r>
          </a:p>
        </p:txBody>
      </p:sp>
      <p:sp>
        <p:nvSpPr>
          <p:cNvPr id="24" name="Text Placeholder 9"/>
          <p:cNvSpPr>
            <a:spLocks noGrp="1"/>
          </p:cNvSpPr>
          <p:nvPr>
            <p:ph type="body" sz="quarter" idx="22" hasCustomPrompt="1"/>
          </p:nvPr>
        </p:nvSpPr>
        <p:spPr>
          <a:xfrm>
            <a:off x="10786183" y="2475441"/>
            <a:ext cx="4673448" cy="1226329"/>
          </a:xfrm>
        </p:spPr>
        <p:txBody>
          <a:bodyPr anchor="b"/>
          <a:lstStyle>
            <a:lvl1pPr>
              <a:lnSpc>
                <a:spcPct val="80000"/>
              </a:lnSpc>
              <a:defRPr sz="11200">
                <a:solidFill>
                  <a:srgbClr val="599A83"/>
                </a:solidFill>
              </a:defRPr>
            </a:lvl1pPr>
          </a:lstStyle>
          <a:p>
            <a:pPr lvl="0"/>
            <a:r>
              <a:rPr lang="en-CA" dirty="0"/>
              <a:t>#,###</a:t>
            </a:r>
          </a:p>
        </p:txBody>
      </p:sp>
      <p:sp>
        <p:nvSpPr>
          <p:cNvPr id="28"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key numbers slide for short numbers.</a:t>
            </a:r>
            <a:endParaRPr lang="en-US" dirty="0"/>
          </a:p>
        </p:txBody>
      </p:sp>
      <p:pic>
        <p:nvPicPr>
          <p:cNvPr id="33" name="Picture 32"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34" name="Picture 33"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35" name="Slide Number Placeholder 8"/>
          <p:cNvSpPr>
            <a:spLocks noGrp="1"/>
          </p:cNvSpPr>
          <p:nvPr>
            <p:ph type="sldNum" sz="quarter" idx="24"/>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31326428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ey Numbers Medium">
    <p:bg>
      <p:bgPr>
        <a:solidFill>
          <a:schemeClr val="bg1"/>
        </a:solidFill>
        <a:effectLst/>
      </p:bgPr>
    </p:bg>
    <p:spTree>
      <p:nvGrpSpPr>
        <p:cNvPr id="1" name=""/>
        <p:cNvGrpSpPr/>
        <p:nvPr/>
      </p:nvGrpSpPr>
      <p:grpSpPr>
        <a:xfrm>
          <a:off x="0" y="0"/>
          <a:ext cx="0" cy="0"/>
          <a:chOff x="0" y="0"/>
          <a:chExt cx="0" cy="0"/>
        </a:xfrm>
      </p:grpSpPr>
      <p:sp>
        <p:nvSpPr>
          <p:cNvPr id="27" name="Text Placeholder 5"/>
          <p:cNvSpPr>
            <a:spLocks noGrp="1"/>
          </p:cNvSpPr>
          <p:nvPr>
            <p:ph type="body" sz="quarter" idx="18" hasCustomPrompt="1"/>
          </p:nvPr>
        </p:nvSpPr>
        <p:spPr>
          <a:xfrm>
            <a:off x="812882" y="3701769"/>
            <a:ext cx="4673339" cy="3838169"/>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the figure above.</a:t>
            </a:r>
          </a:p>
        </p:txBody>
      </p:sp>
      <p:sp>
        <p:nvSpPr>
          <p:cNvPr id="23" name="Text Placeholder 5"/>
          <p:cNvSpPr>
            <a:spLocks noGrp="1"/>
          </p:cNvSpPr>
          <p:nvPr>
            <p:ph type="body" sz="quarter" idx="19" hasCustomPrompt="1"/>
          </p:nvPr>
        </p:nvSpPr>
        <p:spPr>
          <a:xfrm>
            <a:off x="5807945" y="3701769"/>
            <a:ext cx="4644000" cy="3838169"/>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the figure above.</a:t>
            </a:r>
          </a:p>
        </p:txBody>
      </p:sp>
      <p:sp>
        <p:nvSpPr>
          <p:cNvPr id="26" name="Text Placeholder 5"/>
          <p:cNvSpPr>
            <a:spLocks noGrp="1"/>
          </p:cNvSpPr>
          <p:nvPr>
            <p:ph type="body" sz="quarter" idx="23" hasCustomPrompt="1"/>
          </p:nvPr>
        </p:nvSpPr>
        <p:spPr>
          <a:xfrm>
            <a:off x="10786183" y="3701769"/>
            <a:ext cx="4673448" cy="3838169"/>
          </a:xfrm>
        </p:spPr>
        <p:txBody>
          <a:bodyPr/>
          <a:lstStyle>
            <a:lvl1pPr>
              <a:spcBef>
                <a:spcPts val="1600"/>
              </a:spcBef>
              <a:defRPr baseline="0"/>
            </a:lvl1pPr>
            <a:lvl3pPr marL="2020367" indent="-457200">
              <a:buFont typeface="Arial"/>
              <a:buChar char="•"/>
              <a:defRPr/>
            </a:lvl3pPr>
            <a:lvl4pPr>
              <a:spcBef>
                <a:spcPts val="1104"/>
              </a:spcBef>
              <a:defRPr/>
            </a:lvl4pPr>
          </a:lstStyle>
          <a:p>
            <a:pPr lvl="0"/>
            <a:r>
              <a:rPr lang="en-CA" dirty="0"/>
              <a:t>Click to edit content. Use this slide for very brief points about one the figure above.</a:t>
            </a:r>
          </a:p>
        </p:txBody>
      </p:sp>
      <p:sp>
        <p:nvSpPr>
          <p:cNvPr id="10" name="Text Placeholder 9"/>
          <p:cNvSpPr>
            <a:spLocks noGrp="1"/>
          </p:cNvSpPr>
          <p:nvPr>
            <p:ph type="body" sz="quarter" idx="16" hasCustomPrompt="1"/>
          </p:nvPr>
        </p:nvSpPr>
        <p:spPr>
          <a:xfrm>
            <a:off x="812881" y="2441575"/>
            <a:ext cx="4673340" cy="1260195"/>
          </a:xfrm>
        </p:spPr>
        <p:txBody>
          <a:bodyPr anchor="t"/>
          <a:lstStyle>
            <a:lvl1pPr>
              <a:lnSpc>
                <a:spcPct val="80000"/>
              </a:lnSpc>
              <a:defRPr sz="7200">
                <a:solidFill>
                  <a:srgbClr val="599A83"/>
                </a:solidFill>
              </a:defRPr>
            </a:lvl1pPr>
          </a:lstStyle>
          <a:p>
            <a:pPr lvl="0"/>
            <a:r>
              <a:rPr lang="en-CA" dirty="0"/>
              <a:t>$##,###</a:t>
            </a:r>
          </a:p>
        </p:txBody>
      </p:sp>
      <p:sp>
        <p:nvSpPr>
          <p:cNvPr id="21" name="Text Placeholder 9"/>
          <p:cNvSpPr>
            <a:spLocks noGrp="1"/>
          </p:cNvSpPr>
          <p:nvPr>
            <p:ph type="body" sz="quarter" idx="20" hasCustomPrompt="1"/>
          </p:nvPr>
        </p:nvSpPr>
        <p:spPr>
          <a:xfrm>
            <a:off x="5807945" y="2475441"/>
            <a:ext cx="4643999" cy="1226329"/>
          </a:xfrm>
        </p:spPr>
        <p:txBody>
          <a:bodyPr anchor="t"/>
          <a:lstStyle>
            <a:lvl1pPr>
              <a:lnSpc>
                <a:spcPct val="80000"/>
              </a:lnSpc>
              <a:defRPr sz="7200">
                <a:solidFill>
                  <a:srgbClr val="599A83"/>
                </a:solidFill>
              </a:defRPr>
            </a:lvl1pPr>
          </a:lstStyle>
          <a:p>
            <a:pPr lvl="0"/>
            <a:r>
              <a:rPr lang="en-CA" dirty="0"/>
              <a:t>#,####%</a:t>
            </a:r>
          </a:p>
        </p:txBody>
      </p:sp>
      <p:sp>
        <p:nvSpPr>
          <p:cNvPr id="24" name="Text Placeholder 9"/>
          <p:cNvSpPr>
            <a:spLocks noGrp="1"/>
          </p:cNvSpPr>
          <p:nvPr>
            <p:ph type="body" sz="quarter" idx="22" hasCustomPrompt="1"/>
          </p:nvPr>
        </p:nvSpPr>
        <p:spPr>
          <a:xfrm>
            <a:off x="10786183" y="2475441"/>
            <a:ext cx="4673448" cy="1226329"/>
          </a:xfrm>
        </p:spPr>
        <p:txBody>
          <a:bodyPr anchor="t"/>
          <a:lstStyle>
            <a:lvl1pPr>
              <a:lnSpc>
                <a:spcPct val="80000"/>
              </a:lnSpc>
              <a:defRPr sz="7200">
                <a:solidFill>
                  <a:srgbClr val="599A83"/>
                </a:solidFill>
              </a:defRPr>
            </a:lvl1pPr>
          </a:lstStyle>
          <a:p>
            <a:pPr lvl="0"/>
            <a:r>
              <a:rPr lang="en-CA" dirty="0"/>
              <a:t>#,###,####</a:t>
            </a:r>
          </a:p>
        </p:txBody>
      </p:sp>
      <p:sp>
        <p:nvSpPr>
          <p:cNvPr id="28"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key numbers slide for long numbers.</a:t>
            </a:r>
            <a:endParaRPr lang="en-US" dirty="0"/>
          </a:p>
        </p:txBody>
      </p:sp>
      <p:pic>
        <p:nvPicPr>
          <p:cNvPr id="15" name="Picture 14"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6" name="Picture 15"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7" name="Slide Number Placeholder 8"/>
          <p:cNvSpPr>
            <a:spLocks noGrp="1"/>
          </p:cNvSpPr>
          <p:nvPr>
            <p:ph type="sldNum" sz="quarter" idx="24"/>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3533607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eparator">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14" name="Picture 13" descr="swoosh-85.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015978"/>
            <a:ext cx="16257588" cy="1739093"/>
          </a:xfrm>
          <a:prstGeom prst="rect">
            <a:avLst/>
          </a:prstGeom>
        </p:spPr>
      </p:pic>
      <p:sp>
        <p:nvSpPr>
          <p:cNvPr id="2" name="Title 1"/>
          <p:cNvSpPr>
            <a:spLocks noGrp="1"/>
          </p:cNvSpPr>
          <p:nvPr>
            <p:ph type="title" hasCustomPrompt="1"/>
          </p:nvPr>
        </p:nvSpPr>
        <p:spPr>
          <a:xfrm>
            <a:off x="812880" y="2059516"/>
            <a:ext cx="9668513" cy="1816101"/>
          </a:xfrm>
        </p:spPr>
        <p:txBody>
          <a:bodyPr anchor="b">
            <a:noAutofit/>
          </a:bodyPr>
          <a:lstStyle>
            <a:lvl1pPr algn="l">
              <a:lnSpc>
                <a:spcPct val="100000"/>
              </a:lnSpc>
              <a:defRPr sz="4800" b="1" cap="none" baseline="0">
                <a:solidFill>
                  <a:srgbClr val="FFFFFF"/>
                </a:solidFill>
              </a:defRPr>
            </a:lvl1pPr>
          </a:lstStyle>
          <a:p>
            <a:r>
              <a:rPr lang="en-CA" dirty="0"/>
              <a:t>Chapter or Section title</a:t>
            </a:r>
            <a:endParaRPr lang="en-US" dirty="0"/>
          </a:p>
        </p:txBody>
      </p:sp>
      <p:sp>
        <p:nvSpPr>
          <p:cNvPr id="3" name="Text Placeholder 2"/>
          <p:cNvSpPr>
            <a:spLocks noGrp="1"/>
          </p:cNvSpPr>
          <p:nvPr>
            <p:ph type="body" idx="1" hasCustomPrompt="1"/>
          </p:nvPr>
        </p:nvSpPr>
        <p:spPr>
          <a:xfrm>
            <a:off x="812881" y="4083762"/>
            <a:ext cx="9668512" cy="2000250"/>
          </a:xfrm>
        </p:spPr>
        <p:txBody>
          <a:bodyPr lIns="0" tIns="0" rIns="0" bIns="0" anchor="t"/>
          <a:lstStyle>
            <a:lvl1pPr marL="0" indent="0">
              <a:lnSpc>
                <a:spcPct val="100000"/>
              </a:lnSpc>
              <a:buNone/>
              <a:defRPr sz="3400" baseline="0">
                <a:solidFill>
                  <a:srgbClr val="A6C8BC"/>
                </a:solidFill>
              </a:defRPr>
            </a:lvl1pPr>
            <a:lvl2pPr marL="781583" indent="0">
              <a:buNone/>
              <a:defRPr sz="3100">
                <a:solidFill>
                  <a:schemeClr val="tx1">
                    <a:tint val="75000"/>
                  </a:schemeClr>
                </a:solidFill>
              </a:defRPr>
            </a:lvl2pPr>
            <a:lvl3pPr marL="1563167" indent="0">
              <a:buNone/>
              <a:defRPr sz="2700">
                <a:solidFill>
                  <a:schemeClr val="tx1">
                    <a:tint val="75000"/>
                  </a:schemeClr>
                </a:solidFill>
              </a:defRPr>
            </a:lvl3pPr>
            <a:lvl4pPr marL="2344750" indent="0">
              <a:buNone/>
              <a:defRPr sz="2400">
                <a:solidFill>
                  <a:schemeClr val="tx1">
                    <a:tint val="75000"/>
                  </a:schemeClr>
                </a:solidFill>
              </a:defRPr>
            </a:lvl4pPr>
            <a:lvl5pPr marL="3126334" indent="0">
              <a:buNone/>
              <a:defRPr sz="2400">
                <a:solidFill>
                  <a:schemeClr val="tx1">
                    <a:tint val="75000"/>
                  </a:schemeClr>
                </a:solidFill>
              </a:defRPr>
            </a:lvl5pPr>
            <a:lvl6pPr marL="3907917" indent="0">
              <a:buNone/>
              <a:defRPr sz="2400">
                <a:solidFill>
                  <a:schemeClr val="tx1">
                    <a:tint val="75000"/>
                  </a:schemeClr>
                </a:solidFill>
              </a:defRPr>
            </a:lvl6pPr>
            <a:lvl7pPr marL="4689500" indent="0">
              <a:buNone/>
              <a:defRPr sz="2400">
                <a:solidFill>
                  <a:schemeClr val="tx1">
                    <a:tint val="75000"/>
                  </a:schemeClr>
                </a:solidFill>
              </a:defRPr>
            </a:lvl7pPr>
            <a:lvl8pPr marL="5471084" indent="0">
              <a:buNone/>
              <a:defRPr sz="2400">
                <a:solidFill>
                  <a:schemeClr val="tx1">
                    <a:tint val="75000"/>
                  </a:schemeClr>
                </a:solidFill>
              </a:defRPr>
            </a:lvl8pPr>
            <a:lvl9pPr marL="6252667" indent="0">
              <a:buNone/>
              <a:defRPr sz="2400">
                <a:solidFill>
                  <a:schemeClr val="tx1">
                    <a:tint val="75000"/>
                  </a:schemeClr>
                </a:solidFill>
              </a:defRPr>
            </a:lvl9pPr>
          </a:lstStyle>
          <a:p>
            <a:pPr lvl="0"/>
            <a:r>
              <a:rPr lang="en-CA" dirty="0"/>
              <a:t>Brief description or intro to this section</a:t>
            </a:r>
          </a:p>
        </p:txBody>
      </p:sp>
      <p:pic>
        <p:nvPicPr>
          <p:cNvPr id="10" name="Picture 9" descr="ac-icon.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4618893" y="689942"/>
            <a:ext cx="965199" cy="711200"/>
          </a:xfrm>
          <a:prstGeom prst="rect">
            <a:avLst/>
          </a:prstGeom>
        </p:spPr>
      </p:pic>
      <p:sp>
        <p:nvSpPr>
          <p:cNvPr id="15" name="Slide Number Placeholder 8"/>
          <p:cNvSpPr>
            <a:spLocks noGrp="1"/>
          </p:cNvSpPr>
          <p:nvPr>
            <p:ph type="sldNum" sz="quarter" idx="11"/>
          </p:nvPr>
        </p:nvSpPr>
        <p:spPr>
          <a:xfrm>
            <a:off x="199082" y="8497455"/>
            <a:ext cx="529132" cy="486834"/>
          </a:xfrm>
        </p:spPr>
        <p:txBody>
          <a:bodyPr/>
          <a:lstStyle>
            <a:lvl1pPr>
              <a:defRPr>
                <a:solidFill>
                  <a:srgbClr val="96B7A6"/>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1977389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ey Points with Icons">
    <p:bg>
      <p:bgPr>
        <a:solidFill>
          <a:schemeClr val="bg1"/>
        </a:solidFill>
        <a:effectLst/>
      </p:bgPr>
    </p:bg>
    <p:spTree>
      <p:nvGrpSpPr>
        <p:cNvPr id="1" name=""/>
        <p:cNvGrpSpPr/>
        <p:nvPr/>
      </p:nvGrpSpPr>
      <p:grpSpPr>
        <a:xfrm>
          <a:off x="0" y="0"/>
          <a:ext cx="0" cy="0"/>
          <a:chOff x="0" y="0"/>
          <a:chExt cx="0" cy="0"/>
        </a:xfrm>
      </p:grpSpPr>
      <p:sp>
        <p:nvSpPr>
          <p:cNvPr id="27" name="Text Placeholder 5"/>
          <p:cNvSpPr>
            <a:spLocks noGrp="1"/>
          </p:cNvSpPr>
          <p:nvPr>
            <p:ph type="body" sz="quarter" idx="18" hasCustomPrompt="1"/>
          </p:nvPr>
        </p:nvSpPr>
        <p:spPr>
          <a:xfrm>
            <a:off x="812882" y="4538133"/>
            <a:ext cx="4673339" cy="3001805"/>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a brief point, illustrated by the icon above.</a:t>
            </a:r>
          </a:p>
        </p:txBody>
      </p:sp>
      <p:sp>
        <p:nvSpPr>
          <p:cNvPr id="23" name="Text Placeholder 5"/>
          <p:cNvSpPr>
            <a:spLocks noGrp="1"/>
          </p:cNvSpPr>
          <p:nvPr>
            <p:ph type="body" sz="quarter" idx="19" hasCustomPrompt="1"/>
          </p:nvPr>
        </p:nvSpPr>
        <p:spPr>
          <a:xfrm>
            <a:off x="5807945" y="4538133"/>
            <a:ext cx="4644000" cy="3001805"/>
          </a:xfrm>
        </p:spPr>
        <p:txBody>
          <a:bodyPr/>
          <a:lstStyle>
            <a:lvl1pPr>
              <a:defRPr baseline="0"/>
            </a:lvl1pPr>
            <a:lvl3pPr marL="2020367" indent="-457200">
              <a:buFont typeface="Arial"/>
              <a:buChar char="•"/>
              <a:defRPr/>
            </a:lvl3pPr>
            <a:lvl4pPr>
              <a:spcBef>
                <a:spcPts val="1104"/>
              </a:spcBef>
              <a:defRPr/>
            </a:lvl4pPr>
          </a:lstStyle>
          <a:p>
            <a:pPr lvl="0"/>
            <a:r>
              <a:rPr lang="en-CA" dirty="0"/>
              <a:t>Click to edit content. Use this slide for a brief point, illustrated by the icon above.</a:t>
            </a:r>
          </a:p>
        </p:txBody>
      </p:sp>
      <p:sp>
        <p:nvSpPr>
          <p:cNvPr id="26" name="Text Placeholder 5"/>
          <p:cNvSpPr>
            <a:spLocks noGrp="1"/>
          </p:cNvSpPr>
          <p:nvPr>
            <p:ph type="body" sz="quarter" idx="23" hasCustomPrompt="1"/>
          </p:nvPr>
        </p:nvSpPr>
        <p:spPr>
          <a:xfrm>
            <a:off x="10786183" y="4538133"/>
            <a:ext cx="4673448" cy="3001805"/>
          </a:xfrm>
        </p:spPr>
        <p:txBody>
          <a:bodyPr/>
          <a:lstStyle>
            <a:lvl1pPr>
              <a:spcBef>
                <a:spcPts val="1600"/>
              </a:spcBef>
              <a:defRPr baseline="0"/>
            </a:lvl1pPr>
            <a:lvl3pPr marL="2020367" indent="-457200">
              <a:buFont typeface="Arial"/>
              <a:buChar char="•"/>
              <a:defRPr/>
            </a:lvl3pPr>
            <a:lvl4pPr>
              <a:spcBef>
                <a:spcPts val="1104"/>
              </a:spcBef>
              <a:defRPr/>
            </a:lvl4pPr>
          </a:lstStyle>
          <a:p>
            <a:pPr lvl="0"/>
            <a:r>
              <a:rPr lang="en-CA" dirty="0"/>
              <a:t>Click to edit content. Use this slide for a brief point, illustrated by the icon above.</a:t>
            </a:r>
          </a:p>
        </p:txBody>
      </p:sp>
      <p:sp>
        <p:nvSpPr>
          <p:cNvPr id="28" name="Title 1"/>
          <p:cNvSpPr>
            <a:spLocks noGrp="1"/>
          </p:cNvSpPr>
          <p:nvPr>
            <p:ph type="title" hasCustomPrompt="1"/>
          </p:nvPr>
        </p:nvSpPr>
        <p:spPr>
          <a:xfrm>
            <a:off x="812881" y="768365"/>
            <a:ext cx="9475914" cy="1335973"/>
          </a:xfrm>
        </p:spPr>
        <p:txBody>
          <a:bodyPr anchor="t">
            <a:noAutofit/>
          </a:bodyPr>
          <a:lstStyle>
            <a:lvl1pPr>
              <a:defRPr sz="4800" b="1" baseline="0">
                <a:solidFill>
                  <a:schemeClr val="accent1"/>
                </a:solidFill>
              </a:defRPr>
            </a:lvl1pPr>
          </a:lstStyle>
          <a:p>
            <a:r>
              <a:rPr lang="en-CA" dirty="0"/>
              <a:t>This is a key point slide with icons to illustrate points.</a:t>
            </a:r>
            <a:endParaRPr lang="en-US" dirty="0"/>
          </a:p>
        </p:txBody>
      </p:sp>
      <p:sp>
        <p:nvSpPr>
          <p:cNvPr id="12" name="Oval 11"/>
          <p:cNvSpPr/>
          <p:nvPr userDrawn="1"/>
        </p:nvSpPr>
        <p:spPr>
          <a:xfrm>
            <a:off x="728135" y="2454806"/>
            <a:ext cx="1755775" cy="1755775"/>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Picture Placeholder 3"/>
          <p:cNvSpPr>
            <a:spLocks noGrp="1" noChangeAspect="1"/>
          </p:cNvSpPr>
          <p:nvPr>
            <p:ph type="pic" sz="quarter" idx="26" hasCustomPrompt="1"/>
          </p:nvPr>
        </p:nvSpPr>
        <p:spPr>
          <a:xfrm>
            <a:off x="1173631" y="2900693"/>
            <a:ext cx="864783" cy="864000"/>
          </a:xfrm>
        </p:spPr>
        <p:txBody>
          <a:bodyPr/>
          <a:lstStyle>
            <a:lvl1pPr>
              <a:defRPr>
                <a:solidFill>
                  <a:schemeClr val="bg1"/>
                </a:solidFill>
              </a:defRPr>
            </a:lvl1pPr>
          </a:lstStyle>
          <a:p>
            <a:r>
              <a:rPr lang="en-US" dirty="0"/>
              <a:t>Icon</a:t>
            </a:r>
          </a:p>
        </p:txBody>
      </p:sp>
      <p:sp>
        <p:nvSpPr>
          <p:cNvPr id="14" name="Oval 13"/>
          <p:cNvSpPr/>
          <p:nvPr userDrawn="1"/>
        </p:nvSpPr>
        <p:spPr>
          <a:xfrm>
            <a:off x="5723280" y="2454806"/>
            <a:ext cx="1755775" cy="1755775"/>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Picture Placeholder 3"/>
          <p:cNvSpPr>
            <a:spLocks noGrp="1" noChangeAspect="1"/>
          </p:cNvSpPr>
          <p:nvPr>
            <p:ph type="pic" sz="quarter" idx="27" hasCustomPrompt="1"/>
          </p:nvPr>
        </p:nvSpPr>
        <p:spPr>
          <a:xfrm>
            <a:off x="6168776" y="2900693"/>
            <a:ext cx="864782" cy="864000"/>
          </a:xfrm>
        </p:spPr>
        <p:txBody>
          <a:bodyPr/>
          <a:lstStyle>
            <a:lvl1pPr>
              <a:defRPr>
                <a:solidFill>
                  <a:schemeClr val="bg1"/>
                </a:solidFill>
              </a:defRPr>
            </a:lvl1pPr>
          </a:lstStyle>
          <a:p>
            <a:r>
              <a:rPr lang="en-US" dirty="0"/>
              <a:t>Icon</a:t>
            </a:r>
          </a:p>
        </p:txBody>
      </p:sp>
      <p:sp>
        <p:nvSpPr>
          <p:cNvPr id="16" name="Oval 15"/>
          <p:cNvSpPr/>
          <p:nvPr userDrawn="1"/>
        </p:nvSpPr>
        <p:spPr>
          <a:xfrm>
            <a:off x="10701518" y="2454806"/>
            <a:ext cx="1755775" cy="1755775"/>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Picture Placeholder 3"/>
          <p:cNvSpPr>
            <a:spLocks noGrp="1" noChangeAspect="1"/>
          </p:cNvSpPr>
          <p:nvPr>
            <p:ph type="pic" sz="quarter" idx="28" hasCustomPrompt="1"/>
          </p:nvPr>
        </p:nvSpPr>
        <p:spPr>
          <a:xfrm>
            <a:off x="11147405" y="2900693"/>
            <a:ext cx="864000" cy="864000"/>
          </a:xfrm>
        </p:spPr>
        <p:txBody>
          <a:bodyPr/>
          <a:lstStyle>
            <a:lvl1pPr>
              <a:defRPr>
                <a:solidFill>
                  <a:schemeClr val="bg1"/>
                </a:solidFill>
              </a:defRPr>
            </a:lvl1pPr>
          </a:lstStyle>
          <a:p>
            <a:r>
              <a:rPr lang="en-US" dirty="0"/>
              <a:t>Icon</a:t>
            </a:r>
          </a:p>
        </p:txBody>
      </p:sp>
      <p:pic>
        <p:nvPicPr>
          <p:cNvPr id="18" name="Picture 17"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9" name="Picture 18"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20" name="Slide Number Placeholder 8"/>
          <p:cNvSpPr>
            <a:spLocks noGrp="1"/>
          </p:cNvSpPr>
          <p:nvPr>
            <p:ph type="sldNum" sz="quarter" idx="2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0996315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Picture 2" descr="swoosh-85.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3763845"/>
            <a:ext cx="16257588" cy="1739093"/>
          </a:xfrm>
          <a:prstGeom prst="rect">
            <a:avLst/>
          </a:prstGeom>
        </p:spPr>
      </p:pic>
      <p:sp>
        <p:nvSpPr>
          <p:cNvPr id="5" name="Media Placeholder 4"/>
          <p:cNvSpPr>
            <a:spLocks noGrp="1"/>
          </p:cNvSpPr>
          <p:nvPr>
            <p:ph type="media" sz="quarter" idx="10" hasCustomPrompt="1"/>
          </p:nvPr>
        </p:nvSpPr>
        <p:spPr>
          <a:xfrm>
            <a:off x="3287077" y="829734"/>
            <a:ext cx="9683434" cy="7501466"/>
          </a:xfrm>
        </p:spPr>
        <p:txBody>
          <a:bodyPr/>
          <a:lstStyle>
            <a:lvl1pPr>
              <a:defRPr>
                <a:solidFill>
                  <a:schemeClr val="bg1"/>
                </a:solidFill>
              </a:defRPr>
            </a:lvl1pPr>
          </a:lstStyle>
          <a:p>
            <a:r>
              <a:rPr lang="en-US" dirty="0"/>
              <a:t>Click this icon to insert a video</a:t>
            </a:r>
          </a:p>
        </p:txBody>
      </p:sp>
    </p:spTree>
    <p:extLst>
      <p:ext uri="{BB962C8B-B14F-4D97-AF65-F5344CB8AC3E}">
        <p14:creationId xmlns:p14="http://schemas.microsoft.com/office/powerpoint/2010/main" val="18803090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s or Stats V1">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6" name="Picture 5" descr="swoosh-85.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3763845"/>
            <a:ext cx="16257588" cy="1739093"/>
          </a:xfrm>
          <a:prstGeom prst="rect">
            <a:avLst/>
          </a:prstGeom>
        </p:spPr>
      </p:pic>
      <p:sp>
        <p:nvSpPr>
          <p:cNvPr id="3" name="Rectangle 2"/>
          <p:cNvSpPr/>
          <p:nvPr userDrawn="1"/>
        </p:nvSpPr>
        <p:spPr>
          <a:xfrm>
            <a:off x="805366" y="838200"/>
            <a:ext cx="14646856" cy="74676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hasCustomPrompt="1"/>
          </p:nvPr>
        </p:nvSpPr>
        <p:spPr>
          <a:xfrm>
            <a:off x="3287077" y="2787076"/>
            <a:ext cx="9683434" cy="3492669"/>
          </a:xfrm>
        </p:spPr>
        <p:txBody>
          <a:bodyPr/>
          <a:lstStyle>
            <a:lvl1pPr algn="ctr">
              <a:lnSpc>
                <a:spcPct val="110000"/>
              </a:lnSpc>
              <a:defRPr sz="4800" baseline="0">
                <a:solidFill>
                  <a:srgbClr val="599A83"/>
                </a:solidFill>
              </a:defRPr>
            </a:lvl1pPr>
          </a:lstStyle>
          <a:p>
            <a:r>
              <a:rPr lang="en-CA" dirty="0"/>
              <a:t>Enter an impressive statistic or fact. e.g. 98% of Algonquin students have been hired immediately after graduation.</a:t>
            </a:r>
            <a:endParaRPr lang="en-US" dirty="0"/>
          </a:p>
        </p:txBody>
      </p:sp>
      <p:sp>
        <p:nvSpPr>
          <p:cNvPr id="7" name="Text Placeholder 6"/>
          <p:cNvSpPr>
            <a:spLocks noGrp="1"/>
          </p:cNvSpPr>
          <p:nvPr>
            <p:ph type="body" sz="quarter" idx="13" hasCustomPrompt="1"/>
          </p:nvPr>
        </p:nvSpPr>
        <p:spPr>
          <a:xfrm>
            <a:off x="3287077" y="2125170"/>
            <a:ext cx="9683434" cy="510712"/>
          </a:xfrm>
        </p:spPr>
        <p:txBody>
          <a:bodyPr anchor="ctr"/>
          <a:lstStyle>
            <a:lvl1pPr algn="ctr">
              <a:lnSpc>
                <a:spcPct val="100000"/>
              </a:lnSpc>
              <a:defRPr sz="2100" b="1">
                <a:solidFill>
                  <a:schemeClr val="tx2"/>
                </a:solidFill>
              </a:defRPr>
            </a:lvl1pPr>
          </a:lstStyle>
          <a:p>
            <a:pPr lvl="0"/>
            <a:r>
              <a:rPr lang="en-CA" dirty="0"/>
              <a:t>THIS IS THE TITLE OF YOUR STATISTIC</a:t>
            </a:r>
            <a:endParaRPr lang="en-US" dirty="0"/>
          </a:p>
        </p:txBody>
      </p:sp>
      <p:sp>
        <p:nvSpPr>
          <p:cNvPr id="9" name="Text Placeholder 8"/>
          <p:cNvSpPr>
            <a:spLocks noGrp="1"/>
          </p:cNvSpPr>
          <p:nvPr>
            <p:ph type="body" sz="quarter" idx="14" hasCustomPrompt="1"/>
          </p:nvPr>
        </p:nvSpPr>
        <p:spPr>
          <a:xfrm>
            <a:off x="3287077" y="6561978"/>
            <a:ext cx="9683434" cy="388804"/>
          </a:xfrm>
        </p:spPr>
        <p:txBody>
          <a:bodyPr anchor="ctr"/>
          <a:lstStyle>
            <a:lvl1pPr algn="ctr">
              <a:defRPr sz="1600"/>
            </a:lvl1pPr>
          </a:lstStyle>
          <a:p>
            <a:pPr lvl="0"/>
            <a:r>
              <a:rPr lang="en-CA" dirty="0"/>
              <a:t>THIS IS A SPACE FOR A CITATION OR SOURCE</a:t>
            </a:r>
            <a:endParaRPr lang="en-US" dirty="0"/>
          </a:p>
        </p:txBody>
      </p:sp>
    </p:spTree>
    <p:extLst>
      <p:ext uri="{BB962C8B-B14F-4D97-AF65-F5344CB8AC3E}">
        <p14:creationId xmlns:p14="http://schemas.microsoft.com/office/powerpoint/2010/main" val="25743703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s or Stats V2">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5" name="Picture 4" descr="swoosh-85.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3763845"/>
            <a:ext cx="16257588" cy="1739093"/>
          </a:xfrm>
          <a:prstGeom prst="rect">
            <a:avLst/>
          </a:prstGeom>
        </p:spPr>
      </p:pic>
      <p:sp>
        <p:nvSpPr>
          <p:cNvPr id="8" name="Title 1"/>
          <p:cNvSpPr>
            <a:spLocks noGrp="1"/>
          </p:cNvSpPr>
          <p:nvPr>
            <p:ph type="title" hasCustomPrompt="1"/>
          </p:nvPr>
        </p:nvSpPr>
        <p:spPr>
          <a:xfrm>
            <a:off x="3287077" y="2787076"/>
            <a:ext cx="9683434" cy="3492669"/>
          </a:xfrm>
        </p:spPr>
        <p:txBody>
          <a:bodyPr/>
          <a:lstStyle>
            <a:lvl1pPr algn="ctr">
              <a:lnSpc>
                <a:spcPct val="110000"/>
              </a:lnSpc>
              <a:defRPr sz="4800" baseline="0">
                <a:solidFill>
                  <a:srgbClr val="A6C8BC"/>
                </a:solidFill>
              </a:defRPr>
            </a:lvl1pPr>
          </a:lstStyle>
          <a:p>
            <a:r>
              <a:rPr lang="en-CA" dirty="0"/>
              <a:t>Enter an impressive statistic or fact. e.g. 98% of Algonquin students have been hired immediately after graduation.</a:t>
            </a:r>
            <a:endParaRPr lang="en-US" dirty="0"/>
          </a:p>
        </p:txBody>
      </p:sp>
      <p:sp>
        <p:nvSpPr>
          <p:cNvPr id="10" name="Text Placeholder 6"/>
          <p:cNvSpPr>
            <a:spLocks noGrp="1"/>
          </p:cNvSpPr>
          <p:nvPr>
            <p:ph type="body" sz="quarter" idx="13" hasCustomPrompt="1"/>
          </p:nvPr>
        </p:nvSpPr>
        <p:spPr>
          <a:xfrm>
            <a:off x="3287077" y="2125170"/>
            <a:ext cx="9683434" cy="510712"/>
          </a:xfrm>
        </p:spPr>
        <p:txBody>
          <a:bodyPr anchor="ctr"/>
          <a:lstStyle>
            <a:lvl1pPr algn="ctr">
              <a:lnSpc>
                <a:spcPct val="100000"/>
              </a:lnSpc>
              <a:defRPr sz="2100" b="1">
                <a:solidFill>
                  <a:schemeClr val="bg1"/>
                </a:solidFill>
              </a:defRPr>
            </a:lvl1pPr>
          </a:lstStyle>
          <a:p>
            <a:pPr lvl="0"/>
            <a:r>
              <a:rPr lang="en-CA" dirty="0"/>
              <a:t>THIS IS THE TITLE OF YOUR STATISTIC</a:t>
            </a:r>
            <a:endParaRPr lang="en-US" dirty="0"/>
          </a:p>
        </p:txBody>
      </p:sp>
      <p:sp>
        <p:nvSpPr>
          <p:cNvPr id="11" name="Text Placeholder 8"/>
          <p:cNvSpPr>
            <a:spLocks noGrp="1"/>
          </p:cNvSpPr>
          <p:nvPr>
            <p:ph type="body" sz="quarter" idx="14" hasCustomPrompt="1"/>
          </p:nvPr>
        </p:nvSpPr>
        <p:spPr>
          <a:xfrm>
            <a:off x="3287077" y="6561978"/>
            <a:ext cx="9683434" cy="388804"/>
          </a:xfrm>
        </p:spPr>
        <p:txBody>
          <a:bodyPr anchor="ctr"/>
          <a:lstStyle>
            <a:lvl1pPr algn="ctr">
              <a:defRPr sz="1600">
                <a:solidFill>
                  <a:schemeClr val="bg1"/>
                </a:solidFill>
              </a:defRPr>
            </a:lvl1pPr>
          </a:lstStyle>
          <a:p>
            <a:pPr lvl="0"/>
            <a:r>
              <a:rPr lang="en-CA" dirty="0"/>
              <a:t>THIS IS A SPACE FOR A CITATION OR SOURCE</a:t>
            </a:r>
            <a:endParaRPr lang="en-US" dirty="0"/>
          </a:p>
        </p:txBody>
      </p:sp>
    </p:spTree>
    <p:extLst>
      <p:ext uri="{BB962C8B-B14F-4D97-AF65-F5344CB8AC3E}">
        <p14:creationId xmlns:p14="http://schemas.microsoft.com/office/powerpoint/2010/main" val="5860235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s or Stats V3">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3" name="Picture 2" descr="campus-scape.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965700"/>
            <a:ext cx="16256000" cy="4178300"/>
          </a:xfrm>
          <a:prstGeom prst="rect">
            <a:avLst/>
          </a:prstGeom>
        </p:spPr>
      </p:pic>
      <p:sp>
        <p:nvSpPr>
          <p:cNvPr id="5" name="Title 1"/>
          <p:cNvSpPr>
            <a:spLocks noGrp="1"/>
          </p:cNvSpPr>
          <p:nvPr>
            <p:ph type="title" hasCustomPrompt="1"/>
          </p:nvPr>
        </p:nvSpPr>
        <p:spPr>
          <a:xfrm>
            <a:off x="3287077" y="1313874"/>
            <a:ext cx="9683434" cy="3492669"/>
          </a:xfrm>
        </p:spPr>
        <p:txBody>
          <a:bodyPr/>
          <a:lstStyle>
            <a:lvl1pPr algn="ctr">
              <a:lnSpc>
                <a:spcPct val="110000"/>
              </a:lnSpc>
              <a:defRPr sz="4800" baseline="0">
                <a:solidFill>
                  <a:srgbClr val="A6C8BC"/>
                </a:solidFill>
              </a:defRPr>
            </a:lvl1pPr>
          </a:lstStyle>
          <a:p>
            <a:r>
              <a:rPr lang="en-CA" dirty="0"/>
              <a:t>Enter an impressive statistic or fact. e.g. We raised $1,000,000 this year. Highlight a number by making it bold and white.</a:t>
            </a:r>
            <a:endParaRPr lang="en-US" dirty="0"/>
          </a:p>
        </p:txBody>
      </p:sp>
      <p:sp>
        <p:nvSpPr>
          <p:cNvPr id="6" name="Text Placeholder 6"/>
          <p:cNvSpPr>
            <a:spLocks noGrp="1"/>
          </p:cNvSpPr>
          <p:nvPr>
            <p:ph type="body" sz="quarter" idx="13" hasCustomPrompt="1"/>
          </p:nvPr>
        </p:nvSpPr>
        <p:spPr>
          <a:xfrm>
            <a:off x="3287077" y="651968"/>
            <a:ext cx="9683434" cy="510712"/>
          </a:xfrm>
        </p:spPr>
        <p:txBody>
          <a:bodyPr anchor="ctr"/>
          <a:lstStyle>
            <a:lvl1pPr algn="ctr">
              <a:lnSpc>
                <a:spcPct val="100000"/>
              </a:lnSpc>
              <a:defRPr sz="2100" b="1">
                <a:solidFill>
                  <a:schemeClr val="bg1"/>
                </a:solidFill>
              </a:defRPr>
            </a:lvl1pPr>
          </a:lstStyle>
          <a:p>
            <a:pPr lvl="0"/>
            <a:r>
              <a:rPr lang="en-CA" dirty="0"/>
              <a:t>THIS IS THE TITLE OF YOUR STATISTIC</a:t>
            </a:r>
            <a:endParaRPr lang="en-US" dirty="0"/>
          </a:p>
        </p:txBody>
      </p:sp>
    </p:spTree>
    <p:extLst>
      <p:ext uri="{BB962C8B-B14F-4D97-AF65-F5344CB8AC3E}">
        <p14:creationId xmlns:p14="http://schemas.microsoft.com/office/powerpoint/2010/main" val="34219924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s or Stats V4">
    <p:bg>
      <p:bgPr>
        <a:solidFill>
          <a:schemeClr val="bg1"/>
        </a:solidFill>
        <a:effectLst/>
      </p:bgPr>
    </p:bg>
    <p:spTree>
      <p:nvGrpSpPr>
        <p:cNvPr id="1" name=""/>
        <p:cNvGrpSpPr/>
        <p:nvPr/>
      </p:nvGrpSpPr>
      <p:grpSpPr>
        <a:xfrm>
          <a:off x="0" y="0"/>
          <a:ext cx="0" cy="0"/>
          <a:chOff x="0" y="0"/>
          <a:chExt cx="0" cy="0"/>
        </a:xfrm>
      </p:grpSpPr>
      <p:pic>
        <p:nvPicPr>
          <p:cNvPr id="4" name="Picture 3" descr="campus-scape.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965700"/>
            <a:ext cx="16256000" cy="4178300"/>
          </a:xfrm>
          <a:prstGeom prst="rect">
            <a:avLst/>
          </a:prstGeom>
        </p:spPr>
      </p:pic>
      <p:sp>
        <p:nvSpPr>
          <p:cNvPr id="5" name="Title 1"/>
          <p:cNvSpPr>
            <a:spLocks noGrp="1"/>
          </p:cNvSpPr>
          <p:nvPr>
            <p:ph type="title" hasCustomPrompt="1"/>
          </p:nvPr>
        </p:nvSpPr>
        <p:spPr>
          <a:xfrm>
            <a:off x="3287077" y="1313874"/>
            <a:ext cx="9683434" cy="3492669"/>
          </a:xfrm>
        </p:spPr>
        <p:txBody>
          <a:bodyPr/>
          <a:lstStyle>
            <a:lvl1pPr algn="ctr">
              <a:lnSpc>
                <a:spcPct val="110000"/>
              </a:lnSpc>
              <a:defRPr sz="4800" baseline="0">
                <a:solidFill>
                  <a:srgbClr val="599A83"/>
                </a:solidFill>
              </a:defRPr>
            </a:lvl1pPr>
          </a:lstStyle>
          <a:p>
            <a:r>
              <a:rPr lang="en-CA" dirty="0"/>
              <a:t>Enter an impressive statistic or fact. e.g. We raised $1,000,000 this year. Highlight a number by making it bold and 100% green.</a:t>
            </a:r>
            <a:endParaRPr lang="en-US" dirty="0"/>
          </a:p>
        </p:txBody>
      </p:sp>
      <p:sp>
        <p:nvSpPr>
          <p:cNvPr id="6" name="Text Placeholder 6"/>
          <p:cNvSpPr>
            <a:spLocks noGrp="1"/>
          </p:cNvSpPr>
          <p:nvPr>
            <p:ph type="body" sz="quarter" idx="13" hasCustomPrompt="1"/>
          </p:nvPr>
        </p:nvSpPr>
        <p:spPr>
          <a:xfrm>
            <a:off x="3287077" y="651968"/>
            <a:ext cx="9683434" cy="510712"/>
          </a:xfrm>
        </p:spPr>
        <p:txBody>
          <a:bodyPr anchor="ctr"/>
          <a:lstStyle>
            <a:lvl1pPr algn="ctr">
              <a:lnSpc>
                <a:spcPct val="100000"/>
              </a:lnSpc>
              <a:defRPr sz="2100" b="1">
                <a:solidFill>
                  <a:schemeClr val="accent1"/>
                </a:solidFill>
              </a:defRPr>
            </a:lvl1pPr>
          </a:lstStyle>
          <a:p>
            <a:pPr lvl="0"/>
            <a:r>
              <a:rPr lang="en-CA" dirty="0"/>
              <a:t>THIS IS THE TITLE OF YOUR STATISTIC</a:t>
            </a:r>
            <a:endParaRPr lang="en-US" dirty="0"/>
          </a:p>
        </p:txBody>
      </p:sp>
    </p:spTree>
    <p:extLst>
      <p:ext uri="{BB962C8B-B14F-4D97-AF65-F5344CB8AC3E}">
        <p14:creationId xmlns:p14="http://schemas.microsoft.com/office/powerpoint/2010/main" val="40026990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s or Stats v5">
    <p:bg>
      <p:bgRef idx="1001">
        <a:schemeClr val="bg2"/>
      </p:bgRef>
    </p:bg>
    <p:spTree>
      <p:nvGrpSpPr>
        <p:cNvPr id="1" name=""/>
        <p:cNvGrpSpPr/>
        <p:nvPr/>
      </p:nvGrpSpPr>
      <p:grpSpPr>
        <a:xfrm>
          <a:off x="0" y="0"/>
          <a:ext cx="0" cy="0"/>
          <a:chOff x="0" y="0"/>
          <a:chExt cx="0" cy="0"/>
        </a:xfrm>
      </p:grpSpPr>
      <p:sp>
        <p:nvSpPr>
          <p:cNvPr id="4" name="Picture Placeholder 3"/>
          <p:cNvSpPr>
            <a:spLocks noGrp="1"/>
          </p:cNvSpPr>
          <p:nvPr>
            <p:ph type="pic" sz="quarter" idx="15" hasCustomPrompt="1"/>
          </p:nvPr>
        </p:nvSpPr>
        <p:spPr>
          <a:xfrm>
            <a:off x="0" y="0"/>
            <a:ext cx="8127735" cy="4571404"/>
          </a:xfrm>
          <a:solidFill>
            <a:schemeClr val="bg2"/>
          </a:solidFill>
          <a:ln>
            <a:noFill/>
          </a:ln>
        </p:spPr>
        <p:txBody>
          <a:bodyPr/>
          <a:lstStyle>
            <a:lvl1pPr algn="ctr">
              <a:defRPr baseline="0">
                <a:ln>
                  <a:noFill/>
                </a:ln>
                <a:solidFill>
                  <a:schemeClr val="tx1"/>
                </a:solidFill>
              </a:defRPr>
            </a:lvl1pPr>
          </a:lstStyle>
          <a:p>
            <a:r>
              <a:rPr lang="en-US" dirty="0"/>
              <a:t>Click this icon to insert a background photo, the resize this box so it covers the whole screen. Make sure it’s good quality.</a:t>
            </a:r>
          </a:p>
        </p:txBody>
      </p:sp>
      <p:sp>
        <p:nvSpPr>
          <p:cNvPr id="12" name="Title 1"/>
          <p:cNvSpPr>
            <a:spLocks noGrp="1"/>
          </p:cNvSpPr>
          <p:nvPr>
            <p:ph type="title" hasCustomPrompt="1"/>
          </p:nvPr>
        </p:nvSpPr>
        <p:spPr>
          <a:xfrm>
            <a:off x="2980794" y="2552251"/>
            <a:ext cx="10296000" cy="4039500"/>
          </a:xfrm>
          <a:solidFill>
            <a:srgbClr val="FFFFFF"/>
          </a:solidFill>
          <a:ln>
            <a:noFill/>
          </a:ln>
          <a:effectLst>
            <a:outerShdw blurRad="381000" dir="2700000" sx="98000" sy="98000" algn="tl" rotWithShape="0">
              <a:srgbClr val="000000">
                <a:alpha val="85000"/>
              </a:srgbClr>
            </a:outerShdw>
          </a:effectLst>
        </p:spPr>
        <p:txBody>
          <a:bodyPr lIns="324000" tIns="1080000" rIns="324000" bIns="1080000"/>
          <a:lstStyle>
            <a:lvl1pPr algn="ctr">
              <a:lnSpc>
                <a:spcPct val="90000"/>
              </a:lnSpc>
              <a:defRPr sz="11200">
                <a:solidFill>
                  <a:srgbClr val="599A83"/>
                </a:solidFill>
              </a:defRPr>
            </a:lvl1pPr>
          </a:lstStyle>
          <a:p>
            <a:r>
              <a:rPr lang="en-CA" dirty="0"/>
              <a:t>$#,###,###</a:t>
            </a:r>
            <a:endParaRPr lang="en-US" dirty="0"/>
          </a:p>
        </p:txBody>
      </p:sp>
      <p:sp>
        <p:nvSpPr>
          <p:cNvPr id="10" name="Text Placeholder 6"/>
          <p:cNvSpPr>
            <a:spLocks noGrp="1"/>
          </p:cNvSpPr>
          <p:nvPr>
            <p:ph type="body" sz="quarter" idx="13" hasCustomPrompt="1"/>
          </p:nvPr>
        </p:nvSpPr>
        <p:spPr>
          <a:xfrm>
            <a:off x="3301893" y="3012628"/>
            <a:ext cx="9653802" cy="510712"/>
          </a:xfrm>
        </p:spPr>
        <p:txBody>
          <a:bodyPr anchor="ctr"/>
          <a:lstStyle>
            <a:lvl1pPr algn="ctr">
              <a:lnSpc>
                <a:spcPct val="100000"/>
              </a:lnSpc>
              <a:defRPr sz="2100" b="1" baseline="0">
                <a:solidFill>
                  <a:srgbClr val="00673E"/>
                </a:solidFill>
              </a:defRPr>
            </a:lvl1pPr>
          </a:lstStyle>
          <a:p>
            <a:pPr lvl="0"/>
            <a:r>
              <a:rPr lang="en-CA" dirty="0"/>
              <a:t>THIS IS THE TITLE OF YOUR STATISTIC</a:t>
            </a:r>
            <a:endParaRPr lang="en-US" dirty="0"/>
          </a:p>
        </p:txBody>
      </p:sp>
      <p:sp>
        <p:nvSpPr>
          <p:cNvPr id="11" name="Text Placeholder 8"/>
          <p:cNvSpPr>
            <a:spLocks noGrp="1"/>
          </p:cNvSpPr>
          <p:nvPr>
            <p:ph type="body" sz="quarter" idx="14" hasCustomPrompt="1"/>
          </p:nvPr>
        </p:nvSpPr>
        <p:spPr>
          <a:xfrm>
            <a:off x="3301893" y="5643918"/>
            <a:ext cx="9653802" cy="388804"/>
          </a:xfrm>
        </p:spPr>
        <p:txBody>
          <a:bodyPr anchor="ctr"/>
          <a:lstStyle>
            <a:lvl1pPr algn="ctr">
              <a:defRPr sz="1600">
                <a:solidFill>
                  <a:schemeClr val="bg1"/>
                </a:solidFill>
              </a:defRPr>
            </a:lvl1pPr>
          </a:lstStyle>
          <a:p>
            <a:pPr lvl="0"/>
            <a:r>
              <a:rPr lang="en-CA" dirty="0"/>
              <a:t>THIS IS A SPACE FOR A CITATION OR SOURCE</a:t>
            </a:r>
            <a:endParaRPr lang="en-US" dirty="0"/>
          </a:p>
        </p:txBody>
      </p:sp>
    </p:spTree>
    <p:extLst>
      <p:ext uri="{BB962C8B-B14F-4D97-AF65-F5344CB8AC3E}">
        <p14:creationId xmlns:p14="http://schemas.microsoft.com/office/powerpoint/2010/main" val="812104667"/>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Right-Aligned Image with Text + Title">
    <p:bg>
      <p:bgPr>
        <a:solidFill>
          <a:schemeClr val="bg1"/>
        </a:solidFill>
        <a:effectLst/>
      </p:bgPr>
    </p:bg>
    <p:spTree>
      <p:nvGrpSpPr>
        <p:cNvPr id="1" name=""/>
        <p:cNvGrpSpPr/>
        <p:nvPr/>
      </p:nvGrpSpPr>
      <p:grpSpPr>
        <a:xfrm>
          <a:off x="0" y="0"/>
          <a:ext cx="0" cy="0"/>
          <a:chOff x="0" y="0"/>
          <a:chExt cx="0" cy="0"/>
        </a:xfrm>
      </p:grpSpPr>
      <p:sp>
        <p:nvSpPr>
          <p:cNvPr id="12" name="Text Placeholder 5"/>
          <p:cNvSpPr>
            <a:spLocks noGrp="1"/>
          </p:cNvSpPr>
          <p:nvPr>
            <p:ph type="body" sz="quarter" idx="15" hasCustomPrompt="1"/>
          </p:nvPr>
        </p:nvSpPr>
        <p:spPr>
          <a:xfrm>
            <a:off x="812882" y="2404534"/>
            <a:ext cx="7484181" cy="5130800"/>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2" name="Title 1"/>
          <p:cNvSpPr>
            <a:spLocks noGrp="1"/>
          </p:cNvSpPr>
          <p:nvPr>
            <p:ph type="title" hasCustomPrompt="1"/>
          </p:nvPr>
        </p:nvSpPr>
        <p:spPr>
          <a:xfrm>
            <a:off x="812881" y="768365"/>
            <a:ext cx="7484182" cy="1335973"/>
          </a:xfrm>
        </p:spPr>
        <p:txBody>
          <a:bodyPr anchor="t">
            <a:noAutofit/>
          </a:bodyPr>
          <a:lstStyle>
            <a:lvl1pPr>
              <a:defRPr sz="4800" b="1" baseline="0">
                <a:solidFill>
                  <a:srgbClr val="00673E"/>
                </a:solidFill>
              </a:defRPr>
            </a:lvl1pPr>
          </a:lstStyle>
          <a:p>
            <a:r>
              <a:rPr lang="en-CA" dirty="0"/>
              <a:t>A slide with a right-aligned image</a:t>
            </a:r>
            <a:endParaRPr lang="en-US" dirty="0"/>
          </a:p>
        </p:txBody>
      </p:sp>
      <p:sp>
        <p:nvSpPr>
          <p:cNvPr id="10" name="Text Placeholder 9"/>
          <p:cNvSpPr>
            <a:spLocks noGrp="1"/>
          </p:cNvSpPr>
          <p:nvPr>
            <p:ph type="body" sz="quarter" idx="14" hasCustomPrompt="1"/>
          </p:nvPr>
        </p:nvSpPr>
        <p:spPr>
          <a:xfrm>
            <a:off x="3318825" y="6267279"/>
            <a:ext cx="4978238" cy="1268053"/>
          </a:xfrm>
        </p:spPr>
        <p:txBody>
          <a:bodyPr anchor="b"/>
          <a:lstStyle>
            <a:lvl1pPr>
              <a:defRPr sz="2100">
                <a:solidFill>
                  <a:srgbClr val="599A83"/>
                </a:solidFill>
              </a:defRPr>
            </a:lvl1pPr>
          </a:lstStyle>
          <a:p>
            <a:pPr lvl="0"/>
            <a:r>
              <a:rPr lang="en-CA" dirty="0"/>
              <a:t>An optional annotation or extra information text box</a:t>
            </a:r>
            <a:endParaRPr lang="en-US" dirty="0"/>
          </a:p>
        </p:txBody>
      </p:sp>
      <p:sp>
        <p:nvSpPr>
          <p:cNvPr id="11" name="Picture Placeholder 4"/>
          <p:cNvSpPr>
            <a:spLocks noGrp="1"/>
          </p:cNvSpPr>
          <p:nvPr>
            <p:ph type="pic" sz="quarter" idx="16" hasCustomPrompt="1"/>
          </p:nvPr>
        </p:nvSpPr>
        <p:spPr>
          <a:xfrm>
            <a:off x="9346896" y="853030"/>
            <a:ext cx="6910691" cy="6682303"/>
          </a:xfrm>
        </p:spPr>
        <p:txBody>
          <a:bodyPr/>
          <a:lstStyle>
            <a:lvl1pPr>
              <a:defRPr baseline="0"/>
            </a:lvl1pPr>
          </a:lstStyle>
          <a:p>
            <a:r>
              <a:rPr lang="en-US" dirty="0"/>
              <a:t>Click on this icon to insert a photo.</a:t>
            </a:r>
          </a:p>
        </p:txBody>
      </p:sp>
      <p:sp>
        <p:nvSpPr>
          <p:cNvPr id="13" name="Text Placeholder 8"/>
          <p:cNvSpPr>
            <a:spLocks noGrp="1"/>
          </p:cNvSpPr>
          <p:nvPr>
            <p:ph type="body" sz="quarter" idx="17" hasCustomPrompt="1"/>
          </p:nvPr>
        </p:nvSpPr>
        <p:spPr>
          <a:xfrm>
            <a:off x="9346896" y="5489054"/>
            <a:ext cx="5029037" cy="778226"/>
          </a:xfrm>
          <a:solidFill>
            <a:srgbClr val="43B02A"/>
          </a:solidFill>
          <a:ln>
            <a:noFill/>
          </a:ln>
        </p:spPr>
        <p:txBody>
          <a:bodyPr wrap="square" lIns="252000" tIns="252000" rIns="252000" bIns="252000" anchor="ctr">
            <a:spAutoFit/>
          </a:bodyPr>
          <a:lstStyle>
            <a:lvl1pPr>
              <a:lnSpc>
                <a:spcPct val="80000"/>
              </a:lnSpc>
              <a:defRPr sz="2100" b="1" baseline="0">
                <a:ln>
                  <a:noFill/>
                </a:ln>
                <a:solidFill>
                  <a:schemeClr val="bg1"/>
                </a:solidFill>
                <a:effectLst/>
              </a:defRPr>
            </a:lvl1pPr>
          </a:lstStyle>
          <a:p>
            <a:pPr lvl="0"/>
            <a:r>
              <a:rPr lang="en-CA" dirty="0"/>
              <a:t>Optional short caption here</a:t>
            </a:r>
            <a:endParaRPr lang="en-US" dirty="0"/>
          </a:p>
        </p:txBody>
      </p:sp>
      <p:pic>
        <p:nvPicPr>
          <p:cNvPr id="15" name="Picture 14"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6" name="Picture 15"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7"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563347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Left-Aligned Image with Text + Title">
    <p:bg>
      <p:bgPr>
        <a:solidFill>
          <a:schemeClr val="bg1"/>
        </a:solidFill>
        <a:effectLst/>
      </p:bgPr>
    </p:bg>
    <p:spTree>
      <p:nvGrpSpPr>
        <p:cNvPr id="1" name=""/>
        <p:cNvGrpSpPr/>
        <p:nvPr/>
      </p:nvGrpSpPr>
      <p:grpSpPr>
        <a:xfrm>
          <a:off x="0" y="0"/>
          <a:ext cx="0" cy="0"/>
          <a:chOff x="0" y="0"/>
          <a:chExt cx="0" cy="0"/>
        </a:xfrm>
      </p:grpSpPr>
      <p:sp>
        <p:nvSpPr>
          <p:cNvPr id="12" name="Text Placeholder 5"/>
          <p:cNvSpPr>
            <a:spLocks noGrp="1"/>
          </p:cNvSpPr>
          <p:nvPr>
            <p:ph type="body" sz="quarter" idx="15" hasCustomPrompt="1"/>
          </p:nvPr>
        </p:nvSpPr>
        <p:spPr>
          <a:xfrm>
            <a:off x="7992382" y="2404534"/>
            <a:ext cx="7484181" cy="5130800"/>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2" name="Title 1"/>
          <p:cNvSpPr>
            <a:spLocks noGrp="1"/>
          </p:cNvSpPr>
          <p:nvPr>
            <p:ph type="title" hasCustomPrompt="1"/>
          </p:nvPr>
        </p:nvSpPr>
        <p:spPr>
          <a:xfrm>
            <a:off x="7992381" y="768365"/>
            <a:ext cx="7484182" cy="1335973"/>
          </a:xfrm>
        </p:spPr>
        <p:txBody>
          <a:bodyPr anchor="t">
            <a:noAutofit/>
          </a:bodyPr>
          <a:lstStyle>
            <a:lvl1pPr>
              <a:defRPr sz="4800" b="1" baseline="0">
                <a:solidFill>
                  <a:srgbClr val="00673E"/>
                </a:solidFill>
              </a:defRPr>
            </a:lvl1pPr>
          </a:lstStyle>
          <a:p>
            <a:r>
              <a:rPr lang="en-CA" dirty="0"/>
              <a:t>A slide with a left-aligned image</a:t>
            </a:r>
            <a:endParaRPr lang="en-US" dirty="0"/>
          </a:p>
        </p:txBody>
      </p:sp>
      <p:sp>
        <p:nvSpPr>
          <p:cNvPr id="10" name="Text Placeholder 9"/>
          <p:cNvSpPr>
            <a:spLocks noGrp="1"/>
          </p:cNvSpPr>
          <p:nvPr>
            <p:ph type="body" sz="quarter" idx="14" hasCustomPrompt="1"/>
          </p:nvPr>
        </p:nvSpPr>
        <p:spPr>
          <a:xfrm>
            <a:off x="7992381" y="6267279"/>
            <a:ext cx="4978238" cy="1268053"/>
          </a:xfrm>
        </p:spPr>
        <p:txBody>
          <a:bodyPr anchor="b"/>
          <a:lstStyle>
            <a:lvl1pPr>
              <a:defRPr sz="2100">
                <a:solidFill>
                  <a:srgbClr val="599A83"/>
                </a:solidFill>
              </a:defRPr>
            </a:lvl1pPr>
          </a:lstStyle>
          <a:p>
            <a:pPr lvl="0"/>
            <a:r>
              <a:rPr lang="en-CA" dirty="0"/>
              <a:t>An optional annotation or extra information text box</a:t>
            </a:r>
            <a:endParaRPr lang="en-US" dirty="0"/>
          </a:p>
        </p:txBody>
      </p:sp>
      <p:sp>
        <p:nvSpPr>
          <p:cNvPr id="14" name="Picture Placeholder 4"/>
          <p:cNvSpPr>
            <a:spLocks noGrp="1"/>
          </p:cNvSpPr>
          <p:nvPr>
            <p:ph type="pic" sz="quarter" idx="16" hasCustomPrompt="1"/>
          </p:nvPr>
        </p:nvSpPr>
        <p:spPr>
          <a:xfrm>
            <a:off x="0" y="853030"/>
            <a:ext cx="6910691" cy="6682303"/>
          </a:xfrm>
        </p:spPr>
        <p:txBody>
          <a:bodyPr/>
          <a:lstStyle>
            <a:lvl1pPr>
              <a:defRPr baseline="0"/>
            </a:lvl1pPr>
          </a:lstStyle>
          <a:p>
            <a:r>
              <a:rPr lang="en-US" dirty="0"/>
              <a:t>Click on this icon to insert a photo.</a:t>
            </a:r>
          </a:p>
        </p:txBody>
      </p:sp>
      <p:sp>
        <p:nvSpPr>
          <p:cNvPr id="15" name="Text Placeholder 8"/>
          <p:cNvSpPr>
            <a:spLocks noGrp="1"/>
          </p:cNvSpPr>
          <p:nvPr>
            <p:ph type="body" sz="quarter" idx="17" hasCustomPrompt="1"/>
          </p:nvPr>
        </p:nvSpPr>
        <p:spPr>
          <a:xfrm>
            <a:off x="0" y="5489054"/>
            <a:ext cx="5029037" cy="778226"/>
          </a:xfrm>
          <a:solidFill>
            <a:srgbClr val="43B02A"/>
          </a:solidFill>
          <a:ln>
            <a:noFill/>
          </a:ln>
        </p:spPr>
        <p:txBody>
          <a:bodyPr wrap="square" lIns="252000" tIns="252000" rIns="252000" bIns="252000" anchor="ctr">
            <a:spAutoFit/>
          </a:bodyPr>
          <a:lstStyle>
            <a:lvl1pPr>
              <a:lnSpc>
                <a:spcPct val="80000"/>
              </a:lnSpc>
              <a:defRPr sz="2100" b="1" baseline="0">
                <a:ln>
                  <a:noFill/>
                </a:ln>
                <a:solidFill>
                  <a:schemeClr val="bg1"/>
                </a:solidFill>
                <a:effectLst/>
              </a:defRPr>
            </a:lvl1pPr>
          </a:lstStyle>
          <a:p>
            <a:pPr lvl="0"/>
            <a:r>
              <a:rPr lang="en-CA" dirty="0"/>
              <a:t>Optional short caption here</a:t>
            </a:r>
            <a:endParaRPr lang="en-US" dirty="0"/>
          </a:p>
        </p:txBody>
      </p:sp>
      <p:pic>
        <p:nvPicPr>
          <p:cNvPr id="16" name="Picture 15"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7" name="Picture 16"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8"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42185459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ull Frame Photo">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idx="1" hasCustomPrompt="1"/>
          </p:nvPr>
        </p:nvSpPr>
        <p:spPr>
          <a:xfrm>
            <a:off x="1186" y="0"/>
            <a:ext cx="16256402" cy="9144000"/>
          </a:xfrm>
        </p:spPr>
        <p:txBody>
          <a:bodyPr/>
          <a:lstStyle>
            <a:lvl1pPr marL="0" indent="0">
              <a:buNone/>
              <a:defRPr sz="4000" baseline="0"/>
            </a:lvl1pPr>
            <a:lvl2pPr marL="781583" indent="0">
              <a:buNone/>
              <a:defRPr sz="4800"/>
            </a:lvl2pPr>
            <a:lvl3pPr marL="1563167" indent="0">
              <a:buNone/>
              <a:defRPr sz="4100"/>
            </a:lvl3pPr>
            <a:lvl4pPr marL="2344750" indent="0">
              <a:buNone/>
              <a:defRPr sz="3400"/>
            </a:lvl4pPr>
            <a:lvl5pPr marL="3126334" indent="0">
              <a:buNone/>
              <a:defRPr sz="3400"/>
            </a:lvl5pPr>
            <a:lvl6pPr marL="3907917" indent="0">
              <a:buNone/>
              <a:defRPr sz="3400"/>
            </a:lvl6pPr>
            <a:lvl7pPr marL="4689500" indent="0">
              <a:buNone/>
              <a:defRPr sz="3400"/>
            </a:lvl7pPr>
            <a:lvl8pPr marL="5471084" indent="0">
              <a:buNone/>
              <a:defRPr sz="3400"/>
            </a:lvl8pPr>
            <a:lvl9pPr marL="6252667" indent="0">
              <a:buNone/>
              <a:defRPr sz="3400"/>
            </a:lvl9pPr>
          </a:lstStyle>
          <a:p>
            <a:r>
              <a:rPr lang="en-US" dirty="0"/>
              <a:t>Click on this icon to insert a photo.</a:t>
            </a:r>
          </a:p>
        </p:txBody>
      </p:sp>
      <p:sp>
        <p:nvSpPr>
          <p:cNvPr id="8" name="Text Placeholder 8"/>
          <p:cNvSpPr>
            <a:spLocks noGrp="1"/>
          </p:cNvSpPr>
          <p:nvPr>
            <p:ph type="body" sz="quarter" idx="16" hasCustomPrompt="1"/>
          </p:nvPr>
        </p:nvSpPr>
        <p:spPr>
          <a:xfrm>
            <a:off x="1" y="6313857"/>
            <a:ext cx="7958408" cy="759384"/>
          </a:xfrm>
          <a:solidFill>
            <a:srgbClr val="43B02A"/>
          </a:solidFill>
          <a:ln>
            <a:noFill/>
          </a:ln>
        </p:spPr>
        <p:txBody>
          <a:bodyPr wrap="square" lIns="252000" tIns="180000" rIns="252000" bIns="252000" anchor="ctr">
            <a:spAutoFit/>
          </a:bodyPr>
          <a:lstStyle>
            <a:lvl1pPr>
              <a:lnSpc>
                <a:spcPct val="100000"/>
              </a:lnSpc>
              <a:defRPr sz="2100" b="1" baseline="0">
                <a:ln>
                  <a:noFill/>
                </a:ln>
                <a:solidFill>
                  <a:schemeClr val="bg1"/>
                </a:solidFill>
                <a:effectLst/>
              </a:defRPr>
            </a:lvl1pPr>
          </a:lstStyle>
          <a:p>
            <a:pPr lvl="0"/>
            <a:r>
              <a:rPr lang="en-CA" dirty="0"/>
              <a:t>Optional short caption here</a:t>
            </a:r>
            <a:endParaRPr lang="en-US" dirty="0"/>
          </a:p>
        </p:txBody>
      </p:sp>
    </p:spTree>
    <p:extLst>
      <p:ext uri="{BB962C8B-B14F-4D97-AF65-F5344CB8AC3E}">
        <p14:creationId xmlns:p14="http://schemas.microsoft.com/office/powerpoint/2010/main" val="1757585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Author">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5" hasCustomPrompt="1"/>
          </p:nvPr>
        </p:nvSpPr>
        <p:spPr>
          <a:xfrm>
            <a:off x="3335758" y="2404534"/>
            <a:ext cx="4633424" cy="4303580"/>
          </a:xfrm>
        </p:spPr>
        <p:txBody>
          <a:bodyPr/>
          <a:lstStyle/>
          <a:p>
            <a:r>
              <a:rPr lang="en-US" dirty="0"/>
              <a:t>Author Photo</a:t>
            </a:r>
          </a:p>
        </p:txBody>
      </p:sp>
      <p:sp>
        <p:nvSpPr>
          <p:cNvPr id="11" name="Text Placeholder 10"/>
          <p:cNvSpPr>
            <a:spLocks noGrp="1"/>
          </p:cNvSpPr>
          <p:nvPr>
            <p:ph type="body" sz="quarter" idx="17" hasCustomPrompt="1"/>
          </p:nvPr>
        </p:nvSpPr>
        <p:spPr>
          <a:xfrm>
            <a:off x="8297063" y="3115733"/>
            <a:ext cx="4673448" cy="2881182"/>
          </a:xfrm>
        </p:spPr>
        <p:txBody>
          <a:bodyPr anchor="ctr"/>
          <a:lstStyle/>
          <a:p>
            <a:pPr lvl="0"/>
            <a:r>
              <a:rPr lang="en-CA" dirty="0"/>
              <a:t>Author description</a:t>
            </a:r>
          </a:p>
        </p:txBody>
      </p:sp>
      <p:sp>
        <p:nvSpPr>
          <p:cNvPr id="8" name="Title 1"/>
          <p:cNvSpPr>
            <a:spLocks noGrp="1"/>
          </p:cNvSpPr>
          <p:nvPr>
            <p:ph type="title" hasCustomPrompt="1"/>
          </p:nvPr>
        </p:nvSpPr>
        <p:spPr>
          <a:xfrm>
            <a:off x="812881" y="768365"/>
            <a:ext cx="9475914" cy="1335973"/>
          </a:xfrm>
        </p:spPr>
        <p:txBody>
          <a:bodyPr anchor="t">
            <a:noAutofit/>
          </a:bodyPr>
          <a:lstStyle>
            <a:lvl1pPr>
              <a:defRPr sz="4800" b="1" baseline="0">
                <a:solidFill>
                  <a:schemeClr val="tx2"/>
                </a:solidFill>
              </a:defRPr>
            </a:lvl1pPr>
          </a:lstStyle>
          <a:p>
            <a:r>
              <a:rPr lang="en-CA" dirty="0"/>
              <a:t>About the Author (1 author)</a:t>
            </a:r>
            <a:endParaRPr lang="en-US" dirty="0"/>
          </a:p>
        </p:txBody>
      </p:sp>
      <p:sp>
        <p:nvSpPr>
          <p:cNvPr id="7" name="Text Placeholder 6"/>
          <p:cNvSpPr>
            <a:spLocks noGrp="1"/>
          </p:cNvSpPr>
          <p:nvPr>
            <p:ph type="body" sz="quarter" idx="18" hasCustomPrompt="1"/>
          </p:nvPr>
        </p:nvSpPr>
        <p:spPr>
          <a:xfrm>
            <a:off x="8296275" y="2405062"/>
            <a:ext cx="4673600" cy="710671"/>
          </a:xfrm>
        </p:spPr>
        <p:txBody>
          <a:bodyPr/>
          <a:lstStyle>
            <a:lvl1pPr>
              <a:defRPr b="1">
                <a:solidFill>
                  <a:srgbClr val="599A83"/>
                </a:solidFill>
              </a:defRPr>
            </a:lvl1pPr>
          </a:lstStyle>
          <a:p>
            <a:pPr lvl="0"/>
            <a:r>
              <a:rPr lang="en-CA" dirty="0"/>
              <a:t>Author Name</a:t>
            </a:r>
          </a:p>
        </p:txBody>
      </p:sp>
      <p:sp>
        <p:nvSpPr>
          <p:cNvPr id="13" name="Text Placeholder 12"/>
          <p:cNvSpPr>
            <a:spLocks noGrp="1"/>
          </p:cNvSpPr>
          <p:nvPr>
            <p:ph type="body" sz="quarter" idx="19" hasCustomPrompt="1"/>
          </p:nvPr>
        </p:nvSpPr>
        <p:spPr>
          <a:xfrm>
            <a:off x="8296275" y="5997575"/>
            <a:ext cx="4673600" cy="710539"/>
          </a:xfrm>
        </p:spPr>
        <p:txBody>
          <a:bodyPr anchor="b"/>
          <a:lstStyle>
            <a:lvl1pPr>
              <a:defRPr sz="2100"/>
            </a:lvl1pPr>
          </a:lstStyle>
          <a:p>
            <a:pPr lvl="0"/>
            <a:r>
              <a:rPr lang="en-CA" dirty="0"/>
              <a:t>Author email</a:t>
            </a:r>
          </a:p>
        </p:txBody>
      </p:sp>
    </p:spTree>
    <p:extLst>
      <p:ext uri="{BB962C8B-B14F-4D97-AF65-F5344CB8AC3E}">
        <p14:creationId xmlns:p14="http://schemas.microsoft.com/office/powerpoint/2010/main" val="1698127079"/>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Photos">
    <p:bg>
      <p:bgPr>
        <a:solidFill>
          <a:schemeClr val="bg1"/>
        </a:solidFill>
        <a:effectLst/>
      </p:bgPr>
    </p:bg>
    <p:spTree>
      <p:nvGrpSpPr>
        <p:cNvPr id="1" name=""/>
        <p:cNvGrpSpPr/>
        <p:nvPr/>
      </p:nvGrpSpPr>
      <p:grpSpPr>
        <a:xfrm>
          <a:off x="0" y="0"/>
          <a:ext cx="0" cy="0"/>
          <a:chOff x="0" y="0"/>
          <a:chExt cx="0" cy="0"/>
        </a:xfrm>
      </p:grpSpPr>
      <p:pic>
        <p:nvPicPr>
          <p:cNvPr id="12" name="Picture 11" descr="swoosh-85.eps"/>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0" y="3763845"/>
            <a:ext cx="16257588" cy="1739093"/>
          </a:xfrm>
          <a:prstGeom prst="rect">
            <a:avLst/>
          </a:prstGeom>
        </p:spPr>
      </p:pic>
      <p:sp>
        <p:nvSpPr>
          <p:cNvPr id="4" name="Picture Placeholder 3"/>
          <p:cNvSpPr>
            <a:spLocks noGrp="1"/>
          </p:cNvSpPr>
          <p:nvPr>
            <p:ph type="pic" sz="quarter" idx="10" hasCustomPrompt="1"/>
          </p:nvPr>
        </p:nvSpPr>
        <p:spPr>
          <a:xfrm>
            <a:off x="8332918" y="829734"/>
            <a:ext cx="7111897" cy="6696000"/>
          </a:xfrm>
        </p:spPr>
        <p:txBody>
          <a:bodyPr/>
          <a:lstStyle/>
          <a:p>
            <a:r>
              <a:rPr lang="en-US" dirty="0"/>
              <a:t>Click on this icon to insert a photo.</a:t>
            </a:r>
          </a:p>
        </p:txBody>
      </p:sp>
      <p:sp>
        <p:nvSpPr>
          <p:cNvPr id="6" name="Picture Placeholder 5"/>
          <p:cNvSpPr>
            <a:spLocks noGrp="1"/>
          </p:cNvSpPr>
          <p:nvPr>
            <p:ph type="pic" sz="quarter" idx="11" hasCustomPrompt="1"/>
          </p:nvPr>
        </p:nvSpPr>
        <p:spPr>
          <a:xfrm>
            <a:off x="829707" y="829734"/>
            <a:ext cx="7145633" cy="6696000"/>
          </a:xfrm>
        </p:spPr>
        <p:txBody>
          <a:bodyPr/>
          <a:lstStyle/>
          <a:p>
            <a:r>
              <a:rPr lang="en-US" dirty="0"/>
              <a:t>Click on this icon to insert a photo.</a:t>
            </a:r>
          </a:p>
        </p:txBody>
      </p:sp>
      <p:sp>
        <p:nvSpPr>
          <p:cNvPr id="9" name="Text Placeholder 8"/>
          <p:cNvSpPr>
            <a:spLocks noGrp="1"/>
          </p:cNvSpPr>
          <p:nvPr>
            <p:ph type="body" sz="quarter" idx="16" hasCustomPrompt="1"/>
          </p:nvPr>
        </p:nvSpPr>
        <p:spPr>
          <a:xfrm>
            <a:off x="829707" y="5498998"/>
            <a:ext cx="4673447" cy="778226"/>
          </a:xfrm>
          <a:solidFill>
            <a:srgbClr val="43B02A"/>
          </a:solidFill>
          <a:ln>
            <a:noFill/>
          </a:ln>
        </p:spPr>
        <p:txBody>
          <a:bodyPr wrap="square" lIns="252000" tIns="252000" rIns="252000" bIns="252000" anchor="ctr">
            <a:spAutoFit/>
          </a:bodyPr>
          <a:lstStyle>
            <a:lvl1pPr>
              <a:lnSpc>
                <a:spcPct val="80000"/>
              </a:lnSpc>
              <a:defRPr sz="2100" b="1">
                <a:ln>
                  <a:noFill/>
                </a:ln>
                <a:solidFill>
                  <a:schemeClr val="bg1"/>
                </a:solidFill>
                <a:effectLst/>
              </a:defRPr>
            </a:lvl1pPr>
          </a:lstStyle>
          <a:p>
            <a:pPr lvl="0"/>
            <a:r>
              <a:rPr lang="en-CA" dirty="0"/>
              <a:t>Optional short caption here</a:t>
            </a:r>
            <a:endParaRPr lang="en-US" dirty="0"/>
          </a:p>
        </p:txBody>
      </p:sp>
      <p:sp>
        <p:nvSpPr>
          <p:cNvPr id="11" name="Text Placeholder 8"/>
          <p:cNvSpPr>
            <a:spLocks noGrp="1"/>
          </p:cNvSpPr>
          <p:nvPr>
            <p:ph type="body" sz="quarter" idx="18" hasCustomPrompt="1"/>
          </p:nvPr>
        </p:nvSpPr>
        <p:spPr>
          <a:xfrm>
            <a:off x="8332919" y="5498998"/>
            <a:ext cx="4654526" cy="778226"/>
          </a:xfrm>
          <a:solidFill>
            <a:srgbClr val="43B02A"/>
          </a:solidFill>
          <a:ln>
            <a:noFill/>
          </a:ln>
        </p:spPr>
        <p:txBody>
          <a:bodyPr wrap="square" lIns="252000" tIns="252000" rIns="252000" bIns="252000" anchor="ctr">
            <a:spAutoFit/>
          </a:bodyPr>
          <a:lstStyle>
            <a:lvl1pPr>
              <a:lnSpc>
                <a:spcPct val="80000"/>
              </a:lnSpc>
              <a:defRPr sz="2100" b="1">
                <a:ln>
                  <a:noFill/>
                </a:ln>
                <a:solidFill>
                  <a:schemeClr val="bg1"/>
                </a:solidFill>
                <a:effectLst/>
              </a:defRPr>
            </a:lvl1pPr>
          </a:lstStyle>
          <a:p>
            <a:pPr lvl="0"/>
            <a:r>
              <a:rPr lang="en-CA" dirty="0"/>
              <a:t>Optional short caption here</a:t>
            </a:r>
            <a:endParaRPr lang="en-US" dirty="0"/>
          </a:p>
        </p:txBody>
      </p:sp>
      <p:pic>
        <p:nvPicPr>
          <p:cNvPr id="16" name="Picture 15" descr="green-bar.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7" name="Picture 16" descr="ac-icon.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8"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1077262753"/>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hoto with Description">
    <p:bg>
      <p:bgPr>
        <a:solidFill>
          <a:schemeClr val="bg1"/>
        </a:solidFill>
        <a:effectLst/>
      </p:bgPr>
    </p:bg>
    <p:spTree>
      <p:nvGrpSpPr>
        <p:cNvPr id="1" name=""/>
        <p:cNvGrpSpPr/>
        <p:nvPr/>
      </p:nvGrpSpPr>
      <p:grpSpPr>
        <a:xfrm>
          <a:off x="0" y="0"/>
          <a:ext cx="0" cy="0"/>
          <a:chOff x="0" y="0"/>
          <a:chExt cx="0" cy="0"/>
        </a:xfrm>
      </p:grpSpPr>
      <p:pic>
        <p:nvPicPr>
          <p:cNvPr id="11" name="Picture 10" descr="swoosh-85.eps"/>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0" y="5194193"/>
            <a:ext cx="16257588" cy="1739093"/>
          </a:xfrm>
          <a:prstGeom prst="rect">
            <a:avLst/>
          </a:prstGeom>
        </p:spPr>
      </p:pic>
      <p:sp>
        <p:nvSpPr>
          <p:cNvPr id="12" name="Picture Placeholder 5"/>
          <p:cNvSpPr>
            <a:spLocks noGrp="1"/>
          </p:cNvSpPr>
          <p:nvPr>
            <p:ph type="pic" sz="quarter" idx="11" hasCustomPrompt="1"/>
          </p:nvPr>
        </p:nvSpPr>
        <p:spPr>
          <a:xfrm>
            <a:off x="829707" y="829734"/>
            <a:ext cx="11598955" cy="6696000"/>
          </a:xfrm>
        </p:spPr>
        <p:txBody>
          <a:bodyPr/>
          <a:lstStyle>
            <a:lvl1pPr>
              <a:defRPr baseline="0"/>
            </a:lvl1pPr>
          </a:lstStyle>
          <a:p>
            <a:r>
              <a:rPr lang="en-US" dirty="0"/>
              <a:t>Click on this icon to insert a photo.</a:t>
            </a:r>
          </a:p>
        </p:txBody>
      </p:sp>
      <p:sp>
        <p:nvSpPr>
          <p:cNvPr id="13" name="Text Placeholder 8"/>
          <p:cNvSpPr>
            <a:spLocks noGrp="1"/>
          </p:cNvSpPr>
          <p:nvPr>
            <p:ph type="body" sz="quarter" idx="16" hasCustomPrompt="1"/>
          </p:nvPr>
        </p:nvSpPr>
        <p:spPr>
          <a:xfrm>
            <a:off x="829707" y="5498998"/>
            <a:ext cx="4673447" cy="778226"/>
          </a:xfrm>
          <a:solidFill>
            <a:srgbClr val="43B02A"/>
          </a:solidFill>
          <a:ln>
            <a:noFill/>
          </a:ln>
        </p:spPr>
        <p:txBody>
          <a:bodyPr wrap="square" lIns="252000" tIns="252000" rIns="252000" bIns="252000" anchor="ctr">
            <a:spAutoFit/>
          </a:bodyPr>
          <a:lstStyle>
            <a:lvl1pPr>
              <a:lnSpc>
                <a:spcPct val="80000"/>
              </a:lnSpc>
              <a:defRPr sz="2100" b="1">
                <a:ln>
                  <a:noFill/>
                </a:ln>
                <a:solidFill>
                  <a:schemeClr val="bg1"/>
                </a:solidFill>
                <a:effectLst/>
              </a:defRPr>
            </a:lvl1pPr>
          </a:lstStyle>
          <a:p>
            <a:pPr lvl="0"/>
            <a:r>
              <a:rPr lang="en-CA" dirty="0"/>
              <a:t>Optional short caption here</a:t>
            </a:r>
            <a:endParaRPr lang="en-US" dirty="0"/>
          </a:p>
        </p:txBody>
      </p:sp>
      <p:sp>
        <p:nvSpPr>
          <p:cNvPr id="14" name="Text Placeholder 9"/>
          <p:cNvSpPr>
            <a:spLocks noGrp="1"/>
          </p:cNvSpPr>
          <p:nvPr>
            <p:ph type="body" sz="quarter" idx="14" hasCustomPrompt="1"/>
          </p:nvPr>
        </p:nvSpPr>
        <p:spPr>
          <a:xfrm>
            <a:off x="13104841" y="735011"/>
            <a:ext cx="2339868" cy="6800322"/>
          </a:xfrm>
        </p:spPr>
        <p:txBody>
          <a:bodyPr/>
          <a:lstStyle>
            <a:lvl1pPr>
              <a:spcBef>
                <a:spcPts val="1700"/>
              </a:spcBef>
              <a:defRPr sz="2100">
                <a:solidFill>
                  <a:srgbClr val="599A83"/>
                </a:solidFill>
              </a:defRPr>
            </a:lvl1pPr>
          </a:lstStyle>
          <a:p>
            <a:pPr lvl="0"/>
            <a:r>
              <a:rPr lang="en-CA" dirty="0"/>
              <a:t>An optional annotation or extra information text box</a:t>
            </a:r>
            <a:endParaRPr lang="en-US" dirty="0"/>
          </a:p>
        </p:txBody>
      </p:sp>
      <p:pic>
        <p:nvPicPr>
          <p:cNvPr id="19" name="Picture 18" descr="green-bar.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20" name="Picture 19" descr="ac-icon.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21"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1807220022"/>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Graphic + Title and Description">
    <p:bg>
      <p:bgPr>
        <a:solidFill>
          <a:schemeClr val="bg1"/>
        </a:solidFill>
        <a:effectLst/>
      </p:bgPr>
    </p:bg>
    <p:spTree>
      <p:nvGrpSpPr>
        <p:cNvPr id="1" name=""/>
        <p:cNvGrpSpPr/>
        <p:nvPr/>
      </p:nvGrpSpPr>
      <p:grpSpPr>
        <a:xfrm>
          <a:off x="0" y="0"/>
          <a:ext cx="0" cy="0"/>
          <a:chOff x="0" y="0"/>
          <a:chExt cx="0" cy="0"/>
        </a:xfrm>
      </p:grpSpPr>
      <p:pic>
        <p:nvPicPr>
          <p:cNvPr id="12" name="Picture 11" descr="swoosh-85.eps"/>
          <p:cNvPicPr>
            <a:picLocks noChangeAspect="1"/>
          </p:cNvPicPr>
          <p:nvPr userDrawn="1"/>
        </p:nvPicPr>
        <p:blipFill>
          <a:blip r:embed="rId2">
            <a:alphaModFix amt="20000"/>
            <a:extLst>
              <a:ext uri="{28A0092B-C50C-407E-A947-70E740481C1C}">
                <a14:useLocalDpi xmlns:a14="http://schemas.microsoft.com/office/drawing/2010/main" val="0"/>
              </a:ext>
            </a:extLst>
          </a:blip>
          <a:stretch>
            <a:fillRect/>
          </a:stretch>
        </p:blipFill>
        <p:spPr>
          <a:xfrm>
            <a:off x="0" y="5194193"/>
            <a:ext cx="16257588" cy="1739093"/>
          </a:xfrm>
          <a:prstGeom prst="rect">
            <a:avLst/>
          </a:prstGeom>
        </p:spPr>
      </p:pic>
      <p:sp>
        <p:nvSpPr>
          <p:cNvPr id="13" name="Picture Placeholder 5"/>
          <p:cNvSpPr>
            <a:spLocks noGrp="1"/>
          </p:cNvSpPr>
          <p:nvPr>
            <p:ph type="pic" sz="quarter" idx="11" hasCustomPrompt="1"/>
          </p:nvPr>
        </p:nvSpPr>
        <p:spPr>
          <a:xfrm>
            <a:off x="829708" y="2404534"/>
            <a:ext cx="9459088" cy="5121200"/>
          </a:xfrm>
        </p:spPr>
        <p:txBody>
          <a:bodyPr/>
          <a:lstStyle/>
          <a:p>
            <a:r>
              <a:rPr lang="en-US" dirty="0"/>
              <a:t>Click on this icon to insert a graphic.</a:t>
            </a:r>
          </a:p>
        </p:txBody>
      </p:sp>
      <p:sp>
        <p:nvSpPr>
          <p:cNvPr id="20"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graphic slide with a title and optional annotation</a:t>
            </a:r>
            <a:endParaRPr lang="en-US" dirty="0"/>
          </a:p>
        </p:txBody>
      </p:sp>
      <p:sp>
        <p:nvSpPr>
          <p:cNvPr id="23" name="Text Placeholder 9"/>
          <p:cNvSpPr>
            <a:spLocks noGrp="1"/>
          </p:cNvSpPr>
          <p:nvPr>
            <p:ph type="body" sz="quarter" idx="14" hasCustomPrompt="1"/>
          </p:nvPr>
        </p:nvSpPr>
        <p:spPr>
          <a:xfrm>
            <a:off x="13104841" y="735011"/>
            <a:ext cx="2339868" cy="6800322"/>
          </a:xfrm>
        </p:spPr>
        <p:txBody>
          <a:bodyPr/>
          <a:lstStyle>
            <a:lvl1pPr>
              <a:spcBef>
                <a:spcPts val="1700"/>
              </a:spcBef>
              <a:defRPr sz="2100">
                <a:solidFill>
                  <a:srgbClr val="599A83"/>
                </a:solidFill>
              </a:defRPr>
            </a:lvl1pPr>
          </a:lstStyle>
          <a:p>
            <a:pPr lvl="0"/>
            <a:r>
              <a:rPr lang="en-CA" dirty="0"/>
              <a:t>An optional annotation or extra information text box</a:t>
            </a:r>
            <a:endParaRPr lang="en-US" dirty="0"/>
          </a:p>
        </p:txBody>
      </p:sp>
      <p:pic>
        <p:nvPicPr>
          <p:cNvPr id="24" name="Picture 23" descr="green-bar.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25" name="Picture 24" descr="ac-icon.eps"/>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26"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55613075"/>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able or Chart">
    <p:bg>
      <p:bgRef idx="1001">
        <a:schemeClr val="bg1"/>
      </p:bgRef>
    </p:bg>
    <p:spTree>
      <p:nvGrpSpPr>
        <p:cNvPr id="1" name=""/>
        <p:cNvGrpSpPr/>
        <p:nvPr/>
      </p:nvGrpSpPr>
      <p:grpSpPr>
        <a:xfrm>
          <a:off x="0" y="0"/>
          <a:ext cx="0" cy="0"/>
          <a:chOff x="0" y="0"/>
          <a:chExt cx="0" cy="0"/>
        </a:xfrm>
      </p:grpSpPr>
      <p:pic>
        <p:nvPicPr>
          <p:cNvPr id="5" name="Picture 4"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8" name="Picture 7"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3"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
        <p:nvSpPr>
          <p:cNvPr id="15"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chart or table slide with optional annotation</a:t>
            </a:r>
            <a:endParaRPr lang="en-US" dirty="0"/>
          </a:p>
        </p:txBody>
      </p:sp>
      <p:sp>
        <p:nvSpPr>
          <p:cNvPr id="17" name="Table Placeholder 3"/>
          <p:cNvSpPr>
            <a:spLocks noGrp="1"/>
          </p:cNvSpPr>
          <p:nvPr>
            <p:ph type="tbl" sz="quarter" idx="20" hasCustomPrompt="1"/>
          </p:nvPr>
        </p:nvSpPr>
        <p:spPr>
          <a:xfrm>
            <a:off x="812800" y="2405063"/>
            <a:ext cx="9475788" cy="5121275"/>
          </a:xfrm>
        </p:spPr>
        <p:txBody>
          <a:bodyPr/>
          <a:lstStyle>
            <a:lvl1pPr>
              <a:defRPr baseline="0"/>
            </a:lvl1pPr>
          </a:lstStyle>
          <a:p>
            <a:r>
              <a:rPr lang="en-US" dirty="0"/>
              <a:t>Click on the icon to insert a table or chart.</a:t>
            </a:r>
          </a:p>
        </p:txBody>
      </p:sp>
      <p:sp>
        <p:nvSpPr>
          <p:cNvPr id="18" name="Text Placeholder 9"/>
          <p:cNvSpPr>
            <a:spLocks noGrp="1"/>
          </p:cNvSpPr>
          <p:nvPr>
            <p:ph type="body" sz="quarter" idx="14" hasCustomPrompt="1"/>
          </p:nvPr>
        </p:nvSpPr>
        <p:spPr>
          <a:xfrm>
            <a:off x="13104841" y="735011"/>
            <a:ext cx="2339868" cy="6800322"/>
          </a:xfrm>
        </p:spPr>
        <p:txBody>
          <a:bodyPr/>
          <a:lstStyle>
            <a:lvl1pPr>
              <a:spcBef>
                <a:spcPts val="1700"/>
              </a:spcBef>
              <a:defRPr sz="2100">
                <a:solidFill>
                  <a:srgbClr val="599A83"/>
                </a:solidFill>
              </a:defRPr>
            </a:lvl1pPr>
          </a:lstStyle>
          <a:p>
            <a:pPr lvl="0"/>
            <a:r>
              <a:rPr lang="en-CA" dirty="0"/>
              <a:t>An optional annotation or extra information text box</a:t>
            </a:r>
            <a:endParaRPr lang="en-US" dirty="0"/>
          </a:p>
        </p:txBody>
      </p:sp>
    </p:spTree>
    <p:extLst>
      <p:ext uri="{BB962C8B-B14F-4D97-AF65-F5344CB8AC3E}">
        <p14:creationId xmlns:p14="http://schemas.microsoft.com/office/powerpoint/2010/main" val="1498023446"/>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utro Slide">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2948421" y="3117806"/>
            <a:ext cx="10360746" cy="2612172"/>
          </a:xfrm>
        </p:spPr>
        <p:txBody>
          <a:bodyPr lIns="0" tIns="0" rIns="0" bIns="0" anchor="ctr">
            <a:noAutofit/>
          </a:bodyPr>
          <a:lstStyle>
            <a:lvl1pPr marL="0" indent="0" algn="ctr">
              <a:buNone/>
              <a:defRPr sz="4800" baseline="0">
                <a:solidFill>
                  <a:schemeClr val="accent5"/>
                </a:solidFill>
              </a:defRPr>
            </a:lvl1pPr>
            <a:lvl2pPr marL="781583" indent="0" algn="ctr">
              <a:buNone/>
              <a:defRPr>
                <a:solidFill>
                  <a:schemeClr val="tx1">
                    <a:tint val="75000"/>
                  </a:schemeClr>
                </a:solidFill>
              </a:defRPr>
            </a:lvl2pPr>
            <a:lvl3pPr marL="1563167" indent="0" algn="ctr">
              <a:buNone/>
              <a:defRPr>
                <a:solidFill>
                  <a:schemeClr val="tx1">
                    <a:tint val="75000"/>
                  </a:schemeClr>
                </a:solidFill>
              </a:defRPr>
            </a:lvl3pPr>
            <a:lvl4pPr marL="2344750" indent="0" algn="ctr">
              <a:buNone/>
              <a:defRPr>
                <a:solidFill>
                  <a:schemeClr val="tx1">
                    <a:tint val="75000"/>
                  </a:schemeClr>
                </a:solidFill>
              </a:defRPr>
            </a:lvl4pPr>
            <a:lvl5pPr marL="3126334" indent="0" algn="ctr">
              <a:buNone/>
              <a:defRPr>
                <a:solidFill>
                  <a:schemeClr val="tx1">
                    <a:tint val="75000"/>
                  </a:schemeClr>
                </a:solidFill>
              </a:defRPr>
            </a:lvl5pPr>
            <a:lvl6pPr marL="3907917" indent="0" algn="ctr">
              <a:buNone/>
              <a:defRPr>
                <a:solidFill>
                  <a:schemeClr val="tx1">
                    <a:tint val="75000"/>
                  </a:schemeClr>
                </a:solidFill>
              </a:defRPr>
            </a:lvl6pPr>
            <a:lvl7pPr marL="4689500" indent="0" algn="ctr">
              <a:buNone/>
              <a:defRPr>
                <a:solidFill>
                  <a:schemeClr val="tx1">
                    <a:tint val="75000"/>
                  </a:schemeClr>
                </a:solidFill>
              </a:defRPr>
            </a:lvl7pPr>
            <a:lvl8pPr marL="5471084" indent="0" algn="ctr">
              <a:buNone/>
              <a:defRPr>
                <a:solidFill>
                  <a:schemeClr val="tx1">
                    <a:tint val="75000"/>
                  </a:schemeClr>
                </a:solidFill>
              </a:defRPr>
            </a:lvl8pPr>
            <a:lvl9pPr marL="6252667" indent="0" algn="ctr">
              <a:buNone/>
              <a:defRPr>
                <a:solidFill>
                  <a:schemeClr val="tx1">
                    <a:tint val="75000"/>
                  </a:schemeClr>
                </a:solidFill>
              </a:defRPr>
            </a:lvl9pPr>
          </a:lstStyle>
          <a:p>
            <a:r>
              <a:rPr lang="en-CA" dirty="0"/>
              <a:t>Questions? Put your contact prompt message and your email here.</a:t>
            </a:r>
            <a:endParaRPr lang="en-US" dirty="0"/>
          </a:p>
        </p:txBody>
      </p:sp>
      <p:sp>
        <p:nvSpPr>
          <p:cNvPr id="2" name="Title 1"/>
          <p:cNvSpPr>
            <a:spLocks noGrp="1"/>
          </p:cNvSpPr>
          <p:nvPr>
            <p:ph type="ctrTitle" hasCustomPrompt="1"/>
          </p:nvPr>
        </p:nvSpPr>
        <p:spPr>
          <a:xfrm>
            <a:off x="3320943" y="2082794"/>
            <a:ext cx="9615704" cy="1018079"/>
          </a:xfrm>
        </p:spPr>
        <p:txBody>
          <a:bodyPr anchor="b"/>
          <a:lstStyle>
            <a:lvl1pPr algn="ctr">
              <a:defRPr baseline="0">
                <a:solidFill>
                  <a:srgbClr val="00673E"/>
                </a:solidFill>
              </a:defRPr>
            </a:lvl1pPr>
          </a:lstStyle>
          <a:p>
            <a:r>
              <a:rPr lang="en-CA" dirty="0"/>
              <a:t>Thank you message</a:t>
            </a:r>
            <a:endParaRPr lang="en-US" dirty="0"/>
          </a:p>
        </p:txBody>
      </p:sp>
      <p:sp>
        <p:nvSpPr>
          <p:cNvPr id="5" name="Text Placeholder 4"/>
          <p:cNvSpPr>
            <a:spLocks noGrp="1"/>
          </p:cNvSpPr>
          <p:nvPr>
            <p:ph type="body" sz="quarter" idx="10" hasCustomPrompt="1"/>
          </p:nvPr>
        </p:nvSpPr>
        <p:spPr>
          <a:xfrm>
            <a:off x="3320941" y="6017839"/>
            <a:ext cx="9615706" cy="462413"/>
          </a:xfrm>
        </p:spPr>
        <p:txBody>
          <a:bodyPr anchor="t"/>
          <a:lstStyle>
            <a:lvl1pPr algn="ctr">
              <a:defRPr>
                <a:solidFill>
                  <a:schemeClr val="accent2"/>
                </a:solidFill>
              </a:defRPr>
            </a:lvl1pPr>
          </a:lstStyle>
          <a:p>
            <a:pPr lvl="0"/>
            <a:r>
              <a:rPr lang="en-CA" dirty="0" err="1"/>
              <a:t>www.algonquincollege.com</a:t>
            </a:r>
            <a:r>
              <a:rPr lang="en-CA" dirty="0"/>
              <a:t>/</a:t>
            </a:r>
            <a:r>
              <a:rPr lang="en-CA" dirty="0" err="1"/>
              <a:t>relevantURL</a:t>
            </a:r>
            <a:endParaRPr lang="en-US" dirty="0"/>
          </a:p>
        </p:txBody>
      </p:sp>
      <p:pic>
        <p:nvPicPr>
          <p:cNvPr id="13" name="Picture 12" descr="ac-icon-green.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77683" y="828547"/>
            <a:ext cx="635142" cy="467999"/>
          </a:xfrm>
          <a:prstGeom prst="rect">
            <a:avLst/>
          </a:prstGeom>
        </p:spPr>
      </p:pic>
      <p:pic>
        <p:nvPicPr>
          <p:cNvPr id="14" name="Picture 13" descr="curtain-100.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7365826"/>
            <a:ext cx="16257588" cy="1778174"/>
          </a:xfrm>
          <a:prstGeom prst="rect">
            <a:avLst/>
          </a:prstGeom>
        </p:spPr>
      </p:pic>
    </p:spTree>
    <p:extLst>
      <p:ext uri="{BB962C8B-B14F-4D97-AF65-F5344CB8AC3E}">
        <p14:creationId xmlns:p14="http://schemas.microsoft.com/office/powerpoint/2010/main" val="5265083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83604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F43F5-5C65-4AA1-B327-9A64D18BA53A}"/>
              </a:ext>
            </a:extLst>
          </p:cNvPr>
          <p:cNvSpPr>
            <a:spLocks noGrp="1"/>
          </p:cNvSpPr>
          <p:nvPr>
            <p:ph type="ctrTitle"/>
          </p:nvPr>
        </p:nvSpPr>
        <p:spPr>
          <a:xfrm>
            <a:off x="2032199" y="1496484"/>
            <a:ext cx="12193191" cy="3183467"/>
          </a:xfrm>
        </p:spPr>
        <p:txBody>
          <a:bodyPr anchor="b"/>
          <a:lstStyle>
            <a:lvl1pPr algn="ctr">
              <a:defRPr sz="8000"/>
            </a:lvl1pPr>
          </a:lstStyle>
          <a:p>
            <a:r>
              <a:rPr lang="en-US"/>
              <a:t>Click to edit Master title style</a:t>
            </a:r>
            <a:endParaRPr lang="en-IN"/>
          </a:p>
        </p:txBody>
      </p:sp>
      <p:sp>
        <p:nvSpPr>
          <p:cNvPr id="3" name="Subtitle 2">
            <a:extLst>
              <a:ext uri="{FF2B5EF4-FFF2-40B4-BE49-F238E27FC236}">
                <a16:creationId xmlns:a16="http://schemas.microsoft.com/office/drawing/2014/main" id="{E6B81EF8-4F05-4736-B323-94C59DD61093}"/>
              </a:ext>
            </a:extLst>
          </p:cNvPr>
          <p:cNvSpPr>
            <a:spLocks noGrp="1"/>
          </p:cNvSpPr>
          <p:nvPr>
            <p:ph type="subTitle" idx="1"/>
          </p:nvPr>
        </p:nvSpPr>
        <p:spPr>
          <a:xfrm>
            <a:off x="2032199" y="4802717"/>
            <a:ext cx="12193191" cy="2207683"/>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95DA8F8-7F87-4A45-9723-FA724569696C}"/>
              </a:ext>
            </a:extLst>
          </p:cNvPr>
          <p:cNvSpPr>
            <a:spLocks noGrp="1"/>
          </p:cNvSpPr>
          <p:nvPr>
            <p:ph type="dt" sz="half" idx="10"/>
          </p:nvPr>
        </p:nvSpPr>
        <p:spPr/>
        <p:txBody>
          <a:bodyPr/>
          <a:lstStyle/>
          <a:p>
            <a:fld id="{1C9500DF-3496-4346-A90B-1BD05B95D2FF}" type="datetimeFigureOut">
              <a:rPr lang="en-IN" smtClean="0"/>
              <a:t>30-08-2025</a:t>
            </a:fld>
            <a:endParaRPr lang="en-IN"/>
          </a:p>
        </p:txBody>
      </p:sp>
      <p:sp>
        <p:nvSpPr>
          <p:cNvPr id="5" name="Footer Placeholder 4">
            <a:extLst>
              <a:ext uri="{FF2B5EF4-FFF2-40B4-BE49-F238E27FC236}">
                <a16:creationId xmlns:a16="http://schemas.microsoft.com/office/drawing/2014/main" id="{216E448E-AA65-4DB2-86FC-2B707F4E7D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F27201-09F4-40B1-BC08-A6E26C89DCFD}"/>
              </a:ext>
            </a:extLst>
          </p:cNvPr>
          <p:cNvSpPr>
            <a:spLocks noGrp="1"/>
          </p:cNvSpPr>
          <p:nvPr>
            <p:ph type="sldNum" sz="quarter" idx="12"/>
          </p:nvPr>
        </p:nvSpPr>
        <p:spPr/>
        <p:txBody>
          <a:bodyPr/>
          <a:lstStyle/>
          <a:p>
            <a:fld id="{62AACA0D-4014-49AE-9723-12B352E6534B}" type="slidenum">
              <a:rPr lang="en-IN" smtClean="0"/>
              <a:t>‹#›</a:t>
            </a:fld>
            <a:endParaRPr lang="en-IN"/>
          </a:p>
        </p:txBody>
      </p:sp>
    </p:spTree>
    <p:extLst>
      <p:ext uri="{BB962C8B-B14F-4D97-AF65-F5344CB8AC3E}">
        <p14:creationId xmlns:p14="http://schemas.microsoft.com/office/powerpoint/2010/main" val="26812681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19392-4909-4213-A1C9-84020679A8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20B82C-7A1C-4555-9801-CCD4CC4104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BF98E5-CA22-4731-AD94-7C410D6F9EF6}"/>
              </a:ext>
            </a:extLst>
          </p:cNvPr>
          <p:cNvSpPr>
            <a:spLocks noGrp="1"/>
          </p:cNvSpPr>
          <p:nvPr>
            <p:ph type="dt" sz="half" idx="10"/>
          </p:nvPr>
        </p:nvSpPr>
        <p:spPr/>
        <p:txBody>
          <a:bodyPr/>
          <a:lstStyle/>
          <a:p>
            <a:fld id="{1C9500DF-3496-4346-A90B-1BD05B95D2FF}" type="datetimeFigureOut">
              <a:rPr lang="en-IN" smtClean="0"/>
              <a:t>30-08-2025</a:t>
            </a:fld>
            <a:endParaRPr lang="en-IN"/>
          </a:p>
        </p:txBody>
      </p:sp>
      <p:sp>
        <p:nvSpPr>
          <p:cNvPr id="5" name="Footer Placeholder 4">
            <a:extLst>
              <a:ext uri="{FF2B5EF4-FFF2-40B4-BE49-F238E27FC236}">
                <a16:creationId xmlns:a16="http://schemas.microsoft.com/office/drawing/2014/main" id="{93024EF2-B3B4-47B2-ABB0-40A2A8987C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41730A-A572-4669-9E3C-7D4CC7C8B3C9}"/>
              </a:ext>
            </a:extLst>
          </p:cNvPr>
          <p:cNvSpPr>
            <a:spLocks noGrp="1"/>
          </p:cNvSpPr>
          <p:nvPr>
            <p:ph type="sldNum" sz="quarter" idx="12"/>
          </p:nvPr>
        </p:nvSpPr>
        <p:spPr/>
        <p:txBody>
          <a:bodyPr/>
          <a:lstStyle/>
          <a:p>
            <a:fld id="{62AACA0D-4014-49AE-9723-12B352E6534B}" type="slidenum">
              <a:rPr lang="en-IN" smtClean="0"/>
              <a:t>‹#›</a:t>
            </a:fld>
            <a:endParaRPr lang="en-IN"/>
          </a:p>
        </p:txBody>
      </p:sp>
    </p:spTree>
    <p:extLst>
      <p:ext uri="{BB962C8B-B14F-4D97-AF65-F5344CB8AC3E}">
        <p14:creationId xmlns:p14="http://schemas.microsoft.com/office/powerpoint/2010/main" val="40413848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DAE43-CB8B-4635-A16F-8165B85671E5}"/>
              </a:ext>
            </a:extLst>
          </p:cNvPr>
          <p:cNvSpPr>
            <a:spLocks noGrp="1"/>
          </p:cNvSpPr>
          <p:nvPr>
            <p:ph type="title"/>
          </p:nvPr>
        </p:nvSpPr>
        <p:spPr>
          <a:xfrm>
            <a:off x="1109242" y="2279652"/>
            <a:ext cx="14022170" cy="3803649"/>
          </a:xfrm>
        </p:spPr>
        <p:txBody>
          <a:bodyPr anchor="b"/>
          <a:lstStyle>
            <a:lvl1pPr>
              <a:defRPr sz="8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06ED2A2-289E-4527-A980-E948CBDB92DD}"/>
              </a:ext>
            </a:extLst>
          </p:cNvPr>
          <p:cNvSpPr>
            <a:spLocks noGrp="1"/>
          </p:cNvSpPr>
          <p:nvPr>
            <p:ph type="body" idx="1"/>
          </p:nvPr>
        </p:nvSpPr>
        <p:spPr>
          <a:xfrm>
            <a:off x="1109242" y="6119285"/>
            <a:ext cx="14022170" cy="2000249"/>
          </a:xfrm>
        </p:spPr>
        <p:txBody>
          <a:bodyPr/>
          <a:lstStyle>
            <a:lvl1pPr marL="0" indent="0">
              <a:buNone/>
              <a:defRPr sz="3200">
                <a:solidFill>
                  <a:schemeClr val="tx1">
                    <a:tint val="75000"/>
                  </a:schemeClr>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E71719-1B41-40F9-B625-70C6D987E52F}"/>
              </a:ext>
            </a:extLst>
          </p:cNvPr>
          <p:cNvSpPr>
            <a:spLocks noGrp="1"/>
          </p:cNvSpPr>
          <p:nvPr>
            <p:ph type="dt" sz="half" idx="10"/>
          </p:nvPr>
        </p:nvSpPr>
        <p:spPr/>
        <p:txBody>
          <a:bodyPr/>
          <a:lstStyle/>
          <a:p>
            <a:fld id="{1C9500DF-3496-4346-A90B-1BD05B95D2FF}" type="datetimeFigureOut">
              <a:rPr lang="en-IN" smtClean="0"/>
              <a:t>30-08-2025</a:t>
            </a:fld>
            <a:endParaRPr lang="en-IN"/>
          </a:p>
        </p:txBody>
      </p:sp>
      <p:sp>
        <p:nvSpPr>
          <p:cNvPr id="5" name="Footer Placeholder 4">
            <a:extLst>
              <a:ext uri="{FF2B5EF4-FFF2-40B4-BE49-F238E27FC236}">
                <a16:creationId xmlns:a16="http://schemas.microsoft.com/office/drawing/2014/main" id="{B114929C-569D-43F8-9BF2-BCCA54B492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827A4B-CB5B-40B5-9876-CEBB0D92692F}"/>
              </a:ext>
            </a:extLst>
          </p:cNvPr>
          <p:cNvSpPr>
            <a:spLocks noGrp="1"/>
          </p:cNvSpPr>
          <p:nvPr>
            <p:ph type="sldNum" sz="quarter" idx="12"/>
          </p:nvPr>
        </p:nvSpPr>
        <p:spPr/>
        <p:txBody>
          <a:bodyPr/>
          <a:lstStyle/>
          <a:p>
            <a:fld id="{62AACA0D-4014-49AE-9723-12B352E6534B}" type="slidenum">
              <a:rPr lang="en-IN" smtClean="0"/>
              <a:t>‹#›</a:t>
            </a:fld>
            <a:endParaRPr lang="en-IN"/>
          </a:p>
        </p:txBody>
      </p:sp>
    </p:spTree>
    <p:extLst>
      <p:ext uri="{BB962C8B-B14F-4D97-AF65-F5344CB8AC3E}">
        <p14:creationId xmlns:p14="http://schemas.microsoft.com/office/powerpoint/2010/main" val="39289941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E7D93-2361-4176-959A-009621A29C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5DB4E4-3A08-4854-9224-ED8AE085F382}"/>
              </a:ext>
            </a:extLst>
          </p:cNvPr>
          <p:cNvSpPr>
            <a:spLocks noGrp="1"/>
          </p:cNvSpPr>
          <p:nvPr>
            <p:ph sz="half" idx="1"/>
          </p:nvPr>
        </p:nvSpPr>
        <p:spPr>
          <a:xfrm>
            <a:off x="1117709" y="2434167"/>
            <a:ext cx="6909475"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2CA06B6-90A8-44E5-9FB8-06CA659C123C}"/>
              </a:ext>
            </a:extLst>
          </p:cNvPr>
          <p:cNvSpPr>
            <a:spLocks noGrp="1"/>
          </p:cNvSpPr>
          <p:nvPr>
            <p:ph sz="half" idx="2"/>
          </p:nvPr>
        </p:nvSpPr>
        <p:spPr>
          <a:xfrm>
            <a:off x="8230404" y="2434167"/>
            <a:ext cx="6909475"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841BB45-45CE-4A55-9141-8AB0BD5508FA}"/>
              </a:ext>
            </a:extLst>
          </p:cNvPr>
          <p:cNvSpPr>
            <a:spLocks noGrp="1"/>
          </p:cNvSpPr>
          <p:nvPr>
            <p:ph type="dt" sz="half" idx="10"/>
          </p:nvPr>
        </p:nvSpPr>
        <p:spPr/>
        <p:txBody>
          <a:bodyPr/>
          <a:lstStyle/>
          <a:p>
            <a:fld id="{1C9500DF-3496-4346-A90B-1BD05B95D2FF}" type="datetimeFigureOut">
              <a:rPr lang="en-IN" smtClean="0"/>
              <a:t>30-08-2025</a:t>
            </a:fld>
            <a:endParaRPr lang="en-IN"/>
          </a:p>
        </p:txBody>
      </p:sp>
      <p:sp>
        <p:nvSpPr>
          <p:cNvPr id="6" name="Footer Placeholder 5">
            <a:extLst>
              <a:ext uri="{FF2B5EF4-FFF2-40B4-BE49-F238E27FC236}">
                <a16:creationId xmlns:a16="http://schemas.microsoft.com/office/drawing/2014/main" id="{53EF81CD-BA81-4F24-A1D6-36CDB56E97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3509DF-BBE0-448E-8104-81A4D9A2DA1D}"/>
              </a:ext>
            </a:extLst>
          </p:cNvPr>
          <p:cNvSpPr>
            <a:spLocks noGrp="1"/>
          </p:cNvSpPr>
          <p:nvPr>
            <p:ph type="sldNum" sz="quarter" idx="12"/>
          </p:nvPr>
        </p:nvSpPr>
        <p:spPr/>
        <p:txBody>
          <a:bodyPr/>
          <a:lstStyle/>
          <a:p>
            <a:fld id="{62AACA0D-4014-49AE-9723-12B352E6534B}" type="slidenum">
              <a:rPr lang="en-IN" smtClean="0"/>
              <a:t>‹#›</a:t>
            </a:fld>
            <a:endParaRPr lang="en-IN"/>
          </a:p>
        </p:txBody>
      </p:sp>
    </p:spTree>
    <p:extLst>
      <p:ext uri="{BB962C8B-B14F-4D97-AF65-F5344CB8AC3E}">
        <p14:creationId xmlns:p14="http://schemas.microsoft.com/office/powerpoint/2010/main" val="3805813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Authors">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5" hasCustomPrompt="1"/>
          </p:nvPr>
        </p:nvSpPr>
        <p:spPr>
          <a:xfrm>
            <a:off x="829814" y="2405062"/>
            <a:ext cx="2167288" cy="2013003"/>
          </a:xfrm>
        </p:spPr>
        <p:txBody>
          <a:bodyPr/>
          <a:lstStyle/>
          <a:p>
            <a:r>
              <a:rPr lang="en-US" dirty="0"/>
              <a:t>Author Photo</a:t>
            </a:r>
          </a:p>
        </p:txBody>
      </p:sp>
      <p:sp>
        <p:nvSpPr>
          <p:cNvPr id="11" name="Text Placeholder 10"/>
          <p:cNvSpPr>
            <a:spLocks noGrp="1"/>
          </p:cNvSpPr>
          <p:nvPr>
            <p:ph type="body" sz="quarter" idx="17" hasCustomPrompt="1"/>
          </p:nvPr>
        </p:nvSpPr>
        <p:spPr>
          <a:xfrm>
            <a:off x="3318933" y="3115733"/>
            <a:ext cx="4673448" cy="2387600"/>
          </a:xfrm>
        </p:spPr>
        <p:txBody>
          <a:bodyPr anchor="t"/>
          <a:lstStyle/>
          <a:p>
            <a:pPr lvl="0"/>
            <a:r>
              <a:rPr lang="en-CA" dirty="0"/>
              <a:t>Author description</a:t>
            </a:r>
          </a:p>
        </p:txBody>
      </p:sp>
      <p:sp>
        <p:nvSpPr>
          <p:cNvPr id="8"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About the Author (2 authors)</a:t>
            </a:r>
            <a:endParaRPr lang="en-US" dirty="0"/>
          </a:p>
        </p:txBody>
      </p:sp>
      <p:sp>
        <p:nvSpPr>
          <p:cNvPr id="7" name="Text Placeholder 6"/>
          <p:cNvSpPr>
            <a:spLocks noGrp="1"/>
          </p:cNvSpPr>
          <p:nvPr>
            <p:ph type="body" sz="quarter" idx="18" hasCustomPrompt="1"/>
          </p:nvPr>
        </p:nvSpPr>
        <p:spPr>
          <a:xfrm>
            <a:off x="3318145" y="2405062"/>
            <a:ext cx="4673600" cy="710671"/>
          </a:xfrm>
        </p:spPr>
        <p:txBody>
          <a:bodyPr/>
          <a:lstStyle>
            <a:lvl1pPr>
              <a:defRPr b="1">
                <a:solidFill>
                  <a:srgbClr val="599A83"/>
                </a:solidFill>
              </a:defRPr>
            </a:lvl1pPr>
          </a:lstStyle>
          <a:p>
            <a:pPr lvl="0"/>
            <a:r>
              <a:rPr lang="en-CA" dirty="0"/>
              <a:t>Author 1 Name</a:t>
            </a:r>
          </a:p>
        </p:txBody>
      </p:sp>
      <p:sp>
        <p:nvSpPr>
          <p:cNvPr id="13" name="Text Placeholder 12"/>
          <p:cNvSpPr>
            <a:spLocks noGrp="1"/>
          </p:cNvSpPr>
          <p:nvPr>
            <p:ph type="body" sz="quarter" idx="19" hasCustomPrompt="1"/>
          </p:nvPr>
        </p:nvSpPr>
        <p:spPr>
          <a:xfrm>
            <a:off x="3318145" y="5503333"/>
            <a:ext cx="4673600" cy="710539"/>
          </a:xfrm>
        </p:spPr>
        <p:txBody>
          <a:bodyPr anchor="b"/>
          <a:lstStyle>
            <a:lvl1pPr>
              <a:defRPr sz="2100"/>
            </a:lvl1pPr>
          </a:lstStyle>
          <a:p>
            <a:pPr lvl="0"/>
            <a:r>
              <a:rPr lang="en-CA" dirty="0"/>
              <a:t>Author email</a:t>
            </a:r>
          </a:p>
        </p:txBody>
      </p:sp>
      <p:sp>
        <p:nvSpPr>
          <p:cNvPr id="9" name="Picture Placeholder 4"/>
          <p:cNvSpPr>
            <a:spLocks noGrp="1"/>
          </p:cNvSpPr>
          <p:nvPr>
            <p:ph type="pic" sz="quarter" idx="20" hasCustomPrompt="1"/>
          </p:nvPr>
        </p:nvSpPr>
        <p:spPr>
          <a:xfrm>
            <a:off x="8297171" y="2405062"/>
            <a:ext cx="2167288" cy="2013003"/>
          </a:xfrm>
        </p:spPr>
        <p:txBody>
          <a:bodyPr/>
          <a:lstStyle/>
          <a:p>
            <a:r>
              <a:rPr lang="en-US" dirty="0"/>
              <a:t>Author Photo</a:t>
            </a:r>
          </a:p>
        </p:txBody>
      </p:sp>
      <p:sp>
        <p:nvSpPr>
          <p:cNvPr id="10" name="Text Placeholder 10"/>
          <p:cNvSpPr>
            <a:spLocks noGrp="1"/>
          </p:cNvSpPr>
          <p:nvPr>
            <p:ph type="body" sz="quarter" idx="21" hasCustomPrompt="1"/>
          </p:nvPr>
        </p:nvSpPr>
        <p:spPr>
          <a:xfrm>
            <a:off x="10786290" y="3115733"/>
            <a:ext cx="4673448" cy="2387600"/>
          </a:xfrm>
        </p:spPr>
        <p:txBody>
          <a:bodyPr anchor="t"/>
          <a:lstStyle/>
          <a:p>
            <a:pPr lvl="0"/>
            <a:r>
              <a:rPr lang="en-CA" dirty="0"/>
              <a:t>Author description</a:t>
            </a:r>
          </a:p>
        </p:txBody>
      </p:sp>
      <p:sp>
        <p:nvSpPr>
          <p:cNvPr id="12" name="Text Placeholder 6"/>
          <p:cNvSpPr>
            <a:spLocks noGrp="1"/>
          </p:cNvSpPr>
          <p:nvPr>
            <p:ph type="body" sz="quarter" idx="22" hasCustomPrompt="1"/>
          </p:nvPr>
        </p:nvSpPr>
        <p:spPr>
          <a:xfrm>
            <a:off x="10785502" y="2405062"/>
            <a:ext cx="4673600" cy="710671"/>
          </a:xfrm>
        </p:spPr>
        <p:txBody>
          <a:bodyPr/>
          <a:lstStyle>
            <a:lvl1pPr>
              <a:defRPr b="1">
                <a:solidFill>
                  <a:srgbClr val="599A83"/>
                </a:solidFill>
              </a:defRPr>
            </a:lvl1pPr>
          </a:lstStyle>
          <a:p>
            <a:pPr lvl="0"/>
            <a:r>
              <a:rPr lang="en-CA" dirty="0"/>
              <a:t>Author 2 Name</a:t>
            </a:r>
          </a:p>
        </p:txBody>
      </p:sp>
      <p:sp>
        <p:nvSpPr>
          <p:cNvPr id="14" name="Text Placeholder 12"/>
          <p:cNvSpPr>
            <a:spLocks noGrp="1"/>
          </p:cNvSpPr>
          <p:nvPr>
            <p:ph type="body" sz="quarter" idx="23" hasCustomPrompt="1"/>
          </p:nvPr>
        </p:nvSpPr>
        <p:spPr>
          <a:xfrm>
            <a:off x="10785502" y="5503333"/>
            <a:ext cx="4673600" cy="710539"/>
          </a:xfrm>
        </p:spPr>
        <p:txBody>
          <a:bodyPr anchor="b"/>
          <a:lstStyle>
            <a:lvl1pPr>
              <a:defRPr sz="2100"/>
            </a:lvl1pPr>
          </a:lstStyle>
          <a:p>
            <a:pPr lvl="0"/>
            <a:r>
              <a:rPr lang="en-CA" dirty="0"/>
              <a:t>Author email</a:t>
            </a:r>
          </a:p>
        </p:txBody>
      </p:sp>
      <p:pic>
        <p:nvPicPr>
          <p:cNvPr id="15" name="Picture 14" descr="curtain-100.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365826"/>
            <a:ext cx="16257588" cy="1778174"/>
          </a:xfrm>
          <a:prstGeom prst="rect">
            <a:avLst/>
          </a:prstGeom>
        </p:spPr>
      </p:pic>
    </p:spTree>
    <p:extLst>
      <p:ext uri="{BB962C8B-B14F-4D97-AF65-F5344CB8AC3E}">
        <p14:creationId xmlns:p14="http://schemas.microsoft.com/office/powerpoint/2010/main" val="3953797444"/>
      </p:ext>
    </p:extLst>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F3A9B-983A-47ED-A372-D137293B8B3F}"/>
              </a:ext>
            </a:extLst>
          </p:cNvPr>
          <p:cNvSpPr>
            <a:spLocks noGrp="1"/>
          </p:cNvSpPr>
          <p:nvPr>
            <p:ph type="title"/>
          </p:nvPr>
        </p:nvSpPr>
        <p:spPr>
          <a:xfrm>
            <a:off x="1119827" y="486834"/>
            <a:ext cx="14022170" cy="1767417"/>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C7C5B9-CF23-48F6-9782-D9FCB454131F}"/>
              </a:ext>
            </a:extLst>
          </p:cNvPr>
          <p:cNvSpPr>
            <a:spLocks noGrp="1"/>
          </p:cNvSpPr>
          <p:nvPr>
            <p:ph type="body" idx="1"/>
          </p:nvPr>
        </p:nvSpPr>
        <p:spPr>
          <a:xfrm>
            <a:off x="1119827" y="2241551"/>
            <a:ext cx="6877721"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a:extLst>
              <a:ext uri="{FF2B5EF4-FFF2-40B4-BE49-F238E27FC236}">
                <a16:creationId xmlns:a16="http://schemas.microsoft.com/office/drawing/2014/main" id="{D75057F8-7B74-49DF-B5B5-0534BDD55844}"/>
              </a:ext>
            </a:extLst>
          </p:cNvPr>
          <p:cNvSpPr>
            <a:spLocks noGrp="1"/>
          </p:cNvSpPr>
          <p:nvPr>
            <p:ph sz="half" idx="2"/>
          </p:nvPr>
        </p:nvSpPr>
        <p:spPr>
          <a:xfrm>
            <a:off x="1119827" y="3340100"/>
            <a:ext cx="6877721"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C072F21-464F-4E2F-AC72-3C7F642873FA}"/>
              </a:ext>
            </a:extLst>
          </p:cNvPr>
          <p:cNvSpPr>
            <a:spLocks noGrp="1"/>
          </p:cNvSpPr>
          <p:nvPr>
            <p:ph type="body" sz="quarter" idx="3"/>
          </p:nvPr>
        </p:nvSpPr>
        <p:spPr>
          <a:xfrm>
            <a:off x="8230404" y="2241551"/>
            <a:ext cx="6911592"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a:extLst>
              <a:ext uri="{FF2B5EF4-FFF2-40B4-BE49-F238E27FC236}">
                <a16:creationId xmlns:a16="http://schemas.microsoft.com/office/drawing/2014/main" id="{CBA84B98-6429-42DC-846D-7518A7BE6E27}"/>
              </a:ext>
            </a:extLst>
          </p:cNvPr>
          <p:cNvSpPr>
            <a:spLocks noGrp="1"/>
          </p:cNvSpPr>
          <p:nvPr>
            <p:ph sz="quarter" idx="4"/>
          </p:nvPr>
        </p:nvSpPr>
        <p:spPr>
          <a:xfrm>
            <a:off x="8230404" y="3340100"/>
            <a:ext cx="6911592"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0020473-C034-48B5-B12E-D625593A7F2B}"/>
              </a:ext>
            </a:extLst>
          </p:cNvPr>
          <p:cNvSpPr>
            <a:spLocks noGrp="1"/>
          </p:cNvSpPr>
          <p:nvPr>
            <p:ph type="dt" sz="half" idx="10"/>
          </p:nvPr>
        </p:nvSpPr>
        <p:spPr/>
        <p:txBody>
          <a:bodyPr/>
          <a:lstStyle/>
          <a:p>
            <a:fld id="{1C9500DF-3496-4346-A90B-1BD05B95D2FF}" type="datetimeFigureOut">
              <a:rPr lang="en-IN" smtClean="0"/>
              <a:t>30-08-2025</a:t>
            </a:fld>
            <a:endParaRPr lang="en-IN"/>
          </a:p>
        </p:txBody>
      </p:sp>
      <p:sp>
        <p:nvSpPr>
          <p:cNvPr id="8" name="Footer Placeholder 7">
            <a:extLst>
              <a:ext uri="{FF2B5EF4-FFF2-40B4-BE49-F238E27FC236}">
                <a16:creationId xmlns:a16="http://schemas.microsoft.com/office/drawing/2014/main" id="{F54D0516-808F-4656-B0EF-F063F5AFAF9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60DD3AA-A18C-4D64-A59D-59884CEADB31}"/>
              </a:ext>
            </a:extLst>
          </p:cNvPr>
          <p:cNvSpPr>
            <a:spLocks noGrp="1"/>
          </p:cNvSpPr>
          <p:nvPr>
            <p:ph type="sldNum" sz="quarter" idx="12"/>
          </p:nvPr>
        </p:nvSpPr>
        <p:spPr/>
        <p:txBody>
          <a:bodyPr/>
          <a:lstStyle/>
          <a:p>
            <a:fld id="{62AACA0D-4014-49AE-9723-12B352E6534B}" type="slidenum">
              <a:rPr lang="en-IN" smtClean="0"/>
              <a:t>‹#›</a:t>
            </a:fld>
            <a:endParaRPr lang="en-IN"/>
          </a:p>
        </p:txBody>
      </p:sp>
    </p:spTree>
    <p:extLst>
      <p:ext uri="{BB962C8B-B14F-4D97-AF65-F5344CB8AC3E}">
        <p14:creationId xmlns:p14="http://schemas.microsoft.com/office/powerpoint/2010/main" val="192350819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5CAFF-041D-4A42-9E4C-A2A7536AA2D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D8AA821-CE13-4906-AE48-9B6C5EF54C19}"/>
              </a:ext>
            </a:extLst>
          </p:cNvPr>
          <p:cNvSpPr>
            <a:spLocks noGrp="1"/>
          </p:cNvSpPr>
          <p:nvPr>
            <p:ph type="dt" sz="half" idx="10"/>
          </p:nvPr>
        </p:nvSpPr>
        <p:spPr/>
        <p:txBody>
          <a:bodyPr/>
          <a:lstStyle/>
          <a:p>
            <a:fld id="{1C9500DF-3496-4346-A90B-1BD05B95D2FF}" type="datetimeFigureOut">
              <a:rPr lang="en-IN" smtClean="0"/>
              <a:t>30-08-2025</a:t>
            </a:fld>
            <a:endParaRPr lang="en-IN"/>
          </a:p>
        </p:txBody>
      </p:sp>
      <p:sp>
        <p:nvSpPr>
          <p:cNvPr id="4" name="Footer Placeholder 3">
            <a:extLst>
              <a:ext uri="{FF2B5EF4-FFF2-40B4-BE49-F238E27FC236}">
                <a16:creationId xmlns:a16="http://schemas.microsoft.com/office/drawing/2014/main" id="{2083AB1A-36F7-4C4E-81E4-6FB326E3753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70F0B8A-C100-4104-8C41-6771E6270D34}"/>
              </a:ext>
            </a:extLst>
          </p:cNvPr>
          <p:cNvSpPr>
            <a:spLocks noGrp="1"/>
          </p:cNvSpPr>
          <p:nvPr>
            <p:ph type="sldNum" sz="quarter" idx="12"/>
          </p:nvPr>
        </p:nvSpPr>
        <p:spPr/>
        <p:txBody>
          <a:bodyPr/>
          <a:lstStyle/>
          <a:p>
            <a:fld id="{62AACA0D-4014-49AE-9723-12B352E6534B}" type="slidenum">
              <a:rPr lang="en-IN" smtClean="0"/>
              <a:t>‹#›</a:t>
            </a:fld>
            <a:endParaRPr lang="en-IN"/>
          </a:p>
        </p:txBody>
      </p:sp>
    </p:spTree>
    <p:extLst>
      <p:ext uri="{BB962C8B-B14F-4D97-AF65-F5344CB8AC3E}">
        <p14:creationId xmlns:p14="http://schemas.microsoft.com/office/powerpoint/2010/main" val="328960550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0ACF44-48DC-46C0-B83C-CC97D403F68D}"/>
              </a:ext>
            </a:extLst>
          </p:cNvPr>
          <p:cNvSpPr>
            <a:spLocks noGrp="1"/>
          </p:cNvSpPr>
          <p:nvPr>
            <p:ph type="dt" sz="half" idx="10"/>
          </p:nvPr>
        </p:nvSpPr>
        <p:spPr/>
        <p:txBody>
          <a:bodyPr/>
          <a:lstStyle/>
          <a:p>
            <a:fld id="{1C9500DF-3496-4346-A90B-1BD05B95D2FF}" type="datetimeFigureOut">
              <a:rPr lang="en-IN" smtClean="0"/>
              <a:t>30-08-2025</a:t>
            </a:fld>
            <a:endParaRPr lang="en-IN"/>
          </a:p>
        </p:txBody>
      </p:sp>
      <p:sp>
        <p:nvSpPr>
          <p:cNvPr id="3" name="Footer Placeholder 2">
            <a:extLst>
              <a:ext uri="{FF2B5EF4-FFF2-40B4-BE49-F238E27FC236}">
                <a16:creationId xmlns:a16="http://schemas.microsoft.com/office/drawing/2014/main" id="{6C95115D-1DAC-499A-8068-160F97D2A31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C1CF119-253B-4FCC-9876-6232E21416AB}"/>
              </a:ext>
            </a:extLst>
          </p:cNvPr>
          <p:cNvSpPr>
            <a:spLocks noGrp="1"/>
          </p:cNvSpPr>
          <p:nvPr>
            <p:ph type="sldNum" sz="quarter" idx="12"/>
          </p:nvPr>
        </p:nvSpPr>
        <p:spPr/>
        <p:txBody>
          <a:bodyPr/>
          <a:lstStyle/>
          <a:p>
            <a:fld id="{62AACA0D-4014-49AE-9723-12B352E6534B}" type="slidenum">
              <a:rPr lang="en-IN" smtClean="0"/>
              <a:t>‹#›</a:t>
            </a:fld>
            <a:endParaRPr lang="en-IN"/>
          </a:p>
        </p:txBody>
      </p:sp>
    </p:spTree>
    <p:extLst>
      <p:ext uri="{BB962C8B-B14F-4D97-AF65-F5344CB8AC3E}">
        <p14:creationId xmlns:p14="http://schemas.microsoft.com/office/powerpoint/2010/main" val="399642421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0EFC9-5036-4D3C-8BFC-19FF638393B3}"/>
              </a:ext>
            </a:extLst>
          </p:cNvPr>
          <p:cNvSpPr>
            <a:spLocks noGrp="1"/>
          </p:cNvSpPr>
          <p:nvPr>
            <p:ph type="title"/>
          </p:nvPr>
        </p:nvSpPr>
        <p:spPr>
          <a:xfrm>
            <a:off x="1119827" y="609600"/>
            <a:ext cx="5243495" cy="2133600"/>
          </a:xfrm>
        </p:spPr>
        <p:txBody>
          <a:bodyPr anchor="b"/>
          <a:lstStyle>
            <a:lvl1pPr>
              <a:defRPr sz="4267"/>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4CC6813-37E8-4F67-8B37-919F96D3EB95}"/>
              </a:ext>
            </a:extLst>
          </p:cNvPr>
          <p:cNvSpPr>
            <a:spLocks noGrp="1"/>
          </p:cNvSpPr>
          <p:nvPr>
            <p:ph idx="1"/>
          </p:nvPr>
        </p:nvSpPr>
        <p:spPr>
          <a:xfrm>
            <a:off x="6911592" y="1316567"/>
            <a:ext cx="8230404" cy="64981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D97B01D-10E9-4B97-A8A6-5D3F9707CC9B}"/>
              </a:ext>
            </a:extLst>
          </p:cNvPr>
          <p:cNvSpPr>
            <a:spLocks noGrp="1"/>
          </p:cNvSpPr>
          <p:nvPr>
            <p:ph type="body" sz="half" idx="2"/>
          </p:nvPr>
        </p:nvSpPr>
        <p:spPr>
          <a:xfrm>
            <a:off x="1119827" y="2743200"/>
            <a:ext cx="5243495"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a:extLst>
              <a:ext uri="{FF2B5EF4-FFF2-40B4-BE49-F238E27FC236}">
                <a16:creationId xmlns:a16="http://schemas.microsoft.com/office/drawing/2014/main" id="{27806ED9-DFEC-4BD4-AB34-BAD7D647ADB0}"/>
              </a:ext>
            </a:extLst>
          </p:cNvPr>
          <p:cNvSpPr>
            <a:spLocks noGrp="1"/>
          </p:cNvSpPr>
          <p:nvPr>
            <p:ph type="dt" sz="half" idx="10"/>
          </p:nvPr>
        </p:nvSpPr>
        <p:spPr/>
        <p:txBody>
          <a:bodyPr/>
          <a:lstStyle/>
          <a:p>
            <a:fld id="{1C9500DF-3496-4346-A90B-1BD05B95D2FF}" type="datetimeFigureOut">
              <a:rPr lang="en-IN" smtClean="0"/>
              <a:t>30-08-2025</a:t>
            </a:fld>
            <a:endParaRPr lang="en-IN"/>
          </a:p>
        </p:txBody>
      </p:sp>
      <p:sp>
        <p:nvSpPr>
          <p:cNvPr id="6" name="Footer Placeholder 5">
            <a:extLst>
              <a:ext uri="{FF2B5EF4-FFF2-40B4-BE49-F238E27FC236}">
                <a16:creationId xmlns:a16="http://schemas.microsoft.com/office/drawing/2014/main" id="{917407BE-334A-4E4B-A0D6-EC1B6AC13A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B35989-313A-4EC1-B380-936FD014B812}"/>
              </a:ext>
            </a:extLst>
          </p:cNvPr>
          <p:cNvSpPr>
            <a:spLocks noGrp="1"/>
          </p:cNvSpPr>
          <p:nvPr>
            <p:ph type="sldNum" sz="quarter" idx="12"/>
          </p:nvPr>
        </p:nvSpPr>
        <p:spPr/>
        <p:txBody>
          <a:bodyPr/>
          <a:lstStyle/>
          <a:p>
            <a:fld id="{62AACA0D-4014-49AE-9723-12B352E6534B}" type="slidenum">
              <a:rPr lang="en-IN" smtClean="0"/>
              <a:t>‹#›</a:t>
            </a:fld>
            <a:endParaRPr lang="en-IN"/>
          </a:p>
        </p:txBody>
      </p:sp>
    </p:spTree>
    <p:extLst>
      <p:ext uri="{BB962C8B-B14F-4D97-AF65-F5344CB8AC3E}">
        <p14:creationId xmlns:p14="http://schemas.microsoft.com/office/powerpoint/2010/main" val="17441077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6464E-61A7-457F-ADA5-9A5AFA42BFA7}"/>
              </a:ext>
            </a:extLst>
          </p:cNvPr>
          <p:cNvSpPr>
            <a:spLocks noGrp="1"/>
          </p:cNvSpPr>
          <p:nvPr>
            <p:ph type="title"/>
          </p:nvPr>
        </p:nvSpPr>
        <p:spPr>
          <a:xfrm>
            <a:off x="1119827" y="609600"/>
            <a:ext cx="5243495" cy="2133600"/>
          </a:xfrm>
        </p:spPr>
        <p:txBody>
          <a:bodyPr anchor="b"/>
          <a:lstStyle>
            <a:lvl1pPr>
              <a:defRPr sz="4267"/>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AF6FBF5-E5C7-4ED3-B0CE-277D0FA2B2C7}"/>
              </a:ext>
            </a:extLst>
          </p:cNvPr>
          <p:cNvSpPr>
            <a:spLocks noGrp="1"/>
          </p:cNvSpPr>
          <p:nvPr>
            <p:ph type="pic" idx="1"/>
          </p:nvPr>
        </p:nvSpPr>
        <p:spPr>
          <a:xfrm>
            <a:off x="6911592" y="1316567"/>
            <a:ext cx="8230404" cy="6498167"/>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IN"/>
          </a:p>
        </p:txBody>
      </p:sp>
      <p:sp>
        <p:nvSpPr>
          <p:cNvPr id="4" name="Text Placeholder 3">
            <a:extLst>
              <a:ext uri="{FF2B5EF4-FFF2-40B4-BE49-F238E27FC236}">
                <a16:creationId xmlns:a16="http://schemas.microsoft.com/office/drawing/2014/main" id="{2687507A-4CE0-427D-9CEE-B5F2398D6CB4}"/>
              </a:ext>
            </a:extLst>
          </p:cNvPr>
          <p:cNvSpPr>
            <a:spLocks noGrp="1"/>
          </p:cNvSpPr>
          <p:nvPr>
            <p:ph type="body" sz="half" idx="2"/>
          </p:nvPr>
        </p:nvSpPr>
        <p:spPr>
          <a:xfrm>
            <a:off x="1119827" y="2743200"/>
            <a:ext cx="5243495"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a:extLst>
              <a:ext uri="{FF2B5EF4-FFF2-40B4-BE49-F238E27FC236}">
                <a16:creationId xmlns:a16="http://schemas.microsoft.com/office/drawing/2014/main" id="{68A2C270-339C-41BB-A94F-E0BFE3938A82}"/>
              </a:ext>
            </a:extLst>
          </p:cNvPr>
          <p:cNvSpPr>
            <a:spLocks noGrp="1"/>
          </p:cNvSpPr>
          <p:nvPr>
            <p:ph type="dt" sz="half" idx="10"/>
          </p:nvPr>
        </p:nvSpPr>
        <p:spPr/>
        <p:txBody>
          <a:bodyPr/>
          <a:lstStyle/>
          <a:p>
            <a:fld id="{1C9500DF-3496-4346-A90B-1BD05B95D2FF}" type="datetimeFigureOut">
              <a:rPr lang="en-IN" smtClean="0"/>
              <a:t>30-08-2025</a:t>
            </a:fld>
            <a:endParaRPr lang="en-IN"/>
          </a:p>
        </p:txBody>
      </p:sp>
      <p:sp>
        <p:nvSpPr>
          <p:cNvPr id="6" name="Footer Placeholder 5">
            <a:extLst>
              <a:ext uri="{FF2B5EF4-FFF2-40B4-BE49-F238E27FC236}">
                <a16:creationId xmlns:a16="http://schemas.microsoft.com/office/drawing/2014/main" id="{A64A3F11-0E42-406C-A8C5-B668C7F718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151F57-4CEE-4722-ABE3-035E6D7EDB35}"/>
              </a:ext>
            </a:extLst>
          </p:cNvPr>
          <p:cNvSpPr>
            <a:spLocks noGrp="1"/>
          </p:cNvSpPr>
          <p:nvPr>
            <p:ph type="sldNum" sz="quarter" idx="12"/>
          </p:nvPr>
        </p:nvSpPr>
        <p:spPr/>
        <p:txBody>
          <a:bodyPr/>
          <a:lstStyle/>
          <a:p>
            <a:fld id="{62AACA0D-4014-49AE-9723-12B352E6534B}" type="slidenum">
              <a:rPr lang="en-IN" smtClean="0"/>
              <a:t>‹#›</a:t>
            </a:fld>
            <a:endParaRPr lang="en-IN"/>
          </a:p>
        </p:txBody>
      </p:sp>
    </p:spTree>
    <p:extLst>
      <p:ext uri="{BB962C8B-B14F-4D97-AF65-F5344CB8AC3E}">
        <p14:creationId xmlns:p14="http://schemas.microsoft.com/office/powerpoint/2010/main" val="150997262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3FDF6-002A-447F-B318-4898317991B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8834AF-0BF4-46E3-A226-647DCEEBFA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78C1BF-DCD0-4016-B9AD-93955D27C866}"/>
              </a:ext>
            </a:extLst>
          </p:cNvPr>
          <p:cNvSpPr>
            <a:spLocks noGrp="1"/>
          </p:cNvSpPr>
          <p:nvPr>
            <p:ph type="dt" sz="half" idx="10"/>
          </p:nvPr>
        </p:nvSpPr>
        <p:spPr/>
        <p:txBody>
          <a:bodyPr/>
          <a:lstStyle/>
          <a:p>
            <a:fld id="{1C9500DF-3496-4346-A90B-1BD05B95D2FF}" type="datetimeFigureOut">
              <a:rPr lang="en-IN" smtClean="0"/>
              <a:t>30-08-2025</a:t>
            </a:fld>
            <a:endParaRPr lang="en-IN"/>
          </a:p>
        </p:txBody>
      </p:sp>
      <p:sp>
        <p:nvSpPr>
          <p:cNvPr id="5" name="Footer Placeholder 4">
            <a:extLst>
              <a:ext uri="{FF2B5EF4-FFF2-40B4-BE49-F238E27FC236}">
                <a16:creationId xmlns:a16="http://schemas.microsoft.com/office/drawing/2014/main" id="{DA14DE35-4F3C-4788-98B8-591138424A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F60214-6552-4CF0-A9A1-531874D537DD}"/>
              </a:ext>
            </a:extLst>
          </p:cNvPr>
          <p:cNvSpPr>
            <a:spLocks noGrp="1"/>
          </p:cNvSpPr>
          <p:nvPr>
            <p:ph type="sldNum" sz="quarter" idx="12"/>
          </p:nvPr>
        </p:nvSpPr>
        <p:spPr/>
        <p:txBody>
          <a:bodyPr/>
          <a:lstStyle/>
          <a:p>
            <a:fld id="{62AACA0D-4014-49AE-9723-12B352E6534B}" type="slidenum">
              <a:rPr lang="en-IN" smtClean="0"/>
              <a:t>‹#›</a:t>
            </a:fld>
            <a:endParaRPr lang="en-IN"/>
          </a:p>
        </p:txBody>
      </p:sp>
    </p:spTree>
    <p:extLst>
      <p:ext uri="{BB962C8B-B14F-4D97-AF65-F5344CB8AC3E}">
        <p14:creationId xmlns:p14="http://schemas.microsoft.com/office/powerpoint/2010/main" val="280850092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13613E-D0DB-4990-B32F-B108E23BE8E0}"/>
              </a:ext>
            </a:extLst>
          </p:cNvPr>
          <p:cNvSpPr>
            <a:spLocks noGrp="1"/>
          </p:cNvSpPr>
          <p:nvPr>
            <p:ph type="title" orient="vert"/>
          </p:nvPr>
        </p:nvSpPr>
        <p:spPr>
          <a:xfrm>
            <a:off x="11634337" y="486834"/>
            <a:ext cx="3505542" cy="7749117"/>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B36583-CB1E-4381-ACFE-385D2A927281}"/>
              </a:ext>
            </a:extLst>
          </p:cNvPr>
          <p:cNvSpPr>
            <a:spLocks noGrp="1"/>
          </p:cNvSpPr>
          <p:nvPr>
            <p:ph type="body" orient="vert" idx="1"/>
          </p:nvPr>
        </p:nvSpPr>
        <p:spPr>
          <a:xfrm>
            <a:off x="1117709" y="486834"/>
            <a:ext cx="10313407"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DD712B-96ED-47DF-BF9E-666D842DCB58}"/>
              </a:ext>
            </a:extLst>
          </p:cNvPr>
          <p:cNvSpPr>
            <a:spLocks noGrp="1"/>
          </p:cNvSpPr>
          <p:nvPr>
            <p:ph type="dt" sz="half" idx="10"/>
          </p:nvPr>
        </p:nvSpPr>
        <p:spPr/>
        <p:txBody>
          <a:bodyPr/>
          <a:lstStyle/>
          <a:p>
            <a:fld id="{1C9500DF-3496-4346-A90B-1BD05B95D2FF}" type="datetimeFigureOut">
              <a:rPr lang="en-IN" smtClean="0"/>
              <a:t>30-08-2025</a:t>
            </a:fld>
            <a:endParaRPr lang="en-IN"/>
          </a:p>
        </p:txBody>
      </p:sp>
      <p:sp>
        <p:nvSpPr>
          <p:cNvPr id="5" name="Footer Placeholder 4">
            <a:extLst>
              <a:ext uri="{FF2B5EF4-FFF2-40B4-BE49-F238E27FC236}">
                <a16:creationId xmlns:a16="http://schemas.microsoft.com/office/drawing/2014/main" id="{27900CFB-13E9-4302-B098-811A7DEF2B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E135DF-1BCD-4DA4-894A-D78A62DC420D}"/>
              </a:ext>
            </a:extLst>
          </p:cNvPr>
          <p:cNvSpPr>
            <a:spLocks noGrp="1"/>
          </p:cNvSpPr>
          <p:nvPr>
            <p:ph type="sldNum" sz="quarter" idx="12"/>
          </p:nvPr>
        </p:nvSpPr>
        <p:spPr/>
        <p:txBody>
          <a:bodyPr/>
          <a:lstStyle/>
          <a:p>
            <a:fld id="{62AACA0D-4014-49AE-9723-12B352E6534B}" type="slidenum">
              <a:rPr lang="en-IN" smtClean="0"/>
              <a:t>‹#›</a:t>
            </a:fld>
            <a:endParaRPr lang="en-IN"/>
          </a:p>
        </p:txBody>
      </p:sp>
    </p:spTree>
    <p:extLst>
      <p:ext uri="{BB962C8B-B14F-4D97-AF65-F5344CB8AC3E}">
        <p14:creationId xmlns:p14="http://schemas.microsoft.com/office/powerpoint/2010/main" val="346407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Col Key Point w/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1-column key point text slide</a:t>
            </a:r>
            <a:endParaRPr lang="en-US" dirty="0"/>
          </a:p>
        </p:txBody>
      </p:sp>
      <p:sp>
        <p:nvSpPr>
          <p:cNvPr id="12" name="Text Placeholder 5"/>
          <p:cNvSpPr>
            <a:spLocks noGrp="1"/>
          </p:cNvSpPr>
          <p:nvPr>
            <p:ph type="body" sz="quarter" idx="15" hasCustomPrompt="1"/>
          </p:nvPr>
        </p:nvSpPr>
        <p:spPr>
          <a:xfrm>
            <a:off x="812882" y="2404534"/>
            <a:ext cx="11615780" cy="5130800"/>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3" name="Text Placeholder 9"/>
          <p:cNvSpPr>
            <a:spLocks noGrp="1"/>
          </p:cNvSpPr>
          <p:nvPr>
            <p:ph type="body" sz="quarter" idx="14" hasCustomPrompt="1"/>
          </p:nvPr>
        </p:nvSpPr>
        <p:spPr>
          <a:xfrm>
            <a:off x="13104841" y="735011"/>
            <a:ext cx="2339868" cy="6800322"/>
          </a:xfrm>
        </p:spPr>
        <p:txBody>
          <a:bodyPr/>
          <a:lstStyle>
            <a:lvl1pPr>
              <a:spcBef>
                <a:spcPts val="1700"/>
              </a:spcBef>
              <a:defRPr sz="2100">
                <a:solidFill>
                  <a:srgbClr val="589278"/>
                </a:solidFill>
              </a:defRPr>
            </a:lvl1pPr>
          </a:lstStyle>
          <a:p>
            <a:pPr lvl="0"/>
            <a:r>
              <a:rPr lang="en-CA" dirty="0"/>
              <a:t>An optional annotation or extra information text box</a:t>
            </a:r>
            <a:endParaRPr lang="en-US" dirty="0"/>
          </a:p>
        </p:txBody>
      </p:sp>
      <p:pic>
        <p:nvPicPr>
          <p:cNvPr id="14" name="Picture 13"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5" name="Picture 14"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6"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192832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Col Key Point, No Title">
    <p:bg>
      <p:bgPr>
        <a:solidFill>
          <a:schemeClr val="bg1"/>
        </a:solidFill>
        <a:effectLst/>
      </p:bgPr>
    </p:bg>
    <p:spTree>
      <p:nvGrpSpPr>
        <p:cNvPr id="1" name=""/>
        <p:cNvGrpSpPr/>
        <p:nvPr/>
      </p:nvGrpSpPr>
      <p:grpSpPr>
        <a:xfrm>
          <a:off x="0" y="0"/>
          <a:ext cx="0" cy="0"/>
          <a:chOff x="0" y="0"/>
          <a:chExt cx="0" cy="0"/>
        </a:xfrm>
      </p:grpSpPr>
      <p:sp>
        <p:nvSpPr>
          <p:cNvPr id="12" name="Text Placeholder 5"/>
          <p:cNvSpPr>
            <a:spLocks noGrp="1"/>
          </p:cNvSpPr>
          <p:nvPr>
            <p:ph type="body" sz="quarter" idx="15" hasCustomPrompt="1"/>
          </p:nvPr>
        </p:nvSpPr>
        <p:spPr>
          <a:xfrm>
            <a:off x="812882" y="660398"/>
            <a:ext cx="11615780" cy="6874935"/>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dirty="0"/>
              <a:t>A basic 1-column key point slide with no title. 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1" name="Text Placeholder 9"/>
          <p:cNvSpPr>
            <a:spLocks noGrp="1"/>
          </p:cNvSpPr>
          <p:nvPr>
            <p:ph type="body" sz="quarter" idx="14" hasCustomPrompt="1"/>
          </p:nvPr>
        </p:nvSpPr>
        <p:spPr>
          <a:xfrm>
            <a:off x="13104841" y="735011"/>
            <a:ext cx="2339868" cy="6800322"/>
          </a:xfrm>
        </p:spPr>
        <p:txBody>
          <a:bodyPr/>
          <a:lstStyle>
            <a:lvl1pPr>
              <a:spcBef>
                <a:spcPts val="1700"/>
              </a:spcBef>
              <a:defRPr sz="2100">
                <a:solidFill>
                  <a:srgbClr val="599A83"/>
                </a:solidFill>
              </a:defRPr>
            </a:lvl1pPr>
          </a:lstStyle>
          <a:p>
            <a:pPr lvl="0"/>
            <a:r>
              <a:rPr lang="en-CA" dirty="0"/>
              <a:t>An optional annotation or extra information text box</a:t>
            </a:r>
            <a:endParaRPr lang="en-US" dirty="0"/>
          </a:p>
        </p:txBody>
      </p:sp>
      <p:pic>
        <p:nvPicPr>
          <p:cNvPr id="13" name="Picture 12"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4" name="Picture 13"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5"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656364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Col Key Poi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2-column key point slide</a:t>
            </a:r>
            <a:endParaRPr lang="en-US" dirty="0"/>
          </a:p>
        </p:txBody>
      </p:sp>
      <p:sp>
        <p:nvSpPr>
          <p:cNvPr id="14" name="Text Placeholder 5"/>
          <p:cNvSpPr>
            <a:spLocks noGrp="1"/>
          </p:cNvSpPr>
          <p:nvPr>
            <p:ph type="body" sz="quarter" idx="15" hasCustomPrompt="1"/>
          </p:nvPr>
        </p:nvSpPr>
        <p:spPr>
          <a:xfrm>
            <a:off x="812882" y="2404534"/>
            <a:ext cx="7162458" cy="5130800"/>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6" name="Text Placeholder 5"/>
          <p:cNvSpPr>
            <a:spLocks noGrp="1"/>
          </p:cNvSpPr>
          <p:nvPr>
            <p:ph type="body" sz="quarter" idx="16" hasCustomPrompt="1"/>
          </p:nvPr>
        </p:nvSpPr>
        <p:spPr>
          <a:xfrm>
            <a:off x="8297170" y="2404534"/>
            <a:ext cx="7147539" cy="5130800"/>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pic>
        <p:nvPicPr>
          <p:cNvPr id="17" name="Picture 16"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8" name="Picture 17"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9"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238618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Col Key Point w/Subtitle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basic 2-column key point text slide with subtitles</a:t>
            </a:r>
            <a:endParaRPr lang="en-US" dirty="0"/>
          </a:p>
        </p:txBody>
      </p:sp>
      <p:sp>
        <p:nvSpPr>
          <p:cNvPr id="14" name="Text Placeholder 5"/>
          <p:cNvSpPr>
            <a:spLocks noGrp="1"/>
          </p:cNvSpPr>
          <p:nvPr>
            <p:ph type="body" sz="quarter" idx="15" hasCustomPrompt="1"/>
          </p:nvPr>
        </p:nvSpPr>
        <p:spPr>
          <a:xfrm>
            <a:off x="812882" y="3115732"/>
            <a:ext cx="7162458" cy="4419601"/>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6" name="Text Placeholder 5"/>
          <p:cNvSpPr>
            <a:spLocks noGrp="1"/>
          </p:cNvSpPr>
          <p:nvPr>
            <p:ph type="body" sz="quarter" idx="16" hasCustomPrompt="1"/>
          </p:nvPr>
        </p:nvSpPr>
        <p:spPr>
          <a:xfrm>
            <a:off x="8297170" y="3115732"/>
            <a:ext cx="7147539" cy="4419602"/>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0" name="Text Placeholder 6"/>
          <p:cNvSpPr>
            <a:spLocks noGrp="1"/>
          </p:cNvSpPr>
          <p:nvPr>
            <p:ph type="body" sz="quarter" idx="18" hasCustomPrompt="1"/>
          </p:nvPr>
        </p:nvSpPr>
        <p:spPr>
          <a:xfrm>
            <a:off x="812883" y="2405062"/>
            <a:ext cx="7162458" cy="710671"/>
          </a:xfrm>
        </p:spPr>
        <p:txBody>
          <a:bodyPr/>
          <a:lstStyle>
            <a:lvl1pPr>
              <a:defRPr b="1">
                <a:solidFill>
                  <a:srgbClr val="599A83"/>
                </a:solidFill>
              </a:defRPr>
            </a:lvl1pPr>
          </a:lstStyle>
          <a:p>
            <a:pPr lvl="0"/>
            <a:r>
              <a:rPr lang="en-CA" dirty="0"/>
              <a:t>Subtitle</a:t>
            </a:r>
          </a:p>
        </p:txBody>
      </p:sp>
      <p:sp>
        <p:nvSpPr>
          <p:cNvPr id="11" name="Text Placeholder 6"/>
          <p:cNvSpPr>
            <a:spLocks noGrp="1"/>
          </p:cNvSpPr>
          <p:nvPr>
            <p:ph type="body" sz="quarter" idx="19" hasCustomPrompt="1"/>
          </p:nvPr>
        </p:nvSpPr>
        <p:spPr>
          <a:xfrm>
            <a:off x="8297170" y="2405062"/>
            <a:ext cx="7147539" cy="710671"/>
          </a:xfrm>
        </p:spPr>
        <p:txBody>
          <a:bodyPr/>
          <a:lstStyle>
            <a:lvl1pPr>
              <a:defRPr b="1">
                <a:solidFill>
                  <a:srgbClr val="599A83"/>
                </a:solidFill>
              </a:defRPr>
            </a:lvl1pPr>
          </a:lstStyle>
          <a:p>
            <a:pPr lvl="0"/>
            <a:r>
              <a:rPr lang="en-CA" dirty="0"/>
              <a:t>Subtitle</a:t>
            </a:r>
          </a:p>
        </p:txBody>
      </p:sp>
      <p:pic>
        <p:nvPicPr>
          <p:cNvPr id="12" name="Picture 11"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3" name="Picture 12"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5" name="Slide Number Placeholder 8"/>
          <p:cNvSpPr>
            <a:spLocks noGrp="1"/>
          </p:cNvSpPr>
          <p:nvPr>
            <p:ph type="sldNum" sz="quarter" idx="20"/>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3657022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Col Key Poi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2881" y="768365"/>
            <a:ext cx="9475914" cy="1335973"/>
          </a:xfrm>
        </p:spPr>
        <p:txBody>
          <a:bodyPr anchor="t">
            <a:noAutofit/>
          </a:bodyPr>
          <a:lstStyle>
            <a:lvl1pPr>
              <a:defRPr sz="4800" b="1" baseline="0">
                <a:solidFill>
                  <a:srgbClr val="00673E"/>
                </a:solidFill>
              </a:defRPr>
            </a:lvl1pPr>
          </a:lstStyle>
          <a:p>
            <a:r>
              <a:rPr lang="en-CA" dirty="0"/>
              <a:t>This is a 3-column key point slide</a:t>
            </a:r>
            <a:endParaRPr lang="en-US" dirty="0"/>
          </a:p>
        </p:txBody>
      </p:sp>
      <p:sp>
        <p:nvSpPr>
          <p:cNvPr id="14" name="Text Placeholder 5"/>
          <p:cNvSpPr>
            <a:spLocks noGrp="1"/>
          </p:cNvSpPr>
          <p:nvPr>
            <p:ph type="body" sz="quarter" idx="15" hasCustomPrompt="1"/>
          </p:nvPr>
        </p:nvSpPr>
        <p:spPr>
          <a:xfrm>
            <a:off x="812882" y="2404534"/>
            <a:ext cx="4673339" cy="5130800"/>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6" name="Text Placeholder 5"/>
          <p:cNvSpPr>
            <a:spLocks noGrp="1"/>
          </p:cNvSpPr>
          <p:nvPr>
            <p:ph type="body" sz="quarter" idx="16" hasCustomPrompt="1"/>
          </p:nvPr>
        </p:nvSpPr>
        <p:spPr>
          <a:xfrm>
            <a:off x="5807945" y="2404534"/>
            <a:ext cx="4644000" cy="5130800"/>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sp>
        <p:nvSpPr>
          <p:cNvPr id="10" name="Text Placeholder 5"/>
          <p:cNvSpPr>
            <a:spLocks noGrp="1"/>
          </p:cNvSpPr>
          <p:nvPr>
            <p:ph type="body" sz="quarter" idx="17" hasCustomPrompt="1"/>
          </p:nvPr>
        </p:nvSpPr>
        <p:spPr>
          <a:xfrm>
            <a:off x="10786183" y="2404534"/>
            <a:ext cx="4673448" cy="5130800"/>
          </a:xfrm>
        </p:spPr>
        <p:txBody>
          <a:bodyPr/>
          <a:lstStyle>
            <a:lvl1pPr>
              <a:spcBef>
                <a:spcPts val="1600"/>
              </a:spcBef>
              <a:defRPr baseline="0"/>
            </a:lvl1pPr>
            <a:lvl3pPr marL="2020367" indent="-457200">
              <a:buFont typeface="Arial"/>
              <a:buChar char="•"/>
              <a:defRPr/>
            </a:lvl3pPr>
            <a:lvl4pPr>
              <a:spcBef>
                <a:spcPts val="1104"/>
              </a:spcBef>
              <a:defRPr>
                <a:solidFill>
                  <a:srgbClr val="599A83"/>
                </a:solidFill>
              </a:defRPr>
            </a:lvl4pPr>
          </a:lstStyle>
          <a:p>
            <a:pPr lvl="0"/>
            <a:r>
              <a:rPr lang="en-CA" dirty="0"/>
              <a:t>Click to edit content. Keep in minimal on key point slides. Bullets are available for hierarchy.</a:t>
            </a:r>
          </a:p>
          <a:p>
            <a:pPr lvl="1"/>
            <a:r>
              <a:rPr lang="en-CA" dirty="0"/>
              <a:t>Second level</a:t>
            </a:r>
          </a:p>
          <a:p>
            <a:pPr lvl="2"/>
            <a:r>
              <a:rPr lang="en-CA" dirty="0"/>
              <a:t>Third level</a:t>
            </a:r>
          </a:p>
          <a:p>
            <a:pPr lvl="3"/>
            <a:r>
              <a:rPr lang="en-CA" dirty="0"/>
              <a:t>Fourth level</a:t>
            </a:r>
          </a:p>
        </p:txBody>
      </p:sp>
      <p:pic>
        <p:nvPicPr>
          <p:cNvPr id="11" name="Picture 10" descr="green-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331201"/>
            <a:ext cx="16256000" cy="819342"/>
          </a:xfrm>
          <a:prstGeom prst="rect">
            <a:avLst/>
          </a:prstGeom>
        </p:spPr>
      </p:pic>
      <p:pic>
        <p:nvPicPr>
          <p:cNvPr id="12" name="Picture 11" descr="ac-icon.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703717" y="8595468"/>
            <a:ext cx="394669" cy="290809"/>
          </a:xfrm>
          <a:prstGeom prst="rect">
            <a:avLst/>
          </a:prstGeom>
        </p:spPr>
      </p:pic>
      <p:sp>
        <p:nvSpPr>
          <p:cNvPr id="13" name="Slide Number Placeholder 8"/>
          <p:cNvSpPr>
            <a:spLocks noGrp="1"/>
          </p:cNvSpPr>
          <p:nvPr>
            <p:ph type="sldNum" sz="quarter" idx="19"/>
          </p:nvPr>
        </p:nvSpPr>
        <p:spPr>
          <a:xfrm>
            <a:off x="199082" y="8497455"/>
            <a:ext cx="529132" cy="486834"/>
          </a:xfrm>
        </p:spPr>
        <p:txBody>
          <a:bodyPr/>
          <a:lstStyle>
            <a:lvl1pPr>
              <a:defRPr>
                <a:solidFill>
                  <a:schemeClr val="accent3"/>
                </a:solidFill>
              </a:defRPr>
            </a:lvl1pPr>
          </a:lstStyle>
          <a:p>
            <a:fld id="{DEF3F5F5-7776-394F-A41F-3BAFC9CC9F8E}" type="slidenum">
              <a:rPr lang="en-US" smtClean="0"/>
              <a:pPr/>
              <a:t>‹#›</a:t>
            </a:fld>
            <a:endParaRPr lang="en-US" dirty="0"/>
          </a:p>
        </p:txBody>
      </p:sp>
    </p:spTree>
    <p:extLst>
      <p:ext uri="{BB962C8B-B14F-4D97-AF65-F5344CB8AC3E}">
        <p14:creationId xmlns:p14="http://schemas.microsoft.com/office/powerpoint/2010/main" val="56952077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2.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80" y="666518"/>
            <a:ext cx="14631829" cy="1467081"/>
          </a:xfrm>
          <a:prstGeom prst="rect">
            <a:avLst/>
          </a:prstGeom>
        </p:spPr>
        <p:txBody>
          <a:bodyPr vert="horz" lIns="0" tIns="0" rIns="0" bIns="0" rtlCol="0" anchor="ctr">
            <a:noAutofit/>
          </a:bodyPr>
          <a:lstStyle/>
          <a:p>
            <a:r>
              <a:rPr lang="en-CA" dirty="0"/>
              <a:t>Click to edit Master title style</a:t>
            </a:r>
            <a:endParaRPr lang="en-US" dirty="0"/>
          </a:p>
        </p:txBody>
      </p:sp>
      <p:sp>
        <p:nvSpPr>
          <p:cNvPr id="3" name="Text Placeholder 2"/>
          <p:cNvSpPr>
            <a:spLocks noGrp="1"/>
          </p:cNvSpPr>
          <p:nvPr>
            <p:ph type="body" idx="1"/>
          </p:nvPr>
        </p:nvSpPr>
        <p:spPr>
          <a:xfrm>
            <a:off x="812880" y="2133600"/>
            <a:ext cx="14631829" cy="5204532"/>
          </a:xfrm>
          <a:prstGeom prst="rect">
            <a:avLst/>
          </a:prstGeom>
        </p:spPr>
        <p:txBody>
          <a:bodyPr vert="horz" lIns="0" tIns="0" rIns="0" bIns="0" rtlCol="0">
            <a:noAutofit/>
          </a:bodyPr>
          <a:lstStyle/>
          <a:p>
            <a:pPr lvl="0"/>
            <a:r>
              <a:rPr lang="en-CA" dirty="0"/>
              <a:t>Click to edit Master text styles</a:t>
            </a:r>
          </a:p>
          <a:p>
            <a:pPr lvl="1"/>
            <a:r>
              <a:rPr lang="en-CA" dirty="0"/>
              <a:t>First level</a:t>
            </a:r>
          </a:p>
          <a:p>
            <a:pPr lvl="2"/>
            <a:r>
              <a:rPr lang="en-CA" dirty="0"/>
              <a:t>Second level</a:t>
            </a:r>
          </a:p>
          <a:p>
            <a:pPr lvl="0"/>
            <a:endParaRPr lang="en-CA" dirty="0"/>
          </a:p>
        </p:txBody>
      </p:sp>
      <p:sp>
        <p:nvSpPr>
          <p:cNvPr id="6" name="Slide Number Placeholder 5"/>
          <p:cNvSpPr>
            <a:spLocks noGrp="1"/>
          </p:cNvSpPr>
          <p:nvPr>
            <p:ph type="sldNum" sz="quarter" idx="4"/>
          </p:nvPr>
        </p:nvSpPr>
        <p:spPr>
          <a:xfrm>
            <a:off x="812880" y="8475135"/>
            <a:ext cx="1180185" cy="486834"/>
          </a:xfrm>
          <a:prstGeom prst="rect">
            <a:avLst/>
          </a:prstGeom>
        </p:spPr>
        <p:txBody>
          <a:bodyPr vert="horz" lIns="0" tIns="0" rIns="0" bIns="0" rtlCol="0" anchor="ctr"/>
          <a:lstStyle>
            <a:lvl1pPr algn="l">
              <a:defRPr sz="2100" b="1">
                <a:solidFill>
                  <a:schemeClr val="tx1">
                    <a:tint val="75000"/>
                  </a:schemeClr>
                </a:solidFill>
              </a:defRPr>
            </a:lvl1pPr>
          </a:lstStyle>
          <a:p>
            <a:fld id="{C1424084-422A-4246-8522-ECCBA4948A88}" type="slidenum">
              <a:rPr lang="en-US" smtClean="0"/>
              <a:pPr/>
              <a:t>‹#›</a:t>
            </a:fld>
            <a:endParaRPr lang="en-US" dirty="0"/>
          </a:p>
        </p:txBody>
      </p:sp>
    </p:spTree>
    <p:extLst>
      <p:ext uri="{BB962C8B-B14F-4D97-AF65-F5344CB8AC3E}">
        <p14:creationId xmlns:p14="http://schemas.microsoft.com/office/powerpoint/2010/main" val="3683788119"/>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79" r:id="rId3"/>
    <p:sldLayoutId id="2147483686" r:id="rId4"/>
    <p:sldLayoutId id="2147483650" r:id="rId5"/>
    <p:sldLayoutId id="2147483693" r:id="rId6"/>
    <p:sldLayoutId id="2147483685" r:id="rId7"/>
    <p:sldLayoutId id="2147483687" r:id="rId8"/>
    <p:sldLayoutId id="2147483688" r:id="rId9"/>
    <p:sldLayoutId id="2147483689" r:id="rId10"/>
    <p:sldLayoutId id="2147483690" r:id="rId11"/>
    <p:sldLayoutId id="2147483691" r:id="rId12"/>
    <p:sldLayoutId id="2147483692" r:id="rId13"/>
    <p:sldLayoutId id="2147483694" r:id="rId14"/>
    <p:sldLayoutId id="2147483695" r:id="rId15"/>
    <p:sldLayoutId id="2147483696" r:id="rId16"/>
    <p:sldLayoutId id="2147483697" r:id="rId17"/>
    <p:sldLayoutId id="2147483677" r:id="rId18"/>
    <p:sldLayoutId id="2147483698" r:id="rId19"/>
    <p:sldLayoutId id="2147483699" r:id="rId20"/>
    <p:sldLayoutId id="2147483682" r:id="rId21"/>
    <p:sldLayoutId id="2147483654" r:id="rId22"/>
    <p:sldLayoutId id="2147483662" r:id="rId23"/>
    <p:sldLayoutId id="2147483683" r:id="rId24"/>
    <p:sldLayoutId id="2147483684" r:id="rId25"/>
    <p:sldLayoutId id="2147483664" r:id="rId26"/>
    <p:sldLayoutId id="2147483700" r:id="rId27"/>
    <p:sldLayoutId id="2147483701" r:id="rId28"/>
    <p:sldLayoutId id="2147483657" r:id="rId29"/>
    <p:sldLayoutId id="2147483674" r:id="rId30"/>
    <p:sldLayoutId id="2147483675" r:id="rId31"/>
    <p:sldLayoutId id="2147483681" r:id="rId32"/>
    <p:sldLayoutId id="2147483667" r:id="rId33"/>
    <p:sldLayoutId id="2147483680" r:id="rId34"/>
    <p:sldLayoutId id="2147483702" r:id="rId35"/>
  </p:sldLayoutIdLst>
  <p:hf hdr="0" ftr="0" dt="0"/>
  <p:txStyles>
    <p:titleStyle>
      <a:lvl1pPr algn="l" defTabSz="781583" rtl="0" eaLnBrk="1" latinLnBrk="0" hangingPunct="1">
        <a:lnSpc>
          <a:spcPct val="80000"/>
        </a:lnSpc>
        <a:spcBef>
          <a:spcPct val="0"/>
        </a:spcBef>
        <a:buNone/>
        <a:defRPr sz="7200" kern="1200">
          <a:solidFill>
            <a:schemeClr val="accent5"/>
          </a:solidFill>
          <a:latin typeface="+mj-lt"/>
          <a:ea typeface="+mj-ea"/>
          <a:cs typeface="+mj-cs"/>
        </a:defRPr>
      </a:lvl1pPr>
    </p:titleStyle>
    <p:bodyStyle>
      <a:lvl1pPr marL="0" indent="0" algn="l" defTabSz="781583" rtl="0" eaLnBrk="1" latinLnBrk="0" hangingPunct="1">
        <a:lnSpc>
          <a:spcPct val="110000"/>
        </a:lnSpc>
        <a:spcBef>
          <a:spcPct val="20000"/>
        </a:spcBef>
        <a:buClr>
          <a:schemeClr val="accent2"/>
        </a:buClr>
        <a:buFontTx/>
        <a:buNone/>
        <a:defRPr sz="3200" kern="1200">
          <a:solidFill>
            <a:schemeClr val="accent5"/>
          </a:solidFill>
          <a:latin typeface="+mn-lt"/>
          <a:ea typeface="+mn-ea"/>
          <a:cs typeface="+mn-cs"/>
        </a:defRPr>
      </a:lvl1pPr>
      <a:lvl2pPr marL="1270073" indent="-488490" algn="l" defTabSz="781583" rtl="0" eaLnBrk="1" latinLnBrk="0" hangingPunct="1">
        <a:lnSpc>
          <a:spcPct val="110000"/>
        </a:lnSpc>
        <a:spcBef>
          <a:spcPct val="20000"/>
        </a:spcBef>
        <a:buClr>
          <a:schemeClr val="accent2"/>
        </a:buClr>
        <a:buSzPct val="75000"/>
        <a:buFont typeface="Arial"/>
        <a:buChar char="•"/>
        <a:defRPr sz="3200" kern="1200">
          <a:solidFill>
            <a:schemeClr val="accent5"/>
          </a:solidFill>
          <a:latin typeface="+mn-lt"/>
          <a:ea typeface="+mn-ea"/>
          <a:cs typeface="+mn-cs"/>
        </a:defRPr>
      </a:lvl2pPr>
      <a:lvl3pPr marL="2020367" indent="-457200" algn="l" defTabSz="781583" rtl="0" eaLnBrk="1" latinLnBrk="0" hangingPunct="1">
        <a:lnSpc>
          <a:spcPct val="110000"/>
        </a:lnSpc>
        <a:spcBef>
          <a:spcPct val="20000"/>
        </a:spcBef>
        <a:buClr>
          <a:schemeClr val="accent2"/>
        </a:buClr>
        <a:buSzPct val="60000"/>
        <a:buFont typeface="Wingdings" charset="2"/>
        <a:buChar char="§"/>
        <a:defRPr sz="3200" kern="1200" baseline="0">
          <a:solidFill>
            <a:schemeClr val="accent5"/>
          </a:solidFill>
          <a:latin typeface="+mn-lt"/>
          <a:ea typeface="+mn-ea"/>
          <a:cs typeface="+mn-cs"/>
        </a:defRPr>
      </a:lvl3pPr>
      <a:lvl4pPr marL="2735542" indent="-390792" algn="l" defTabSz="781583" rtl="0" eaLnBrk="1" latinLnBrk="0" hangingPunct="1">
        <a:lnSpc>
          <a:spcPct val="120000"/>
        </a:lnSpc>
        <a:spcBef>
          <a:spcPct val="20000"/>
        </a:spcBef>
        <a:buClr>
          <a:schemeClr val="accent2"/>
        </a:buClr>
        <a:buSzPct val="90000"/>
        <a:buFont typeface="Arial"/>
        <a:buChar char="–"/>
        <a:defRPr sz="2100" kern="1200">
          <a:solidFill>
            <a:schemeClr val="accent4"/>
          </a:solidFill>
          <a:latin typeface="+mn-lt"/>
          <a:ea typeface="+mn-ea"/>
          <a:cs typeface="+mn-cs"/>
        </a:defRPr>
      </a:lvl4pPr>
      <a:lvl5pPr marL="3517125" indent="-390792" algn="l" defTabSz="781583" rtl="0" eaLnBrk="1" latinLnBrk="0" hangingPunct="1">
        <a:spcBef>
          <a:spcPct val="20000"/>
        </a:spcBef>
        <a:buFont typeface="Arial"/>
        <a:buChar char="»"/>
        <a:defRPr sz="3400" kern="1200">
          <a:solidFill>
            <a:schemeClr val="accent5"/>
          </a:solidFill>
          <a:latin typeface="+mn-lt"/>
          <a:ea typeface="+mn-ea"/>
          <a:cs typeface="+mn-cs"/>
        </a:defRPr>
      </a:lvl5pPr>
      <a:lvl6pPr marL="4298709" indent="-390792" algn="l" defTabSz="781583" rtl="0" eaLnBrk="1" latinLnBrk="0" hangingPunct="1">
        <a:spcBef>
          <a:spcPct val="20000"/>
        </a:spcBef>
        <a:buFont typeface="Arial"/>
        <a:buChar char="•"/>
        <a:defRPr sz="3400" kern="1200">
          <a:solidFill>
            <a:schemeClr val="tx1"/>
          </a:solidFill>
          <a:latin typeface="+mn-lt"/>
          <a:ea typeface="+mn-ea"/>
          <a:cs typeface="+mn-cs"/>
        </a:defRPr>
      </a:lvl6pPr>
      <a:lvl7pPr marL="5080292" indent="-390792" algn="l" defTabSz="781583" rtl="0" eaLnBrk="1" latinLnBrk="0" hangingPunct="1">
        <a:spcBef>
          <a:spcPct val="20000"/>
        </a:spcBef>
        <a:buFont typeface="Arial"/>
        <a:buChar char="•"/>
        <a:defRPr sz="3400" kern="1200">
          <a:solidFill>
            <a:schemeClr val="tx1"/>
          </a:solidFill>
          <a:latin typeface="+mn-lt"/>
          <a:ea typeface="+mn-ea"/>
          <a:cs typeface="+mn-cs"/>
        </a:defRPr>
      </a:lvl7pPr>
      <a:lvl8pPr marL="5861876" indent="-390792" algn="l" defTabSz="781583" rtl="0" eaLnBrk="1" latinLnBrk="0" hangingPunct="1">
        <a:spcBef>
          <a:spcPct val="20000"/>
        </a:spcBef>
        <a:buFont typeface="Arial"/>
        <a:buChar char="•"/>
        <a:defRPr sz="3400" kern="1200">
          <a:solidFill>
            <a:schemeClr val="tx1"/>
          </a:solidFill>
          <a:latin typeface="+mn-lt"/>
          <a:ea typeface="+mn-ea"/>
          <a:cs typeface="+mn-cs"/>
        </a:defRPr>
      </a:lvl8pPr>
      <a:lvl9pPr marL="6643459" indent="-390792" algn="l" defTabSz="781583" rtl="0" eaLnBrk="1" latinLnBrk="0" hangingPunct="1">
        <a:spcBef>
          <a:spcPct val="20000"/>
        </a:spcBef>
        <a:buFont typeface="Arial"/>
        <a:buChar char="•"/>
        <a:defRPr sz="3400" kern="1200">
          <a:solidFill>
            <a:schemeClr val="tx1"/>
          </a:solidFill>
          <a:latin typeface="+mn-lt"/>
          <a:ea typeface="+mn-ea"/>
          <a:cs typeface="+mn-cs"/>
        </a:defRPr>
      </a:lvl9pPr>
    </p:bodyStyle>
    <p:otherStyle>
      <a:defPPr>
        <a:defRPr lang="en-US"/>
      </a:defPPr>
      <a:lvl1pPr marL="0" algn="l" defTabSz="781583" rtl="0" eaLnBrk="1" latinLnBrk="0" hangingPunct="1">
        <a:defRPr sz="3100" kern="1200">
          <a:solidFill>
            <a:schemeClr val="tx1"/>
          </a:solidFill>
          <a:latin typeface="+mn-lt"/>
          <a:ea typeface="+mn-ea"/>
          <a:cs typeface="+mn-cs"/>
        </a:defRPr>
      </a:lvl1pPr>
      <a:lvl2pPr marL="781583" algn="l" defTabSz="781583" rtl="0" eaLnBrk="1" latinLnBrk="0" hangingPunct="1">
        <a:defRPr sz="3100" kern="1200">
          <a:solidFill>
            <a:schemeClr val="tx1"/>
          </a:solidFill>
          <a:latin typeface="+mn-lt"/>
          <a:ea typeface="+mn-ea"/>
          <a:cs typeface="+mn-cs"/>
        </a:defRPr>
      </a:lvl2pPr>
      <a:lvl3pPr marL="1563167" algn="l" defTabSz="781583" rtl="0" eaLnBrk="1" latinLnBrk="0" hangingPunct="1">
        <a:defRPr sz="3100" kern="1200">
          <a:solidFill>
            <a:schemeClr val="tx1"/>
          </a:solidFill>
          <a:latin typeface="+mn-lt"/>
          <a:ea typeface="+mn-ea"/>
          <a:cs typeface="+mn-cs"/>
        </a:defRPr>
      </a:lvl3pPr>
      <a:lvl4pPr marL="2344750" algn="l" defTabSz="781583" rtl="0" eaLnBrk="1" latinLnBrk="0" hangingPunct="1">
        <a:defRPr sz="3100" kern="1200">
          <a:solidFill>
            <a:schemeClr val="tx1"/>
          </a:solidFill>
          <a:latin typeface="+mn-lt"/>
          <a:ea typeface="+mn-ea"/>
          <a:cs typeface="+mn-cs"/>
        </a:defRPr>
      </a:lvl4pPr>
      <a:lvl5pPr marL="3126334" algn="l" defTabSz="781583" rtl="0" eaLnBrk="1" latinLnBrk="0" hangingPunct="1">
        <a:defRPr sz="3100" kern="1200">
          <a:solidFill>
            <a:schemeClr val="tx1"/>
          </a:solidFill>
          <a:latin typeface="+mn-lt"/>
          <a:ea typeface="+mn-ea"/>
          <a:cs typeface="+mn-cs"/>
        </a:defRPr>
      </a:lvl5pPr>
      <a:lvl6pPr marL="3907917" algn="l" defTabSz="781583" rtl="0" eaLnBrk="1" latinLnBrk="0" hangingPunct="1">
        <a:defRPr sz="3100" kern="1200">
          <a:solidFill>
            <a:schemeClr val="tx1"/>
          </a:solidFill>
          <a:latin typeface="+mn-lt"/>
          <a:ea typeface="+mn-ea"/>
          <a:cs typeface="+mn-cs"/>
        </a:defRPr>
      </a:lvl6pPr>
      <a:lvl7pPr marL="4689500" algn="l" defTabSz="781583" rtl="0" eaLnBrk="1" latinLnBrk="0" hangingPunct="1">
        <a:defRPr sz="3100" kern="1200">
          <a:solidFill>
            <a:schemeClr val="tx1"/>
          </a:solidFill>
          <a:latin typeface="+mn-lt"/>
          <a:ea typeface="+mn-ea"/>
          <a:cs typeface="+mn-cs"/>
        </a:defRPr>
      </a:lvl7pPr>
      <a:lvl8pPr marL="5471084" algn="l" defTabSz="781583" rtl="0" eaLnBrk="1" latinLnBrk="0" hangingPunct="1">
        <a:defRPr sz="3100" kern="1200">
          <a:solidFill>
            <a:schemeClr val="tx1"/>
          </a:solidFill>
          <a:latin typeface="+mn-lt"/>
          <a:ea typeface="+mn-ea"/>
          <a:cs typeface="+mn-cs"/>
        </a:defRPr>
      </a:lvl8pPr>
      <a:lvl9pPr marL="6252667" algn="l" defTabSz="781583" rtl="0" eaLnBrk="1" latinLnBrk="0" hangingPunct="1">
        <a:defRPr sz="3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AA2DBE-BDCA-41ED-8207-E50F16CB0420}"/>
              </a:ext>
            </a:extLst>
          </p:cNvPr>
          <p:cNvSpPr>
            <a:spLocks noGrp="1"/>
          </p:cNvSpPr>
          <p:nvPr>
            <p:ph type="title"/>
          </p:nvPr>
        </p:nvSpPr>
        <p:spPr>
          <a:xfrm>
            <a:off x="1117709" y="486834"/>
            <a:ext cx="14022170" cy="1767417"/>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23FBF7-AA07-4B34-8958-560A9D9A555B}"/>
              </a:ext>
            </a:extLst>
          </p:cNvPr>
          <p:cNvSpPr>
            <a:spLocks noGrp="1"/>
          </p:cNvSpPr>
          <p:nvPr>
            <p:ph type="body" idx="1"/>
          </p:nvPr>
        </p:nvSpPr>
        <p:spPr>
          <a:xfrm>
            <a:off x="1117709" y="2434167"/>
            <a:ext cx="14022170"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550C3A-8373-4486-9E6B-80E51E2CBC0F}"/>
              </a:ext>
            </a:extLst>
          </p:cNvPr>
          <p:cNvSpPr>
            <a:spLocks noGrp="1"/>
          </p:cNvSpPr>
          <p:nvPr>
            <p:ph type="dt" sz="half" idx="2"/>
          </p:nvPr>
        </p:nvSpPr>
        <p:spPr>
          <a:xfrm>
            <a:off x="1117709" y="8475134"/>
            <a:ext cx="3657957" cy="486833"/>
          </a:xfrm>
          <a:prstGeom prst="rect">
            <a:avLst/>
          </a:prstGeom>
        </p:spPr>
        <p:txBody>
          <a:bodyPr vert="horz" lIns="91440" tIns="45720" rIns="91440" bIns="45720" rtlCol="0" anchor="ctr"/>
          <a:lstStyle>
            <a:lvl1pPr algn="l">
              <a:defRPr sz="1600">
                <a:solidFill>
                  <a:schemeClr val="tx1">
                    <a:tint val="75000"/>
                  </a:schemeClr>
                </a:solidFill>
              </a:defRPr>
            </a:lvl1pPr>
          </a:lstStyle>
          <a:p>
            <a:fld id="{1C9500DF-3496-4346-A90B-1BD05B95D2FF}" type="datetimeFigureOut">
              <a:rPr lang="en-IN" smtClean="0"/>
              <a:t>30-08-2025</a:t>
            </a:fld>
            <a:endParaRPr lang="en-IN"/>
          </a:p>
        </p:txBody>
      </p:sp>
      <p:sp>
        <p:nvSpPr>
          <p:cNvPr id="5" name="Footer Placeholder 4">
            <a:extLst>
              <a:ext uri="{FF2B5EF4-FFF2-40B4-BE49-F238E27FC236}">
                <a16:creationId xmlns:a16="http://schemas.microsoft.com/office/drawing/2014/main" id="{0FDF343A-7CD6-4CA8-8196-915025CA279A}"/>
              </a:ext>
            </a:extLst>
          </p:cNvPr>
          <p:cNvSpPr>
            <a:spLocks noGrp="1"/>
          </p:cNvSpPr>
          <p:nvPr>
            <p:ph type="ftr" sz="quarter" idx="3"/>
          </p:nvPr>
        </p:nvSpPr>
        <p:spPr>
          <a:xfrm>
            <a:off x="5385326" y="8475134"/>
            <a:ext cx="5486936" cy="48683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EEFC806-09AD-4AAD-834E-C97022099D01}"/>
              </a:ext>
            </a:extLst>
          </p:cNvPr>
          <p:cNvSpPr>
            <a:spLocks noGrp="1"/>
          </p:cNvSpPr>
          <p:nvPr>
            <p:ph type="sldNum" sz="quarter" idx="4"/>
          </p:nvPr>
        </p:nvSpPr>
        <p:spPr>
          <a:xfrm>
            <a:off x="11481922" y="8475134"/>
            <a:ext cx="3657957" cy="486833"/>
          </a:xfrm>
          <a:prstGeom prst="rect">
            <a:avLst/>
          </a:prstGeom>
        </p:spPr>
        <p:txBody>
          <a:bodyPr vert="horz" lIns="91440" tIns="45720" rIns="91440" bIns="45720" rtlCol="0" anchor="ctr"/>
          <a:lstStyle>
            <a:lvl1pPr algn="r">
              <a:defRPr sz="1600">
                <a:solidFill>
                  <a:schemeClr val="tx1">
                    <a:tint val="75000"/>
                  </a:schemeClr>
                </a:solidFill>
              </a:defRPr>
            </a:lvl1pPr>
          </a:lstStyle>
          <a:p>
            <a:fld id="{62AACA0D-4014-49AE-9723-12B352E6534B}" type="slidenum">
              <a:rPr lang="en-IN" smtClean="0"/>
              <a:t>‹#›</a:t>
            </a:fld>
            <a:endParaRPr lang="en-IN"/>
          </a:p>
        </p:txBody>
      </p:sp>
    </p:spTree>
    <p:extLst>
      <p:ext uri="{BB962C8B-B14F-4D97-AF65-F5344CB8AC3E}">
        <p14:creationId xmlns:p14="http://schemas.microsoft.com/office/powerpoint/2010/main" val="1509044219"/>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5ocq6_3-nEw" TargetMode="External"/><Relationship Id="rId2" Type="http://schemas.openxmlformats.org/officeDocument/2006/relationships/hyperlink" Target="https://www.youtube.com/watch?v=yVpbFMhOAwE" TargetMode="Externa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6.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9733" y="529217"/>
            <a:ext cx="12752993" cy="2180690"/>
          </a:xfrm>
        </p:spPr>
        <p:txBody>
          <a:bodyPr>
            <a:normAutofit/>
          </a:bodyPr>
          <a:lstStyle/>
          <a:p>
            <a:r>
              <a:rPr lang="en-US" dirty="0"/>
              <a:t>GNU/Linux System Support</a:t>
            </a:r>
          </a:p>
        </p:txBody>
      </p:sp>
      <p:sp>
        <p:nvSpPr>
          <p:cNvPr id="3" name="Subtitle 2"/>
          <p:cNvSpPr>
            <a:spLocks noGrp="1"/>
          </p:cNvSpPr>
          <p:nvPr>
            <p:ph type="subTitle" idx="1"/>
          </p:nvPr>
        </p:nvSpPr>
        <p:spPr>
          <a:xfrm>
            <a:off x="812881" y="2885593"/>
            <a:ext cx="12157629" cy="2336800"/>
          </a:xfrm>
        </p:spPr>
        <p:txBody>
          <a:bodyPr/>
          <a:lstStyle/>
          <a:p>
            <a:pPr algn="ctr"/>
            <a:r>
              <a:rPr lang="en-US" dirty="0"/>
              <a:t>CST8207</a:t>
            </a:r>
          </a:p>
          <a:p>
            <a:r>
              <a:rPr lang="en-US" dirty="0"/>
              <a:t> </a:t>
            </a:r>
          </a:p>
          <a:p>
            <a:pPr algn="ctr"/>
            <a:endParaRPr lang="en-US" dirty="0">
              <a:solidFill>
                <a:srgbClr val="7AC143"/>
              </a:solidFill>
            </a:endParaRPr>
          </a:p>
          <a:p>
            <a:pPr algn="ctr"/>
            <a:r>
              <a:rPr lang="en-US" dirty="0">
                <a:solidFill>
                  <a:srgbClr val="7AC143"/>
                </a:solidFill>
              </a:rPr>
              <a:t>Week-1</a:t>
            </a:r>
          </a:p>
        </p:txBody>
      </p:sp>
      <p:sp>
        <p:nvSpPr>
          <p:cNvPr id="4" name="Text Placeholder 3"/>
          <p:cNvSpPr>
            <a:spLocks noGrp="1"/>
          </p:cNvSpPr>
          <p:nvPr>
            <p:ph type="body" sz="quarter" idx="10"/>
          </p:nvPr>
        </p:nvSpPr>
        <p:spPr>
          <a:xfrm>
            <a:off x="829734" y="8434316"/>
            <a:ext cx="6772070" cy="586854"/>
          </a:xfrm>
        </p:spPr>
        <p:txBody>
          <a:bodyPr/>
          <a:lstStyle/>
          <a:p>
            <a:r>
              <a:rPr lang="en-US" dirty="0"/>
              <a:t>Sep 10</a:t>
            </a:r>
            <a:r>
              <a:rPr lang="en-US" baseline="30000" dirty="0"/>
              <a:t>th</a:t>
            </a:r>
            <a:r>
              <a:rPr lang="en-US" dirty="0"/>
              <a:t>, 2025</a:t>
            </a:r>
          </a:p>
        </p:txBody>
      </p:sp>
      <p:sp>
        <p:nvSpPr>
          <p:cNvPr id="5" name="TextBox 4">
            <a:extLst>
              <a:ext uri="{FF2B5EF4-FFF2-40B4-BE49-F238E27FC236}">
                <a16:creationId xmlns:a16="http://schemas.microsoft.com/office/drawing/2014/main" id="{7EDF1CA8-1EB4-47B1-A1FE-847F39A226E9}"/>
              </a:ext>
            </a:extLst>
          </p:cNvPr>
          <p:cNvSpPr txBox="1"/>
          <p:nvPr/>
        </p:nvSpPr>
        <p:spPr>
          <a:xfrm>
            <a:off x="10836322" y="8434316"/>
            <a:ext cx="4844956" cy="569387"/>
          </a:xfrm>
          <a:prstGeom prst="rect">
            <a:avLst/>
          </a:prstGeom>
          <a:noFill/>
        </p:spPr>
        <p:txBody>
          <a:bodyPr wrap="square" rtlCol="0">
            <a:spAutoFit/>
          </a:bodyPr>
          <a:lstStyle/>
          <a:p>
            <a:r>
              <a:rPr lang="en-CA" dirty="0">
                <a:solidFill>
                  <a:schemeClr val="bg1"/>
                </a:solidFill>
              </a:rPr>
              <a:t>By: Gurpreet Singh Sidhu</a:t>
            </a:r>
          </a:p>
        </p:txBody>
      </p:sp>
    </p:spTree>
    <p:extLst>
      <p:ext uri="{BB962C8B-B14F-4D97-AF65-F5344CB8AC3E}">
        <p14:creationId xmlns:p14="http://schemas.microsoft.com/office/powerpoint/2010/main" val="3695813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3369C-5EA4-432C-B4BD-1F877C34D82A}"/>
              </a:ext>
            </a:extLst>
          </p:cNvPr>
          <p:cNvSpPr>
            <a:spLocks noGrp="1"/>
          </p:cNvSpPr>
          <p:nvPr>
            <p:ph type="title"/>
          </p:nvPr>
        </p:nvSpPr>
        <p:spPr>
          <a:xfrm>
            <a:off x="812881" y="348215"/>
            <a:ext cx="14093564" cy="840301"/>
          </a:xfrm>
        </p:spPr>
        <p:txBody>
          <a:bodyPr/>
          <a:lstStyle/>
          <a:p>
            <a:r>
              <a:rPr lang="en-CA" dirty="0"/>
              <a:t>Linux OS Examples:</a:t>
            </a:r>
            <a:br>
              <a:rPr lang="en-CA" dirty="0"/>
            </a:br>
            <a:endParaRPr lang="en-CA" dirty="0"/>
          </a:p>
        </p:txBody>
      </p:sp>
      <p:sp>
        <p:nvSpPr>
          <p:cNvPr id="3" name="Text Placeholder 2">
            <a:extLst>
              <a:ext uri="{FF2B5EF4-FFF2-40B4-BE49-F238E27FC236}">
                <a16:creationId xmlns:a16="http://schemas.microsoft.com/office/drawing/2014/main" id="{AEF78DDE-2BA3-419B-9EC9-FD4038EDD0B0}"/>
              </a:ext>
            </a:extLst>
          </p:cNvPr>
          <p:cNvSpPr>
            <a:spLocks noGrp="1"/>
          </p:cNvSpPr>
          <p:nvPr>
            <p:ph type="body" sz="quarter" idx="15"/>
          </p:nvPr>
        </p:nvSpPr>
        <p:spPr>
          <a:xfrm>
            <a:off x="812881" y="1188515"/>
            <a:ext cx="14631826" cy="6766969"/>
          </a:xfrm>
        </p:spPr>
        <p:txBody>
          <a:bodyPr/>
          <a:lstStyle/>
          <a:p>
            <a:pPr marL="457200" indent="-457200">
              <a:buFont typeface="Wingdings" panose="05000000000000000000" pitchFamily="2" charset="2"/>
              <a:buChar char="Ø"/>
            </a:pPr>
            <a:r>
              <a:rPr lang="en-CA" dirty="0"/>
              <a:t>In the Linux market there are many Linux distributions which some of them are gone and some still in the markets. </a:t>
            </a:r>
          </a:p>
          <a:p>
            <a:pPr marL="457200" indent="-457200">
              <a:buFont typeface="Wingdings" panose="05000000000000000000" pitchFamily="2" charset="2"/>
              <a:buChar char="Ø"/>
            </a:pPr>
            <a:r>
              <a:rPr lang="en-CA" dirty="0"/>
              <a:t>The more popular Linux operating system platforms include:</a:t>
            </a:r>
          </a:p>
          <a:p>
            <a:r>
              <a:rPr lang="en-CA" dirty="0"/>
              <a:t>- Red Hat Enterprise Linux</a:t>
            </a:r>
          </a:p>
          <a:p>
            <a:r>
              <a:rPr lang="en-CA" dirty="0"/>
              <a:t>- CentOS Linux</a:t>
            </a:r>
          </a:p>
          <a:p>
            <a:r>
              <a:rPr lang="en-CA" dirty="0"/>
              <a:t>- Oracle Linux</a:t>
            </a:r>
          </a:p>
          <a:p>
            <a:r>
              <a:rPr lang="en-CA" dirty="0"/>
              <a:t>- </a:t>
            </a:r>
            <a:r>
              <a:rPr lang="en-CA" dirty="0">
                <a:highlight>
                  <a:srgbClr val="FFFF00"/>
                </a:highlight>
              </a:rPr>
              <a:t>Ubuntu</a:t>
            </a:r>
            <a:r>
              <a:rPr lang="en-CA" dirty="0"/>
              <a:t> Linux</a:t>
            </a:r>
          </a:p>
          <a:p>
            <a:r>
              <a:rPr lang="en-CA" dirty="0"/>
              <a:t>- Debian Linux</a:t>
            </a:r>
          </a:p>
          <a:p>
            <a:pPr marL="457200" indent="-457200">
              <a:buFontTx/>
              <a:buChar char="-"/>
            </a:pPr>
            <a:r>
              <a:rPr lang="en-CA" dirty="0"/>
              <a:t>Fedora                                                                   </a:t>
            </a:r>
          </a:p>
          <a:p>
            <a:r>
              <a:rPr lang="en-CA" dirty="0"/>
              <a:t>These are currently active</a:t>
            </a:r>
          </a:p>
        </p:txBody>
      </p:sp>
      <p:sp>
        <p:nvSpPr>
          <p:cNvPr id="5" name="Slide Number Placeholder 4">
            <a:extLst>
              <a:ext uri="{FF2B5EF4-FFF2-40B4-BE49-F238E27FC236}">
                <a16:creationId xmlns:a16="http://schemas.microsoft.com/office/drawing/2014/main" id="{68FB2479-6E4B-4736-938A-D49E1D4D24A7}"/>
              </a:ext>
            </a:extLst>
          </p:cNvPr>
          <p:cNvSpPr>
            <a:spLocks noGrp="1"/>
          </p:cNvSpPr>
          <p:nvPr>
            <p:ph type="sldNum" sz="quarter" idx="19"/>
          </p:nvPr>
        </p:nvSpPr>
        <p:spPr/>
        <p:txBody>
          <a:bodyPr/>
          <a:lstStyle/>
          <a:p>
            <a:fld id="{DEF3F5F5-7776-394F-A41F-3BAFC9CC9F8E}" type="slidenum">
              <a:rPr lang="en-US" smtClean="0"/>
              <a:pPr/>
              <a:t>10</a:t>
            </a:fld>
            <a:endParaRPr lang="en-US" dirty="0"/>
          </a:p>
        </p:txBody>
      </p:sp>
    </p:spTree>
    <p:extLst>
      <p:ext uri="{BB962C8B-B14F-4D97-AF65-F5344CB8AC3E}">
        <p14:creationId xmlns:p14="http://schemas.microsoft.com/office/powerpoint/2010/main" val="4266085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F51A7-BDAA-4606-9B6C-EF91496DA4D8}"/>
              </a:ext>
            </a:extLst>
          </p:cNvPr>
          <p:cNvSpPr>
            <a:spLocks noGrp="1"/>
          </p:cNvSpPr>
          <p:nvPr>
            <p:ph type="title"/>
          </p:nvPr>
        </p:nvSpPr>
        <p:spPr/>
        <p:txBody>
          <a:bodyPr/>
          <a:lstStyle/>
          <a:p>
            <a:r>
              <a:rPr lang="en-CA" dirty="0"/>
              <a:t>WHY LINUX?</a:t>
            </a:r>
          </a:p>
        </p:txBody>
      </p:sp>
      <p:sp>
        <p:nvSpPr>
          <p:cNvPr id="3" name="Text Placeholder 2">
            <a:extLst>
              <a:ext uri="{FF2B5EF4-FFF2-40B4-BE49-F238E27FC236}">
                <a16:creationId xmlns:a16="http://schemas.microsoft.com/office/drawing/2014/main" id="{987D9699-F315-439C-9BE2-0A645AC337B8}"/>
              </a:ext>
            </a:extLst>
          </p:cNvPr>
          <p:cNvSpPr>
            <a:spLocks noGrp="1"/>
          </p:cNvSpPr>
          <p:nvPr>
            <p:ph type="body" sz="quarter" idx="15"/>
          </p:nvPr>
        </p:nvSpPr>
        <p:spPr>
          <a:xfrm>
            <a:off x="199083" y="1718733"/>
            <a:ext cx="15820502" cy="6299851"/>
          </a:xfrm>
        </p:spPr>
        <p:txBody>
          <a:bodyPr/>
          <a:lstStyle/>
          <a:p>
            <a:pPr marL="457200" indent="-457200">
              <a:buFont typeface="Wingdings" panose="05000000000000000000" pitchFamily="2" charset="2"/>
              <a:buChar char="Ø"/>
            </a:pPr>
            <a:r>
              <a:rPr lang="en-US" dirty="0"/>
              <a:t>Linux is an </a:t>
            </a:r>
            <a:r>
              <a:rPr lang="en-US" b="1" dirty="0">
                <a:highlight>
                  <a:srgbClr val="FFFF00"/>
                </a:highlight>
              </a:rPr>
              <a:t>open-source</a:t>
            </a:r>
            <a:r>
              <a:rPr lang="en-US" dirty="0"/>
              <a:t> operating system that provides access to source code, Developer can alter the code and customizes the OS according to its needs.</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r>
              <a:rPr lang="en-US" dirty="0">
                <a:highlight>
                  <a:srgbClr val="FFFF00"/>
                </a:highlight>
              </a:rPr>
              <a:t>Cost-effective</a:t>
            </a:r>
            <a:r>
              <a:rPr lang="en-US" dirty="0"/>
              <a:t> -  The costs are almost free for all programs, utilities, and complex applications. which in a lot of other OS you have to pay for these utilities and it is not a small price </a:t>
            </a:r>
          </a:p>
          <a:p>
            <a:endParaRPr lang="en-US" dirty="0"/>
          </a:p>
          <a:p>
            <a:pPr marL="457200" indent="-457200">
              <a:buFont typeface="Wingdings" panose="05000000000000000000" pitchFamily="2" charset="2"/>
              <a:buChar char="Ø"/>
            </a:pPr>
            <a:r>
              <a:rPr lang="en-US" dirty="0">
                <a:highlight>
                  <a:srgbClr val="FFFF00"/>
                </a:highlight>
              </a:rPr>
              <a:t>Highly secure </a:t>
            </a:r>
            <a:r>
              <a:rPr lang="en-US" dirty="0"/>
              <a:t>-  it is easy to identify bugs and fix from any part of the world as it is community developed, whereas something such as windows which has a large user base becomes a target for developers of viruses and malware. </a:t>
            </a:r>
            <a:endParaRPr lang="en-CA" dirty="0"/>
          </a:p>
        </p:txBody>
      </p:sp>
      <p:sp>
        <p:nvSpPr>
          <p:cNvPr id="5" name="Slide Number Placeholder 4">
            <a:extLst>
              <a:ext uri="{FF2B5EF4-FFF2-40B4-BE49-F238E27FC236}">
                <a16:creationId xmlns:a16="http://schemas.microsoft.com/office/drawing/2014/main" id="{E2441EA2-5F13-4EE2-B091-C19B497C9F8E}"/>
              </a:ext>
            </a:extLst>
          </p:cNvPr>
          <p:cNvSpPr>
            <a:spLocks noGrp="1"/>
          </p:cNvSpPr>
          <p:nvPr>
            <p:ph type="sldNum" sz="quarter" idx="19"/>
          </p:nvPr>
        </p:nvSpPr>
        <p:spPr/>
        <p:txBody>
          <a:bodyPr/>
          <a:lstStyle/>
          <a:p>
            <a:fld id="{DEF3F5F5-7776-394F-A41F-3BAFC9CC9F8E}" type="slidenum">
              <a:rPr lang="en-US" smtClean="0"/>
              <a:pPr/>
              <a:t>11</a:t>
            </a:fld>
            <a:endParaRPr lang="en-US" dirty="0"/>
          </a:p>
        </p:txBody>
      </p:sp>
    </p:spTree>
    <p:extLst>
      <p:ext uri="{BB962C8B-B14F-4D97-AF65-F5344CB8AC3E}">
        <p14:creationId xmlns:p14="http://schemas.microsoft.com/office/powerpoint/2010/main" val="3574227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1B130-1AD9-470A-8CF3-9EC4BB28AC11}"/>
              </a:ext>
            </a:extLst>
          </p:cNvPr>
          <p:cNvSpPr>
            <a:spLocks noGrp="1"/>
          </p:cNvSpPr>
          <p:nvPr>
            <p:ph type="title"/>
          </p:nvPr>
        </p:nvSpPr>
        <p:spPr>
          <a:xfrm>
            <a:off x="812881" y="768365"/>
            <a:ext cx="12920704" cy="840301"/>
          </a:xfrm>
        </p:spPr>
        <p:txBody>
          <a:bodyPr/>
          <a:lstStyle/>
          <a:p>
            <a:r>
              <a:rPr lang="en-CA" dirty="0"/>
              <a:t>WHY LINUX?</a:t>
            </a:r>
          </a:p>
        </p:txBody>
      </p:sp>
      <p:sp>
        <p:nvSpPr>
          <p:cNvPr id="3" name="Text Placeholder 2">
            <a:extLst>
              <a:ext uri="{FF2B5EF4-FFF2-40B4-BE49-F238E27FC236}">
                <a16:creationId xmlns:a16="http://schemas.microsoft.com/office/drawing/2014/main" id="{1F497706-D2E5-414E-A6DA-8D411AAD5506}"/>
              </a:ext>
            </a:extLst>
          </p:cNvPr>
          <p:cNvSpPr>
            <a:spLocks noGrp="1"/>
          </p:cNvSpPr>
          <p:nvPr>
            <p:ph type="body" sz="quarter" idx="15"/>
          </p:nvPr>
        </p:nvSpPr>
        <p:spPr>
          <a:xfrm>
            <a:off x="812881" y="1608666"/>
            <a:ext cx="14749503" cy="5926668"/>
          </a:xfrm>
        </p:spPr>
        <p:txBody>
          <a:bodyPr/>
          <a:lstStyle/>
          <a:p>
            <a:pPr marL="457200" indent="-457200">
              <a:buFont typeface="Wingdings" panose="05000000000000000000" pitchFamily="2" charset="2"/>
              <a:buChar char="Ø"/>
            </a:pPr>
            <a:r>
              <a:rPr lang="en-US" dirty="0"/>
              <a:t>Runs faster- Less clustering </a:t>
            </a:r>
          </a:p>
          <a:p>
            <a:pPr marL="457200" indent="-457200">
              <a:buFont typeface="Wingdings" panose="05000000000000000000" pitchFamily="2" charset="2"/>
              <a:buChar char="Ø"/>
            </a:pPr>
            <a:r>
              <a:rPr lang="en-US" dirty="0"/>
              <a:t>For Example : Users are becoming less reliant on the desktop and more reliant    on the web. Do you need all your processing power taken up with the operating system, or do you want something with a lighter footprint, letting you get on with your work and play? </a:t>
            </a:r>
          </a:p>
          <a:p>
            <a:pPr marL="457200" indent="-457200">
              <a:buFont typeface="Wingdings" panose="05000000000000000000" pitchFamily="2" charset="2"/>
              <a:buChar char="Ø"/>
            </a:pPr>
            <a:r>
              <a:rPr lang="en-US" dirty="0"/>
              <a:t>The Linux operating system and its derivatives are found in very high-profile places such as Android phones, Google, Facebook, and the New York Stock Exchange. If you want to work with leading-edge technology, you need to know how to work with Linux.</a:t>
            </a:r>
          </a:p>
          <a:p>
            <a:r>
              <a:rPr lang="en-US" dirty="0">
                <a:hlinkClick r:id="rId2"/>
              </a:rPr>
              <a:t>How Linux is Built (2012)</a:t>
            </a:r>
            <a:endParaRPr lang="en-US" dirty="0"/>
          </a:p>
          <a:p>
            <a:r>
              <a:rPr lang="en-US" dirty="0">
                <a:hlinkClick r:id="rId3"/>
              </a:rPr>
              <a:t>The Story of Linux (2011)</a:t>
            </a:r>
            <a:endParaRPr lang="en-US" dirty="0"/>
          </a:p>
          <a:p>
            <a:endParaRPr lang="en-CA" dirty="0"/>
          </a:p>
        </p:txBody>
      </p:sp>
      <p:sp>
        <p:nvSpPr>
          <p:cNvPr id="5" name="Slide Number Placeholder 4">
            <a:extLst>
              <a:ext uri="{FF2B5EF4-FFF2-40B4-BE49-F238E27FC236}">
                <a16:creationId xmlns:a16="http://schemas.microsoft.com/office/drawing/2014/main" id="{109B494B-714C-4A24-A521-04A8F1A3E101}"/>
              </a:ext>
            </a:extLst>
          </p:cNvPr>
          <p:cNvSpPr>
            <a:spLocks noGrp="1"/>
          </p:cNvSpPr>
          <p:nvPr>
            <p:ph type="sldNum" sz="quarter" idx="19"/>
          </p:nvPr>
        </p:nvSpPr>
        <p:spPr/>
        <p:txBody>
          <a:bodyPr/>
          <a:lstStyle/>
          <a:p>
            <a:fld id="{DEF3F5F5-7776-394F-A41F-3BAFC9CC9F8E}" type="slidenum">
              <a:rPr lang="en-US" smtClean="0"/>
              <a:pPr/>
              <a:t>12</a:t>
            </a:fld>
            <a:endParaRPr lang="en-US" dirty="0"/>
          </a:p>
        </p:txBody>
      </p:sp>
    </p:spTree>
    <p:extLst>
      <p:ext uri="{BB962C8B-B14F-4D97-AF65-F5344CB8AC3E}">
        <p14:creationId xmlns:p14="http://schemas.microsoft.com/office/powerpoint/2010/main" val="1273054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28214" y="748707"/>
            <a:ext cx="11500180" cy="578521"/>
          </a:xfrm>
        </p:spPr>
        <p:txBody>
          <a:bodyPr/>
          <a:lstStyle/>
          <a:p>
            <a:r>
              <a:rPr lang="en-US" dirty="0"/>
              <a:t>WHAT IS OPERATING SYSTEM and WHY WE NEED OPERATING SYSTEM ?</a:t>
            </a:r>
          </a:p>
        </p:txBody>
      </p:sp>
      <p:sp>
        <p:nvSpPr>
          <p:cNvPr id="5" name="Slide Number Placeholder 4"/>
          <p:cNvSpPr>
            <a:spLocks noGrp="1"/>
          </p:cNvSpPr>
          <p:nvPr>
            <p:ph type="sldNum" sz="quarter" idx="19"/>
          </p:nvPr>
        </p:nvSpPr>
        <p:spPr>
          <a:xfrm>
            <a:off x="199082" y="8497455"/>
            <a:ext cx="529132" cy="486834"/>
          </a:xfrm>
        </p:spPr>
        <p:txBody>
          <a:bodyPr/>
          <a:lstStyle/>
          <a:p>
            <a:fld id="{DEF3F5F5-7776-394F-A41F-3BAFC9CC9F8E}" type="slidenum">
              <a:rPr lang="en-US" smtClean="0"/>
              <a:pPr/>
              <a:t>2</a:t>
            </a:fld>
            <a:endParaRPr lang="en-US" dirty="0"/>
          </a:p>
        </p:txBody>
      </p:sp>
      <p:sp>
        <p:nvSpPr>
          <p:cNvPr id="8" name="Text Placeholder 7"/>
          <p:cNvSpPr>
            <a:spLocks noGrp="1"/>
          </p:cNvSpPr>
          <p:nvPr>
            <p:ph type="body" sz="quarter" idx="15"/>
          </p:nvPr>
        </p:nvSpPr>
        <p:spPr>
          <a:xfrm>
            <a:off x="728214" y="2459922"/>
            <a:ext cx="14904913" cy="6524367"/>
          </a:xfrm>
        </p:spPr>
        <p:txBody>
          <a:bodyPr/>
          <a:lstStyle/>
          <a:p>
            <a:pPr marL="342900" indent="-342900">
              <a:buFont typeface="Wingdings" panose="05000000000000000000" pitchFamily="2" charset="2"/>
              <a:buChar char="Ø"/>
            </a:pPr>
            <a:r>
              <a:rPr lang="en-US" sz="2000" dirty="0">
                <a:solidFill>
                  <a:schemeClr val="tx1"/>
                </a:solidFill>
              </a:rPr>
              <a:t>An operating system is a set of programs that act as a interface between the computer and the user</a:t>
            </a:r>
          </a:p>
          <a:p>
            <a:pPr marL="342900" indent="-342900">
              <a:buFont typeface="Wingdings" panose="05000000000000000000" pitchFamily="2" charset="2"/>
              <a:buChar char="Ø"/>
            </a:pPr>
            <a:r>
              <a:rPr lang="en-US" sz="2000" dirty="0">
                <a:solidFill>
                  <a:schemeClr val="tx1"/>
                </a:solidFill>
              </a:rPr>
              <a:t>Controls the execution of all kinds of programs.</a:t>
            </a:r>
          </a:p>
          <a:p>
            <a:endParaRPr lang="en-US" sz="2000" b="1" dirty="0">
              <a:solidFill>
                <a:schemeClr val="tx1"/>
              </a:solidFill>
            </a:endParaRPr>
          </a:p>
          <a:p>
            <a:endParaRPr lang="en-US" sz="2000" b="1" dirty="0">
              <a:solidFill>
                <a:schemeClr val="tx1"/>
              </a:solidFill>
            </a:endParaRPr>
          </a:p>
        </p:txBody>
      </p:sp>
      <p:pic>
        <p:nvPicPr>
          <p:cNvPr id="2" name="Picture 1">
            <a:extLst>
              <a:ext uri="{FF2B5EF4-FFF2-40B4-BE49-F238E27FC236}">
                <a16:creationId xmlns:a16="http://schemas.microsoft.com/office/drawing/2014/main" id="{6694AEAD-9A8B-4704-9CFD-53A50C5CE805}"/>
              </a:ext>
            </a:extLst>
          </p:cNvPr>
          <p:cNvPicPr>
            <a:picLocks noChangeAspect="1"/>
          </p:cNvPicPr>
          <p:nvPr/>
        </p:nvPicPr>
        <p:blipFill>
          <a:blip r:embed="rId2"/>
          <a:stretch>
            <a:fillRect/>
          </a:stretch>
        </p:blipFill>
        <p:spPr>
          <a:xfrm>
            <a:off x="728214" y="3663662"/>
            <a:ext cx="10382250" cy="2438400"/>
          </a:xfrm>
          <a:prstGeom prst="rect">
            <a:avLst/>
          </a:prstGeom>
        </p:spPr>
      </p:pic>
      <p:sp>
        <p:nvSpPr>
          <p:cNvPr id="3" name="TextBox 2">
            <a:extLst>
              <a:ext uri="{FF2B5EF4-FFF2-40B4-BE49-F238E27FC236}">
                <a16:creationId xmlns:a16="http://schemas.microsoft.com/office/drawing/2014/main" id="{D5EC545A-AF82-44FB-9A04-4B7576B5A59D}"/>
              </a:ext>
            </a:extLst>
          </p:cNvPr>
          <p:cNvSpPr txBox="1"/>
          <p:nvPr/>
        </p:nvSpPr>
        <p:spPr>
          <a:xfrm>
            <a:off x="728214" y="6437365"/>
            <a:ext cx="13316074" cy="1015663"/>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t>The job of an Operating System is to manage the computer hardware so that multiple programs can use it. Examples of hardware that needs managing include memory, CPU, and peripherals. You don’t want one program to cause another program to crash, and you want to share memory among several programs at the same time.</a:t>
            </a:r>
            <a:endParaRPr lang="en-CA" sz="2000" dirty="0"/>
          </a:p>
        </p:txBody>
      </p:sp>
    </p:spTree>
    <p:extLst>
      <p:ext uri="{BB962C8B-B14F-4D97-AF65-F5344CB8AC3E}">
        <p14:creationId xmlns:p14="http://schemas.microsoft.com/office/powerpoint/2010/main" val="3836021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41354-915A-48DB-8186-CD35934CFF69}"/>
              </a:ext>
            </a:extLst>
          </p:cNvPr>
          <p:cNvSpPr>
            <a:spLocks noGrp="1"/>
          </p:cNvSpPr>
          <p:nvPr>
            <p:ph type="title"/>
          </p:nvPr>
        </p:nvSpPr>
        <p:spPr>
          <a:xfrm>
            <a:off x="812881" y="768365"/>
            <a:ext cx="10115674" cy="1335973"/>
          </a:xfrm>
        </p:spPr>
        <p:txBody>
          <a:bodyPr/>
          <a:lstStyle/>
          <a:p>
            <a:r>
              <a:rPr lang="en-CA" dirty="0"/>
              <a:t>WHAT IS VIRTUALIZATION FOR ?</a:t>
            </a:r>
          </a:p>
        </p:txBody>
      </p:sp>
      <p:sp>
        <p:nvSpPr>
          <p:cNvPr id="3" name="Text Placeholder 2">
            <a:extLst>
              <a:ext uri="{FF2B5EF4-FFF2-40B4-BE49-F238E27FC236}">
                <a16:creationId xmlns:a16="http://schemas.microsoft.com/office/drawing/2014/main" id="{3F48F37E-73CE-49B7-AE39-414F58185F05}"/>
              </a:ext>
            </a:extLst>
          </p:cNvPr>
          <p:cNvSpPr>
            <a:spLocks noGrp="1"/>
          </p:cNvSpPr>
          <p:nvPr>
            <p:ph type="body" sz="quarter" idx="15"/>
          </p:nvPr>
        </p:nvSpPr>
        <p:spPr>
          <a:xfrm>
            <a:off x="812882" y="2006600"/>
            <a:ext cx="11615780" cy="5130800"/>
          </a:xfrm>
        </p:spPr>
        <p:txBody>
          <a:bodyPr/>
          <a:lstStyle/>
          <a:p>
            <a:r>
              <a:rPr lang="en-US" sz="2400" dirty="0"/>
              <a:t>Virtualization allows using existing hardware for both the actual computer and the virtual one, if the hardware sufficiently matches, and most computation takes place on the actual CPU of the host.</a:t>
            </a:r>
          </a:p>
          <a:p>
            <a:endParaRPr lang="en-US" sz="2400" dirty="0"/>
          </a:p>
          <a:p>
            <a:r>
              <a:rPr lang="en-US" b="1" dirty="0">
                <a:solidFill>
                  <a:srgbClr val="006643"/>
                </a:solidFill>
                <a:latin typeface="+mj-lt"/>
              </a:rPr>
              <a:t>ADVANTAGES OF USING A VIRTUAL MACHINE FOR LEARNING</a:t>
            </a:r>
          </a:p>
          <a:p>
            <a:pPr marL="342900" indent="-342900">
              <a:buFont typeface="Wingdings" panose="05000000000000000000" pitchFamily="2" charset="2"/>
              <a:buChar char="ü"/>
            </a:pPr>
            <a:r>
              <a:rPr lang="en-US" sz="2400" dirty="0"/>
              <a:t>Running and switching between operating systems seamlessly, without a restart</a:t>
            </a:r>
          </a:p>
          <a:p>
            <a:pPr marL="342900" indent="-342900">
              <a:buFont typeface="Wingdings" panose="05000000000000000000" pitchFamily="2" charset="2"/>
              <a:buChar char="ü"/>
            </a:pPr>
            <a:r>
              <a:rPr lang="en-US" sz="2400" dirty="0"/>
              <a:t>Safe environment for making mistakes: quickly backup and restore your VM state using Snapshots</a:t>
            </a:r>
          </a:p>
          <a:p>
            <a:pPr marL="342900" indent="-342900">
              <a:buFont typeface="Wingdings" panose="05000000000000000000" pitchFamily="2" charset="2"/>
              <a:buChar char="ü"/>
            </a:pPr>
            <a:r>
              <a:rPr lang="en-US" sz="2400" dirty="0"/>
              <a:t>Easy to create and remove operating system installations</a:t>
            </a:r>
            <a:endParaRPr lang="en-CA" sz="2400" dirty="0"/>
          </a:p>
        </p:txBody>
      </p:sp>
      <p:sp>
        <p:nvSpPr>
          <p:cNvPr id="5" name="Slide Number Placeholder 4">
            <a:extLst>
              <a:ext uri="{FF2B5EF4-FFF2-40B4-BE49-F238E27FC236}">
                <a16:creationId xmlns:a16="http://schemas.microsoft.com/office/drawing/2014/main" id="{28D466BE-7B4E-424E-AD6C-C39CCE375F85}"/>
              </a:ext>
            </a:extLst>
          </p:cNvPr>
          <p:cNvSpPr>
            <a:spLocks noGrp="1"/>
          </p:cNvSpPr>
          <p:nvPr>
            <p:ph type="sldNum" sz="quarter" idx="19"/>
          </p:nvPr>
        </p:nvSpPr>
        <p:spPr/>
        <p:txBody>
          <a:bodyPr/>
          <a:lstStyle/>
          <a:p>
            <a:fld id="{DEF3F5F5-7776-394F-A41F-3BAFC9CC9F8E}" type="slidenum">
              <a:rPr lang="en-US" smtClean="0"/>
              <a:pPr/>
              <a:t>3</a:t>
            </a:fld>
            <a:endParaRPr lang="en-US" dirty="0"/>
          </a:p>
        </p:txBody>
      </p:sp>
    </p:spTree>
    <p:extLst>
      <p:ext uri="{BB962C8B-B14F-4D97-AF65-F5344CB8AC3E}">
        <p14:creationId xmlns:p14="http://schemas.microsoft.com/office/powerpoint/2010/main" val="63598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39E15-EC77-49F3-B862-3FCF4177A981}"/>
              </a:ext>
            </a:extLst>
          </p:cNvPr>
          <p:cNvSpPr>
            <a:spLocks noGrp="1"/>
          </p:cNvSpPr>
          <p:nvPr>
            <p:ph type="ctrTitle"/>
          </p:nvPr>
        </p:nvSpPr>
        <p:spPr>
          <a:xfrm>
            <a:off x="206477" y="246805"/>
            <a:ext cx="15721781" cy="1307676"/>
          </a:xfrm>
        </p:spPr>
        <p:txBody>
          <a:bodyPr>
            <a:normAutofit/>
          </a:bodyPr>
          <a:lstStyle/>
          <a:p>
            <a:r>
              <a:rPr lang="en-US" sz="4800" b="1" dirty="0">
                <a:solidFill>
                  <a:srgbClr val="006643"/>
                </a:solidFill>
                <a:latin typeface="Arial" panose="020B0604020202020204" pitchFamily="34" charset="0"/>
                <a:cs typeface="Arial" panose="020B0604020202020204" pitchFamily="34" charset="0"/>
              </a:rPr>
              <a:t>THE HISTORY OF UNIX AND GNU-LINUX</a:t>
            </a:r>
            <a:endParaRPr lang="en-IN" sz="4800" b="1" dirty="0">
              <a:solidFill>
                <a:srgbClr val="006643"/>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B463B39F-F26C-4910-83AB-8FAEF55238D4}"/>
              </a:ext>
            </a:extLst>
          </p:cNvPr>
          <p:cNvSpPr txBox="1"/>
          <p:nvPr/>
        </p:nvSpPr>
        <p:spPr>
          <a:xfrm>
            <a:off x="854234" y="2087881"/>
            <a:ext cx="3312160" cy="1200329"/>
          </a:xfrm>
          <a:prstGeom prst="rect">
            <a:avLst/>
          </a:prstGeom>
          <a:noFill/>
        </p:spPr>
        <p:txBody>
          <a:bodyPr wrap="square" rtlCol="0">
            <a:spAutoFit/>
          </a:bodyPr>
          <a:lstStyle/>
          <a:p>
            <a:pPr defTabSz="1219170"/>
            <a:r>
              <a:rPr lang="en-IN" sz="2400" dirty="0">
                <a:solidFill>
                  <a:prstClr val="black"/>
                </a:solidFill>
                <a:latin typeface="Calibri" panose="020F0502020204030204"/>
              </a:rPr>
              <a:t>1969-1970</a:t>
            </a:r>
          </a:p>
          <a:p>
            <a:pPr marL="380990" indent="-380990" defTabSz="1219170">
              <a:buFont typeface="Wingdings" panose="05000000000000000000" pitchFamily="2" charset="2"/>
              <a:buChar char="Ø"/>
            </a:pPr>
            <a:r>
              <a:rPr lang="en-IN" sz="2400" dirty="0">
                <a:solidFill>
                  <a:prstClr val="black"/>
                </a:solidFill>
                <a:latin typeface="Calibri" panose="020F0502020204030204"/>
              </a:rPr>
              <a:t>Birth of ‘C’ and UNIX OS</a:t>
            </a:r>
          </a:p>
        </p:txBody>
      </p:sp>
      <p:sp>
        <p:nvSpPr>
          <p:cNvPr id="7" name="TextBox 6">
            <a:extLst>
              <a:ext uri="{FF2B5EF4-FFF2-40B4-BE49-F238E27FC236}">
                <a16:creationId xmlns:a16="http://schemas.microsoft.com/office/drawing/2014/main" id="{FFD50CB9-ED64-4600-B1E6-24132E46654B}"/>
              </a:ext>
            </a:extLst>
          </p:cNvPr>
          <p:cNvSpPr txBox="1"/>
          <p:nvPr/>
        </p:nvSpPr>
        <p:spPr>
          <a:xfrm>
            <a:off x="8128794" y="1903213"/>
            <a:ext cx="5481320" cy="1569660"/>
          </a:xfrm>
          <a:prstGeom prst="rect">
            <a:avLst/>
          </a:prstGeom>
          <a:noFill/>
        </p:spPr>
        <p:txBody>
          <a:bodyPr wrap="square" rtlCol="0">
            <a:spAutoFit/>
          </a:bodyPr>
          <a:lstStyle/>
          <a:p>
            <a:pPr defTabSz="1219170"/>
            <a:r>
              <a:rPr lang="en-IN" sz="2400" dirty="0">
                <a:solidFill>
                  <a:prstClr val="black"/>
                </a:solidFill>
                <a:latin typeface="Calibri" panose="020F0502020204030204"/>
              </a:rPr>
              <a:t>1975</a:t>
            </a:r>
          </a:p>
          <a:p>
            <a:pPr marL="380990" indent="-380990" defTabSz="1219170">
              <a:buFont typeface="Wingdings" panose="05000000000000000000" pitchFamily="2" charset="2"/>
              <a:buChar char="Ø"/>
            </a:pPr>
            <a:r>
              <a:rPr lang="en-IN" sz="2400" dirty="0">
                <a:solidFill>
                  <a:prstClr val="black"/>
                </a:solidFill>
                <a:latin typeface="Calibri" panose="020F0502020204030204"/>
              </a:rPr>
              <a:t>Growth of UNIX because of open-source and collaboration</a:t>
            </a:r>
          </a:p>
          <a:p>
            <a:pPr marL="380990" indent="-380990" defTabSz="1219170">
              <a:buFont typeface="Wingdings" panose="05000000000000000000" pitchFamily="2" charset="2"/>
              <a:buChar char="Ø"/>
            </a:pPr>
            <a:r>
              <a:rPr lang="en-IN" sz="2400" dirty="0">
                <a:solidFill>
                  <a:prstClr val="black"/>
                </a:solidFill>
                <a:latin typeface="Calibri" panose="020F0502020204030204"/>
              </a:rPr>
              <a:t>Commercial sale of UNIX</a:t>
            </a:r>
          </a:p>
        </p:txBody>
      </p:sp>
      <p:sp>
        <p:nvSpPr>
          <p:cNvPr id="8" name="TextBox 7">
            <a:extLst>
              <a:ext uri="{FF2B5EF4-FFF2-40B4-BE49-F238E27FC236}">
                <a16:creationId xmlns:a16="http://schemas.microsoft.com/office/drawing/2014/main" id="{81167071-B96C-41BE-93FF-00B315213B2B}"/>
              </a:ext>
            </a:extLst>
          </p:cNvPr>
          <p:cNvSpPr txBox="1"/>
          <p:nvPr/>
        </p:nvSpPr>
        <p:spPr>
          <a:xfrm>
            <a:off x="8095774" y="4572000"/>
            <a:ext cx="5481320" cy="1200329"/>
          </a:xfrm>
          <a:prstGeom prst="rect">
            <a:avLst/>
          </a:prstGeom>
          <a:noFill/>
        </p:spPr>
        <p:txBody>
          <a:bodyPr wrap="square" rtlCol="0">
            <a:spAutoFit/>
          </a:bodyPr>
          <a:lstStyle/>
          <a:p>
            <a:pPr defTabSz="1219170"/>
            <a:r>
              <a:rPr lang="en-IN" sz="2400" dirty="0">
                <a:solidFill>
                  <a:prstClr val="black"/>
                </a:solidFill>
                <a:latin typeface="Calibri" panose="020F0502020204030204"/>
              </a:rPr>
              <a:t>1980</a:t>
            </a:r>
          </a:p>
          <a:p>
            <a:pPr defTabSz="1219170"/>
            <a:r>
              <a:rPr lang="en-IN" sz="2400" dirty="0">
                <a:solidFill>
                  <a:prstClr val="black"/>
                </a:solidFill>
                <a:latin typeface="Calibri" panose="020F0502020204030204"/>
              </a:rPr>
              <a:t>&gt; Companies developing their own Unix:- IBM(AIX), Solaris (Sun OS), HP (HP-UX)</a:t>
            </a:r>
          </a:p>
        </p:txBody>
      </p:sp>
      <p:sp>
        <p:nvSpPr>
          <p:cNvPr id="11" name="Arrow: Right 10">
            <a:extLst>
              <a:ext uri="{FF2B5EF4-FFF2-40B4-BE49-F238E27FC236}">
                <a16:creationId xmlns:a16="http://schemas.microsoft.com/office/drawing/2014/main" id="{7B3BCD52-5B25-47B3-BEA0-CD6385C03F3A}"/>
              </a:ext>
            </a:extLst>
          </p:cNvPr>
          <p:cNvSpPr/>
          <p:nvPr/>
        </p:nvSpPr>
        <p:spPr>
          <a:xfrm>
            <a:off x="4908074" y="2380344"/>
            <a:ext cx="1812544" cy="646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IN" sz="2400">
              <a:solidFill>
                <a:prstClr val="white"/>
              </a:solidFill>
              <a:latin typeface="Calibri" panose="020F0502020204030204"/>
            </a:endParaRPr>
          </a:p>
        </p:txBody>
      </p:sp>
      <p:pic>
        <p:nvPicPr>
          <p:cNvPr id="14" name="Picture 13">
            <a:extLst>
              <a:ext uri="{FF2B5EF4-FFF2-40B4-BE49-F238E27FC236}">
                <a16:creationId xmlns:a16="http://schemas.microsoft.com/office/drawing/2014/main" id="{D5689A83-4AFA-4D9B-A008-40ACAE5C1533}"/>
              </a:ext>
            </a:extLst>
          </p:cNvPr>
          <p:cNvPicPr>
            <a:picLocks noChangeAspect="1"/>
          </p:cNvPicPr>
          <p:nvPr/>
        </p:nvPicPr>
        <p:blipFill>
          <a:blip r:embed="rId2"/>
          <a:stretch>
            <a:fillRect/>
          </a:stretch>
        </p:blipFill>
        <p:spPr>
          <a:xfrm rot="5400000">
            <a:off x="9499157" y="3722404"/>
            <a:ext cx="1077799" cy="621395"/>
          </a:xfrm>
          <a:prstGeom prst="rect">
            <a:avLst/>
          </a:prstGeom>
        </p:spPr>
      </p:pic>
      <p:pic>
        <p:nvPicPr>
          <p:cNvPr id="15" name="Picture 14">
            <a:extLst>
              <a:ext uri="{FF2B5EF4-FFF2-40B4-BE49-F238E27FC236}">
                <a16:creationId xmlns:a16="http://schemas.microsoft.com/office/drawing/2014/main" id="{41E239AE-EA4A-4126-B360-097F22CDA7D2}"/>
              </a:ext>
            </a:extLst>
          </p:cNvPr>
          <p:cNvPicPr>
            <a:picLocks noChangeAspect="1"/>
          </p:cNvPicPr>
          <p:nvPr/>
        </p:nvPicPr>
        <p:blipFill>
          <a:blip r:embed="rId3"/>
          <a:stretch>
            <a:fillRect/>
          </a:stretch>
        </p:blipFill>
        <p:spPr>
          <a:xfrm>
            <a:off x="9730973" y="5803107"/>
            <a:ext cx="617781" cy="1081117"/>
          </a:xfrm>
          <a:prstGeom prst="rect">
            <a:avLst/>
          </a:prstGeom>
        </p:spPr>
      </p:pic>
      <p:sp>
        <p:nvSpPr>
          <p:cNvPr id="16" name="TextBox 15">
            <a:extLst>
              <a:ext uri="{FF2B5EF4-FFF2-40B4-BE49-F238E27FC236}">
                <a16:creationId xmlns:a16="http://schemas.microsoft.com/office/drawing/2014/main" id="{BA293126-6C09-4D60-898C-6E03DD8F77C6}"/>
              </a:ext>
            </a:extLst>
          </p:cNvPr>
          <p:cNvSpPr txBox="1"/>
          <p:nvPr/>
        </p:nvSpPr>
        <p:spPr>
          <a:xfrm>
            <a:off x="8291354" y="7240785"/>
            <a:ext cx="6666849" cy="1938992"/>
          </a:xfrm>
          <a:prstGeom prst="rect">
            <a:avLst/>
          </a:prstGeom>
          <a:noFill/>
        </p:spPr>
        <p:txBody>
          <a:bodyPr wrap="square" rtlCol="0">
            <a:spAutoFit/>
          </a:bodyPr>
          <a:lstStyle/>
          <a:p>
            <a:pPr defTabSz="1219170"/>
            <a:r>
              <a:rPr lang="en-IN" sz="2400" dirty="0">
                <a:solidFill>
                  <a:prstClr val="black"/>
                </a:solidFill>
                <a:latin typeface="Calibri" panose="020F0502020204030204"/>
              </a:rPr>
              <a:t>Mid-to-late 1980s</a:t>
            </a:r>
          </a:p>
          <a:p>
            <a:pPr marL="380990" indent="-380990" defTabSz="1219170">
              <a:buFont typeface="Wingdings" panose="05000000000000000000" pitchFamily="2" charset="2"/>
              <a:buChar char="Ø"/>
            </a:pPr>
            <a:r>
              <a:rPr lang="en-IN" sz="2400" dirty="0">
                <a:solidFill>
                  <a:prstClr val="black"/>
                </a:solidFill>
              </a:rPr>
              <a:t>Richard Stallman announced the GNU project</a:t>
            </a:r>
            <a:endParaRPr lang="en-IN" sz="2400" dirty="0">
              <a:solidFill>
                <a:prstClr val="black"/>
              </a:solidFill>
              <a:latin typeface="Calibri" panose="020F0502020204030204"/>
            </a:endParaRPr>
          </a:p>
          <a:p>
            <a:pPr marL="380990" indent="-380990" defTabSz="1219170">
              <a:buFont typeface="Wingdings" panose="05000000000000000000" pitchFamily="2" charset="2"/>
              <a:buChar char="Ø"/>
            </a:pPr>
            <a:r>
              <a:rPr lang="en-IN" sz="2400" dirty="0">
                <a:solidFill>
                  <a:prstClr val="black"/>
                </a:solidFill>
                <a:latin typeface="Calibri" panose="020F0502020204030204"/>
              </a:rPr>
              <a:t>Birth of free software movement </a:t>
            </a:r>
          </a:p>
          <a:p>
            <a:pPr marL="380990" indent="-380990" defTabSz="1219170">
              <a:buFont typeface="Wingdings" panose="05000000000000000000" pitchFamily="2" charset="2"/>
              <a:buChar char="Ø"/>
            </a:pPr>
            <a:r>
              <a:rPr lang="en-IN" sz="2400" dirty="0">
                <a:solidFill>
                  <a:prstClr val="black"/>
                </a:solidFill>
                <a:latin typeface="Calibri" panose="020F0502020204030204"/>
              </a:rPr>
              <a:t>GNU Project</a:t>
            </a:r>
          </a:p>
          <a:p>
            <a:pPr marL="380990" indent="-380990" defTabSz="1219170">
              <a:buFont typeface="Wingdings" panose="05000000000000000000" pitchFamily="2" charset="2"/>
              <a:buChar char="Ø"/>
            </a:pPr>
            <a:endParaRPr lang="en-IN" sz="2400" dirty="0">
              <a:solidFill>
                <a:prstClr val="black"/>
              </a:solidFill>
              <a:latin typeface="Calibri" panose="020F0502020204030204"/>
            </a:endParaRPr>
          </a:p>
        </p:txBody>
      </p:sp>
      <p:pic>
        <p:nvPicPr>
          <p:cNvPr id="17" name="Picture 16">
            <a:extLst>
              <a:ext uri="{FF2B5EF4-FFF2-40B4-BE49-F238E27FC236}">
                <a16:creationId xmlns:a16="http://schemas.microsoft.com/office/drawing/2014/main" id="{37A9C470-F2B1-4050-9B51-3E1B002E13E4}"/>
              </a:ext>
            </a:extLst>
          </p:cNvPr>
          <p:cNvPicPr>
            <a:picLocks noChangeAspect="1"/>
          </p:cNvPicPr>
          <p:nvPr/>
        </p:nvPicPr>
        <p:blipFill>
          <a:blip r:embed="rId3"/>
          <a:stretch>
            <a:fillRect/>
          </a:stretch>
        </p:blipFill>
        <p:spPr>
          <a:xfrm rot="5400000">
            <a:off x="6814598" y="7264184"/>
            <a:ext cx="617781" cy="1081117"/>
          </a:xfrm>
          <a:prstGeom prst="rect">
            <a:avLst/>
          </a:prstGeom>
        </p:spPr>
      </p:pic>
      <p:sp>
        <p:nvSpPr>
          <p:cNvPr id="18" name="TextBox 17">
            <a:extLst>
              <a:ext uri="{FF2B5EF4-FFF2-40B4-BE49-F238E27FC236}">
                <a16:creationId xmlns:a16="http://schemas.microsoft.com/office/drawing/2014/main" id="{5ED537B1-E92D-41BB-825C-53BAD059118D}"/>
              </a:ext>
            </a:extLst>
          </p:cNvPr>
          <p:cNvSpPr txBox="1"/>
          <p:nvPr/>
        </p:nvSpPr>
        <p:spPr>
          <a:xfrm>
            <a:off x="732314" y="7056120"/>
            <a:ext cx="5223309" cy="1569660"/>
          </a:xfrm>
          <a:prstGeom prst="rect">
            <a:avLst/>
          </a:prstGeom>
          <a:noFill/>
        </p:spPr>
        <p:txBody>
          <a:bodyPr wrap="square" rtlCol="0">
            <a:spAutoFit/>
          </a:bodyPr>
          <a:lstStyle/>
          <a:p>
            <a:pPr defTabSz="1219170"/>
            <a:r>
              <a:rPr lang="en-IN" sz="2400" dirty="0">
                <a:solidFill>
                  <a:prstClr val="black"/>
                </a:solidFill>
                <a:latin typeface="Calibri" panose="020F0502020204030204"/>
              </a:rPr>
              <a:t>1990s</a:t>
            </a:r>
          </a:p>
          <a:p>
            <a:pPr marL="380990" indent="-380990" defTabSz="1219170">
              <a:buFont typeface="Wingdings" panose="05000000000000000000" pitchFamily="2" charset="2"/>
              <a:buChar char="Ø"/>
            </a:pPr>
            <a:r>
              <a:rPr lang="en-IN" sz="2400" dirty="0">
                <a:solidFill>
                  <a:prstClr val="black"/>
                </a:solidFill>
                <a:latin typeface="Calibri" panose="020F0502020204030204"/>
              </a:rPr>
              <a:t>Linus Torvalds put the </a:t>
            </a:r>
            <a:r>
              <a:rPr lang="en-IN" sz="2400" dirty="0" err="1">
                <a:solidFill>
                  <a:prstClr val="black"/>
                </a:solidFill>
                <a:latin typeface="Calibri" panose="020F0502020204030204"/>
              </a:rPr>
              <a:t>linux</a:t>
            </a:r>
            <a:r>
              <a:rPr lang="en-IN" sz="2400" dirty="0">
                <a:solidFill>
                  <a:prstClr val="black"/>
                </a:solidFill>
                <a:latin typeface="Calibri" panose="020F0502020204030204"/>
              </a:rPr>
              <a:t> </a:t>
            </a:r>
            <a:r>
              <a:rPr lang="en-IN" sz="2400" dirty="0" err="1">
                <a:solidFill>
                  <a:prstClr val="black"/>
                </a:solidFill>
                <a:latin typeface="Calibri" panose="020F0502020204030204"/>
              </a:rPr>
              <a:t>Kernal</a:t>
            </a:r>
            <a:r>
              <a:rPr lang="en-IN" sz="2400" dirty="0">
                <a:solidFill>
                  <a:prstClr val="black"/>
                </a:solidFill>
                <a:latin typeface="Calibri" panose="020F0502020204030204"/>
              </a:rPr>
              <a:t> source code online.</a:t>
            </a:r>
          </a:p>
          <a:p>
            <a:pPr marL="380990" indent="-380990" defTabSz="1219170">
              <a:buFont typeface="Wingdings" panose="05000000000000000000" pitchFamily="2" charset="2"/>
              <a:buChar char="Ø"/>
            </a:pPr>
            <a:r>
              <a:rPr lang="en-IN" sz="2400" dirty="0">
                <a:solidFill>
                  <a:prstClr val="black"/>
                </a:solidFill>
                <a:latin typeface="Calibri" panose="020F0502020204030204"/>
              </a:rPr>
              <a:t>Resulted in usage of ‘Linux + GNU’</a:t>
            </a:r>
          </a:p>
        </p:txBody>
      </p:sp>
      <p:pic>
        <p:nvPicPr>
          <p:cNvPr id="20" name="Picture 19">
            <a:extLst>
              <a:ext uri="{FF2B5EF4-FFF2-40B4-BE49-F238E27FC236}">
                <a16:creationId xmlns:a16="http://schemas.microsoft.com/office/drawing/2014/main" id="{7D6FF739-1C17-4359-BC33-0D0CD2872836}"/>
              </a:ext>
            </a:extLst>
          </p:cNvPr>
          <p:cNvPicPr>
            <a:picLocks noChangeAspect="1"/>
          </p:cNvPicPr>
          <p:nvPr/>
        </p:nvPicPr>
        <p:blipFill>
          <a:blip r:embed="rId4"/>
          <a:stretch>
            <a:fillRect/>
          </a:stretch>
        </p:blipFill>
        <p:spPr>
          <a:xfrm>
            <a:off x="1773025" y="5476597"/>
            <a:ext cx="2944472" cy="1998672"/>
          </a:xfrm>
          <a:prstGeom prst="rect">
            <a:avLst/>
          </a:prstGeom>
        </p:spPr>
      </p:pic>
    </p:spTree>
    <p:extLst>
      <p:ext uri="{BB962C8B-B14F-4D97-AF65-F5344CB8AC3E}">
        <p14:creationId xmlns:p14="http://schemas.microsoft.com/office/powerpoint/2010/main" val="351534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7"/>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20"/>
                                        </p:tgtEl>
                                        <p:attrNameLst>
                                          <p:attrName>style.visibility</p:attrName>
                                        </p:attrNameLst>
                                      </p:cBhvr>
                                      <p:to>
                                        <p:strVal val="visible"/>
                                      </p:to>
                                    </p:set>
                                    <p:anim calcmode="lin" valueType="num">
                                      <p:cBhvr additive="base">
                                        <p:cTn id="48" dur="500" fill="hold"/>
                                        <p:tgtEl>
                                          <p:spTgt spid="20"/>
                                        </p:tgtEl>
                                        <p:attrNameLst>
                                          <p:attrName>ppt_x</p:attrName>
                                        </p:attrNameLst>
                                      </p:cBhvr>
                                      <p:tavLst>
                                        <p:tav tm="0">
                                          <p:val>
                                            <p:strVal val="#ppt_x"/>
                                          </p:val>
                                        </p:tav>
                                        <p:tav tm="100000">
                                          <p:val>
                                            <p:strVal val="#ppt_x"/>
                                          </p:val>
                                        </p:tav>
                                      </p:tavLst>
                                    </p:anim>
                                    <p:anim calcmode="lin" valueType="num">
                                      <p:cBhvr additive="base">
                                        <p:cTn id="49"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P spid="8" grpId="0"/>
      <p:bldP spid="11" grpId="0" animBg="1"/>
      <p:bldP spid="16"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EB8C-3C76-4F3B-B1ED-C2A4A8F7FFB5}"/>
              </a:ext>
            </a:extLst>
          </p:cNvPr>
          <p:cNvSpPr>
            <a:spLocks noGrp="1"/>
          </p:cNvSpPr>
          <p:nvPr>
            <p:ph type="title"/>
          </p:nvPr>
        </p:nvSpPr>
        <p:spPr>
          <a:xfrm>
            <a:off x="1830519" y="370158"/>
            <a:ext cx="12106706" cy="1335973"/>
          </a:xfrm>
        </p:spPr>
        <p:txBody>
          <a:bodyPr/>
          <a:lstStyle/>
          <a:p>
            <a:r>
              <a:rPr lang="en-CA" dirty="0"/>
              <a:t>THE HISTORY OF UNIX AND GNU-LINUX</a:t>
            </a:r>
          </a:p>
        </p:txBody>
      </p:sp>
      <p:sp>
        <p:nvSpPr>
          <p:cNvPr id="3" name="Text Placeholder 2">
            <a:extLst>
              <a:ext uri="{FF2B5EF4-FFF2-40B4-BE49-F238E27FC236}">
                <a16:creationId xmlns:a16="http://schemas.microsoft.com/office/drawing/2014/main" id="{BD0D2B5C-CB1C-4A3F-9B6C-655845C2F08A}"/>
              </a:ext>
            </a:extLst>
          </p:cNvPr>
          <p:cNvSpPr>
            <a:spLocks noGrp="1"/>
          </p:cNvSpPr>
          <p:nvPr>
            <p:ph type="body" sz="quarter" idx="15"/>
          </p:nvPr>
        </p:nvSpPr>
        <p:spPr>
          <a:xfrm>
            <a:off x="1150374" y="1124753"/>
            <a:ext cx="14232194" cy="7075350"/>
          </a:xfrm>
        </p:spPr>
        <p:txBody>
          <a:bodyPr/>
          <a:lstStyle/>
          <a:p>
            <a:pPr marL="457200" indent="-457200">
              <a:buFont typeface="Wingdings" panose="05000000000000000000" pitchFamily="2" charset="2"/>
              <a:buChar char="Ø"/>
            </a:pPr>
            <a:r>
              <a:rPr lang="en-US" dirty="0"/>
              <a:t>UNIX system was developed by researchers in Bell Labs at the </a:t>
            </a:r>
            <a:r>
              <a:rPr lang="en-US" dirty="0">
                <a:highlight>
                  <a:srgbClr val="FFFF00"/>
                </a:highlight>
              </a:rPr>
              <a:t>1970s.</a:t>
            </a:r>
          </a:p>
          <a:p>
            <a:pPr marL="457200" indent="-457200">
              <a:buFont typeface="Wingdings" panose="05000000000000000000" pitchFamily="2" charset="2"/>
              <a:buChar char="Ø"/>
            </a:pPr>
            <a:r>
              <a:rPr lang="en-US" dirty="0"/>
              <a:t>who needed a set of modern computing tools to help them with their project</a:t>
            </a:r>
          </a:p>
          <a:p>
            <a:pPr marL="457200" indent="-457200">
              <a:buFont typeface="Wingdings" panose="05000000000000000000" pitchFamily="2" charset="2"/>
              <a:buChar char="Ø"/>
            </a:pPr>
            <a:r>
              <a:rPr lang="en-US" dirty="0"/>
              <a:t>It allowed several users to share selected parts of a project, while keeping others private.</a:t>
            </a:r>
          </a:p>
          <a:p>
            <a:pPr marL="457200" indent="-457200">
              <a:buFont typeface="Wingdings" panose="05000000000000000000" pitchFamily="2" charset="2"/>
              <a:buChar char="Ø"/>
            </a:pPr>
            <a:r>
              <a:rPr lang="en-CA" dirty="0"/>
              <a:t>In </a:t>
            </a:r>
            <a:r>
              <a:rPr lang="en-CA" dirty="0">
                <a:highlight>
                  <a:srgbClr val="FFFF00"/>
                </a:highlight>
              </a:rPr>
              <a:t>1975</a:t>
            </a:r>
            <a:r>
              <a:rPr lang="en-CA" dirty="0"/>
              <a:t> the UNIX OS became widely available and Bell labs offered it to educational institutes.</a:t>
            </a:r>
          </a:p>
          <a:p>
            <a:pPr marL="457200" indent="-457200">
              <a:buFont typeface="Wingdings" panose="05000000000000000000" pitchFamily="2" charset="2"/>
              <a:buChar char="Ø"/>
            </a:pPr>
            <a:r>
              <a:rPr lang="en-CA" dirty="0"/>
              <a:t>In </a:t>
            </a:r>
            <a:r>
              <a:rPr lang="en-CA" dirty="0">
                <a:highlight>
                  <a:srgbClr val="FFFF00"/>
                </a:highlight>
              </a:rPr>
              <a:t>1983</a:t>
            </a:r>
            <a:r>
              <a:rPr lang="en-CA" dirty="0"/>
              <a:t> </a:t>
            </a:r>
            <a:r>
              <a:rPr lang="en-CA" b="1" dirty="0"/>
              <a:t>Richard Stallman </a:t>
            </a:r>
            <a:r>
              <a:rPr lang="en-CA" dirty="0"/>
              <a:t>announced the GNU project for creating an OS (kernel and system program)  </a:t>
            </a:r>
          </a:p>
          <a:p>
            <a:pPr marL="457200" indent="-457200">
              <a:buFont typeface="Wingdings" panose="05000000000000000000" pitchFamily="2" charset="2"/>
              <a:buChar char="Ø"/>
            </a:pPr>
            <a:r>
              <a:rPr lang="en-US" dirty="0"/>
              <a:t>The name “GNU” is a recursive acronym for “GNU's Not Unix.</a:t>
            </a:r>
          </a:p>
          <a:p>
            <a:pPr marL="457200" indent="-457200">
              <a:buFont typeface="Wingdings" panose="05000000000000000000" pitchFamily="2" charset="2"/>
              <a:buChar char="Ø"/>
            </a:pPr>
            <a:r>
              <a:rPr lang="en-US" dirty="0"/>
              <a:t>In </a:t>
            </a:r>
            <a:r>
              <a:rPr lang="en-US" dirty="0">
                <a:highlight>
                  <a:srgbClr val="FFFF00"/>
                </a:highlight>
              </a:rPr>
              <a:t>1991</a:t>
            </a:r>
            <a:r>
              <a:rPr lang="en-US" dirty="0"/>
              <a:t> GNU project has moved well along toward its goal. Much of the GNU OS, Except kernel, is complete.</a:t>
            </a:r>
            <a:endParaRPr lang="en-CA" dirty="0"/>
          </a:p>
        </p:txBody>
      </p:sp>
      <p:sp>
        <p:nvSpPr>
          <p:cNvPr id="5" name="Slide Number Placeholder 4">
            <a:extLst>
              <a:ext uri="{FF2B5EF4-FFF2-40B4-BE49-F238E27FC236}">
                <a16:creationId xmlns:a16="http://schemas.microsoft.com/office/drawing/2014/main" id="{85CC47D5-45DF-4DA9-9176-0335E13EFEEC}"/>
              </a:ext>
            </a:extLst>
          </p:cNvPr>
          <p:cNvSpPr>
            <a:spLocks noGrp="1"/>
          </p:cNvSpPr>
          <p:nvPr>
            <p:ph type="sldNum" sz="quarter" idx="19"/>
          </p:nvPr>
        </p:nvSpPr>
        <p:spPr/>
        <p:txBody>
          <a:bodyPr/>
          <a:lstStyle/>
          <a:p>
            <a:fld id="{DEF3F5F5-7776-394F-A41F-3BAFC9CC9F8E}" type="slidenum">
              <a:rPr lang="en-US" smtClean="0"/>
              <a:pPr/>
              <a:t>5</a:t>
            </a:fld>
            <a:endParaRPr lang="en-US" dirty="0"/>
          </a:p>
        </p:txBody>
      </p:sp>
    </p:spTree>
    <p:extLst>
      <p:ext uri="{BB962C8B-B14F-4D97-AF65-F5344CB8AC3E}">
        <p14:creationId xmlns:p14="http://schemas.microsoft.com/office/powerpoint/2010/main" val="1683622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EB8C-3C76-4F3B-B1ED-C2A4A8F7FFB5}"/>
              </a:ext>
            </a:extLst>
          </p:cNvPr>
          <p:cNvSpPr>
            <a:spLocks noGrp="1"/>
          </p:cNvSpPr>
          <p:nvPr>
            <p:ph type="title"/>
          </p:nvPr>
        </p:nvSpPr>
        <p:spPr>
          <a:xfrm>
            <a:off x="1830519" y="370158"/>
            <a:ext cx="12106706" cy="1335973"/>
          </a:xfrm>
        </p:spPr>
        <p:txBody>
          <a:bodyPr/>
          <a:lstStyle/>
          <a:p>
            <a:r>
              <a:rPr lang="en-CA" dirty="0"/>
              <a:t>THE HISTORY OF UNIX AND GNU-LINUX</a:t>
            </a:r>
          </a:p>
        </p:txBody>
      </p:sp>
      <p:sp>
        <p:nvSpPr>
          <p:cNvPr id="3" name="Text Placeholder 2">
            <a:extLst>
              <a:ext uri="{FF2B5EF4-FFF2-40B4-BE49-F238E27FC236}">
                <a16:creationId xmlns:a16="http://schemas.microsoft.com/office/drawing/2014/main" id="{BD0D2B5C-CB1C-4A3F-9B6C-655845C2F08A}"/>
              </a:ext>
            </a:extLst>
          </p:cNvPr>
          <p:cNvSpPr>
            <a:spLocks noGrp="1"/>
          </p:cNvSpPr>
          <p:nvPr>
            <p:ph type="body" sz="quarter" idx="15"/>
          </p:nvPr>
        </p:nvSpPr>
        <p:spPr>
          <a:xfrm>
            <a:off x="728215" y="1124753"/>
            <a:ext cx="15334170" cy="7075350"/>
          </a:xfrm>
        </p:spPr>
        <p:txBody>
          <a:bodyPr/>
          <a:lstStyle/>
          <a:p>
            <a:pPr marL="457200" indent="-457200">
              <a:buFont typeface="Wingdings" panose="05000000000000000000" pitchFamily="2" charset="2"/>
              <a:buChar char="Ø"/>
            </a:pPr>
            <a:r>
              <a:rPr lang="en-US" dirty="0"/>
              <a:t>People took the working Linux kernel originated by Linus Torvalds and added all the Unix-compatible GNU utility software from the FSF.</a:t>
            </a:r>
            <a:endParaRPr lang="en-CA" dirty="0"/>
          </a:p>
          <a:p>
            <a:pPr marL="457200" indent="-457200">
              <a:buFont typeface="Wingdings" panose="05000000000000000000" pitchFamily="2" charset="2"/>
              <a:buChar char="Ø"/>
            </a:pPr>
            <a:r>
              <a:rPr lang="en-CA" dirty="0"/>
              <a:t>In 1991 Linus Torvalds made the below announcement</a:t>
            </a:r>
          </a:p>
          <a:p>
            <a:pPr marL="457200" indent="-457200">
              <a:buFont typeface="Wingdings" panose="05000000000000000000" pitchFamily="2" charset="2"/>
              <a:buChar char="Ø"/>
            </a:pPr>
            <a:endParaRPr lang="en-CA" dirty="0"/>
          </a:p>
        </p:txBody>
      </p:sp>
      <p:sp>
        <p:nvSpPr>
          <p:cNvPr id="5" name="Slide Number Placeholder 4">
            <a:extLst>
              <a:ext uri="{FF2B5EF4-FFF2-40B4-BE49-F238E27FC236}">
                <a16:creationId xmlns:a16="http://schemas.microsoft.com/office/drawing/2014/main" id="{85CC47D5-45DF-4DA9-9176-0335E13EFEEC}"/>
              </a:ext>
            </a:extLst>
          </p:cNvPr>
          <p:cNvSpPr>
            <a:spLocks noGrp="1"/>
          </p:cNvSpPr>
          <p:nvPr>
            <p:ph type="sldNum" sz="quarter" idx="19"/>
          </p:nvPr>
        </p:nvSpPr>
        <p:spPr/>
        <p:txBody>
          <a:bodyPr/>
          <a:lstStyle/>
          <a:p>
            <a:fld id="{DEF3F5F5-7776-394F-A41F-3BAFC9CC9F8E}" type="slidenum">
              <a:rPr lang="en-US" smtClean="0"/>
              <a:pPr/>
              <a:t>6</a:t>
            </a:fld>
            <a:endParaRPr lang="en-US" dirty="0"/>
          </a:p>
        </p:txBody>
      </p:sp>
      <p:pic>
        <p:nvPicPr>
          <p:cNvPr id="4" name="Picture 3">
            <a:extLst>
              <a:ext uri="{FF2B5EF4-FFF2-40B4-BE49-F238E27FC236}">
                <a16:creationId xmlns:a16="http://schemas.microsoft.com/office/drawing/2014/main" id="{DFFB252A-87B6-4237-8F9D-F2AB1C620025}"/>
              </a:ext>
            </a:extLst>
          </p:cNvPr>
          <p:cNvPicPr>
            <a:picLocks noChangeAspect="1"/>
          </p:cNvPicPr>
          <p:nvPr/>
        </p:nvPicPr>
        <p:blipFill>
          <a:blip r:embed="rId2"/>
          <a:stretch>
            <a:fillRect/>
          </a:stretch>
        </p:blipFill>
        <p:spPr>
          <a:xfrm>
            <a:off x="1150374" y="2843928"/>
            <a:ext cx="13911347" cy="5356175"/>
          </a:xfrm>
          <a:prstGeom prst="rect">
            <a:avLst/>
          </a:prstGeom>
        </p:spPr>
      </p:pic>
    </p:spTree>
    <p:extLst>
      <p:ext uri="{BB962C8B-B14F-4D97-AF65-F5344CB8AC3E}">
        <p14:creationId xmlns:p14="http://schemas.microsoft.com/office/powerpoint/2010/main" val="4022117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7E847-8CE1-430F-8D1F-B4DC2D371158}"/>
              </a:ext>
            </a:extLst>
          </p:cNvPr>
          <p:cNvSpPr>
            <a:spLocks noGrp="1"/>
          </p:cNvSpPr>
          <p:nvPr>
            <p:ph type="title"/>
          </p:nvPr>
        </p:nvSpPr>
        <p:spPr/>
        <p:txBody>
          <a:bodyPr/>
          <a:lstStyle/>
          <a:p>
            <a:r>
              <a:rPr lang="en-CA" dirty="0"/>
              <a:t>What is Unix </a:t>
            </a:r>
          </a:p>
        </p:txBody>
      </p:sp>
      <p:sp>
        <p:nvSpPr>
          <p:cNvPr id="3" name="Text Placeholder 2">
            <a:extLst>
              <a:ext uri="{FF2B5EF4-FFF2-40B4-BE49-F238E27FC236}">
                <a16:creationId xmlns:a16="http://schemas.microsoft.com/office/drawing/2014/main" id="{20ED3D78-3996-40CE-8C51-DDB4554771AC}"/>
              </a:ext>
            </a:extLst>
          </p:cNvPr>
          <p:cNvSpPr>
            <a:spLocks noGrp="1"/>
          </p:cNvSpPr>
          <p:nvPr>
            <p:ph type="body" sz="quarter" idx="15"/>
          </p:nvPr>
        </p:nvSpPr>
        <p:spPr>
          <a:xfrm>
            <a:off x="728214" y="1621766"/>
            <a:ext cx="13968970" cy="6544388"/>
          </a:xfrm>
        </p:spPr>
        <p:txBody>
          <a:bodyPr/>
          <a:lstStyle/>
          <a:p>
            <a:pPr marL="342900" indent="-342900">
              <a:buFont typeface="Wingdings" panose="05000000000000000000" pitchFamily="2" charset="2"/>
              <a:buChar char="Ø"/>
            </a:pPr>
            <a:r>
              <a:rPr lang="en-US" sz="2400" dirty="0"/>
              <a:t>Unix is an operating system developed by researchers in Bell Labs in1970s.</a:t>
            </a:r>
          </a:p>
          <a:p>
            <a:pPr marL="342900" indent="-342900">
              <a:buFont typeface="Wingdings" panose="05000000000000000000" pitchFamily="2" charset="2"/>
              <a:buChar char="Ø"/>
            </a:pPr>
            <a:r>
              <a:rPr lang="en-US" sz="2400" dirty="0"/>
              <a:t>Modern computing tool </a:t>
            </a:r>
          </a:p>
          <a:p>
            <a:pPr marL="342900" indent="-342900">
              <a:buFont typeface="Wingdings" panose="05000000000000000000" pitchFamily="2" charset="2"/>
              <a:buChar char="Ø"/>
            </a:pPr>
            <a:r>
              <a:rPr lang="en-US" sz="2400" dirty="0"/>
              <a:t>It allowed several users to share selected parts of a project, while keeping others private.</a:t>
            </a:r>
          </a:p>
          <a:p>
            <a:pPr marL="342900" indent="-342900">
              <a:buFont typeface="Wingdings" panose="05000000000000000000" pitchFamily="2" charset="2"/>
              <a:buChar char="Ø"/>
            </a:pPr>
            <a:r>
              <a:rPr lang="en-US" sz="2400" dirty="0"/>
              <a:t>Example:- </a:t>
            </a:r>
          </a:p>
          <a:p>
            <a:r>
              <a:rPr lang="en-US" sz="2400" dirty="0"/>
              <a:t>- Hewlett Packard (HP-UX)</a:t>
            </a:r>
          </a:p>
          <a:p>
            <a:r>
              <a:rPr lang="en-US" sz="2400" dirty="0"/>
              <a:t>- IBM AIX</a:t>
            </a:r>
          </a:p>
          <a:p>
            <a:r>
              <a:rPr lang="en-US" sz="2400" dirty="0"/>
              <a:t>- Oracle Solaris</a:t>
            </a:r>
          </a:p>
          <a:p>
            <a:r>
              <a:rPr lang="en-US" sz="2400" dirty="0"/>
              <a:t>- BSD</a:t>
            </a:r>
          </a:p>
          <a:p>
            <a:endParaRPr lang="en-US" sz="2400" b="1" dirty="0"/>
          </a:p>
          <a:p>
            <a:endParaRPr lang="en-US" sz="2400" b="1" dirty="0"/>
          </a:p>
        </p:txBody>
      </p:sp>
      <p:sp>
        <p:nvSpPr>
          <p:cNvPr id="5" name="Slide Number Placeholder 4">
            <a:extLst>
              <a:ext uri="{FF2B5EF4-FFF2-40B4-BE49-F238E27FC236}">
                <a16:creationId xmlns:a16="http://schemas.microsoft.com/office/drawing/2014/main" id="{86DF9164-6277-44EF-9727-49FE6A567462}"/>
              </a:ext>
            </a:extLst>
          </p:cNvPr>
          <p:cNvSpPr>
            <a:spLocks noGrp="1"/>
          </p:cNvSpPr>
          <p:nvPr>
            <p:ph type="sldNum" sz="quarter" idx="19"/>
          </p:nvPr>
        </p:nvSpPr>
        <p:spPr/>
        <p:txBody>
          <a:bodyPr/>
          <a:lstStyle/>
          <a:p>
            <a:fld id="{DEF3F5F5-7776-394F-A41F-3BAFC9CC9F8E}" type="slidenum">
              <a:rPr lang="en-US" smtClean="0"/>
              <a:pPr/>
              <a:t>7</a:t>
            </a:fld>
            <a:endParaRPr lang="en-US" dirty="0"/>
          </a:p>
        </p:txBody>
      </p:sp>
      <p:pic>
        <p:nvPicPr>
          <p:cNvPr id="8" name="Picture 7">
            <a:extLst>
              <a:ext uri="{FF2B5EF4-FFF2-40B4-BE49-F238E27FC236}">
                <a16:creationId xmlns:a16="http://schemas.microsoft.com/office/drawing/2014/main" id="{32DF5946-BF4E-4B6C-836D-BC30CA1C70A4}"/>
              </a:ext>
            </a:extLst>
          </p:cNvPr>
          <p:cNvPicPr>
            <a:picLocks noChangeAspect="1"/>
          </p:cNvPicPr>
          <p:nvPr/>
        </p:nvPicPr>
        <p:blipFill>
          <a:blip r:embed="rId2"/>
          <a:stretch>
            <a:fillRect/>
          </a:stretch>
        </p:blipFill>
        <p:spPr>
          <a:xfrm>
            <a:off x="10380663" y="3377465"/>
            <a:ext cx="5876925" cy="4886325"/>
          </a:xfrm>
          <a:prstGeom prst="rect">
            <a:avLst/>
          </a:prstGeom>
        </p:spPr>
      </p:pic>
    </p:spTree>
    <p:extLst>
      <p:ext uri="{BB962C8B-B14F-4D97-AF65-F5344CB8AC3E}">
        <p14:creationId xmlns:p14="http://schemas.microsoft.com/office/powerpoint/2010/main" val="2319971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2BE0F-B26F-4812-B958-1EE0AAE0B00B}"/>
              </a:ext>
            </a:extLst>
          </p:cNvPr>
          <p:cNvSpPr>
            <a:spLocks noGrp="1"/>
          </p:cNvSpPr>
          <p:nvPr>
            <p:ph type="title"/>
          </p:nvPr>
        </p:nvSpPr>
        <p:spPr>
          <a:xfrm>
            <a:off x="812880" y="768365"/>
            <a:ext cx="13670036" cy="1335973"/>
          </a:xfrm>
        </p:spPr>
        <p:txBody>
          <a:bodyPr/>
          <a:lstStyle/>
          <a:p>
            <a:pPr algn="ctr"/>
            <a:r>
              <a:rPr lang="en-CA" dirty="0"/>
              <a:t>UNIX AND UNIX “like”</a:t>
            </a:r>
          </a:p>
        </p:txBody>
      </p:sp>
      <p:pic>
        <p:nvPicPr>
          <p:cNvPr id="6" name="Picture 5">
            <a:extLst>
              <a:ext uri="{FF2B5EF4-FFF2-40B4-BE49-F238E27FC236}">
                <a16:creationId xmlns:a16="http://schemas.microsoft.com/office/drawing/2014/main" id="{6B8EB038-C6F7-4DC0-B966-4245406D33FB}"/>
              </a:ext>
            </a:extLst>
          </p:cNvPr>
          <p:cNvPicPr>
            <a:picLocks noChangeAspect="1"/>
          </p:cNvPicPr>
          <p:nvPr/>
        </p:nvPicPr>
        <p:blipFill>
          <a:blip r:embed="rId2"/>
          <a:stretch>
            <a:fillRect/>
          </a:stretch>
        </p:blipFill>
        <p:spPr>
          <a:xfrm>
            <a:off x="4936945" y="2104339"/>
            <a:ext cx="6124345" cy="4720036"/>
          </a:xfrm>
          <a:prstGeom prst="rect">
            <a:avLst/>
          </a:prstGeom>
        </p:spPr>
      </p:pic>
      <p:sp>
        <p:nvSpPr>
          <p:cNvPr id="5" name="Slide Number Placeholder 4">
            <a:extLst>
              <a:ext uri="{FF2B5EF4-FFF2-40B4-BE49-F238E27FC236}">
                <a16:creationId xmlns:a16="http://schemas.microsoft.com/office/drawing/2014/main" id="{F7886D72-9545-4977-8B78-17C580AAD9A6}"/>
              </a:ext>
            </a:extLst>
          </p:cNvPr>
          <p:cNvSpPr>
            <a:spLocks noGrp="1"/>
          </p:cNvSpPr>
          <p:nvPr>
            <p:ph type="sldNum" sz="quarter" idx="19"/>
          </p:nvPr>
        </p:nvSpPr>
        <p:spPr/>
        <p:txBody>
          <a:bodyPr/>
          <a:lstStyle/>
          <a:p>
            <a:fld id="{DEF3F5F5-7776-394F-A41F-3BAFC9CC9F8E}" type="slidenum">
              <a:rPr lang="en-US" smtClean="0"/>
              <a:pPr/>
              <a:t>8</a:t>
            </a:fld>
            <a:endParaRPr lang="en-US" dirty="0"/>
          </a:p>
        </p:txBody>
      </p:sp>
    </p:spTree>
    <p:extLst>
      <p:ext uri="{BB962C8B-B14F-4D97-AF65-F5344CB8AC3E}">
        <p14:creationId xmlns:p14="http://schemas.microsoft.com/office/powerpoint/2010/main" val="1091713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7CDB2-9FE4-4152-ACD7-0019B3415465}"/>
              </a:ext>
            </a:extLst>
          </p:cNvPr>
          <p:cNvSpPr>
            <a:spLocks noGrp="1"/>
          </p:cNvSpPr>
          <p:nvPr>
            <p:ph type="title"/>
          </p:nvPr>
        </p:nvSpPr>
        <p:spPr>
          <a:xfrm>
            <a:off x="812880" y="768365"/>
            <a:ext cx="13161911" cy="1335973"/>
          </a:xfrm>
        </p:spPr>
        <p:txBody>
          <a:bodyPr/>
          <a:lstStyle/>
          <a:p>
            <a:r>
              <a:rPr lang="en-US" dirty="0"/>
              <a:t>Linux is a Kernel or an Operating System?</a:t>
            </a:r>
            <a:endParaRPr lang="en-CA" dirty="0"/>
          </a:p>
        </p:txBody>
      </p:sp>
      <p:sp>
        <p:nvSpPr>
          <p:cNvPr id="3" name="Text Placeholder 2">
            <a:extLst>
              <a:ext uri="{FF2B5EF4-FFF2-40B4-BE49-F238E27FC236}">
                <a16:creationId xmlns:a16="http://schemas.microsoft.com/office/drawing/2014/main" id="{CA273826-58F8-4341-8445-06A6D429E0D7}"/>
              </a:ext>
            </a:extLst>
          </p:cNvPr>
          <p:cNvSpPr>
            <a:spLocks noGrp="1"/>
          </p:cNvSpPr>
          <p:nvPr>
            <p:ph type="body" sz="quarter" idx="15"/>
          </p:nvPr>
        </p:nvSpPr>
        <p:spPr>
          <a:xfrm>
            <a:off x="500333" y="2104337"/>
            <a:ext cx="15113478" cy="5935481"/>
          </a:xfrm>
        </p:spPr>
        <p:txBody>
          <a:bodyPr/>
          <a:lstStyle/>
          <a:p>
            <a:pPr marL="457200" indent="-457200">
              <a:buFont typeface="Wingdings" panose="05000000000000000000" pitchFamily="2" charset="2"/>
              <a:buChar char="Ø"/>
            </a:pPr>
            <a:r>
              <a:rPr lang="en-US" dirty="0"/>
              <a:t>The kernel of the operating system is named Linux, but it’s very common to call the whole operating system Linux.</a:t>
            </a:r>
          </a:p>
          <a:p>
            <a:pPr marL="457200" indent="-457200">
              <a:buFont typeface="Wingdings" panose="05000000000000000000" pitchFamily="2" charset="2"/>
              <a:buChar char="Ø"/>
            </a:pPr>
            <a:r>
              <a:rPr lang="en-US" dirty="0"/>
              <a:t>You should know, that Linux is the kernel and together with the GNU applications they form a complete operating system, called GNU/Linux, as the name of our course.</a:t>
            </a:r>
          </a:p>
          <a:p>
            <a:pPr marL="457200" indent="-457200">
              <a:buFont typeface="Wingdings" panose="05000000000000000000" pitchFamily="2" charset="2"/>
              <a:buChar char="Ø"/>
            </a:pPr>
            <a:r>
              <a:rPr lang="en-US" dirty="0"/>
              <a:t>Therefore, any operating system that utilizes the Linux kernel is generally referred to as a Linux “based” operating system</a:t>
            </a:r>
            <a:endParaRPr lang="en-CA" dirty="0"/>
          </a:p>
        </p:txBody>
      </p:sp>
      <p:sp>
        <p:nvSpPr>
          <p:cNvPr id="5" name="Slide Number Placeholder 4">
            <a:extLst>
              <a:ext uri="{FF2B5EF4-FFF2-40B4-BE49-F238E27FC236}">
                <a16:creationId xmlns:a16="http://schemas.microsoft.com/office/drawing/2014/main" id="{4D66CD32-558D-49AC-B7C8-31A7114BDB30}"/>
              </a:ext>
            </a:extLst>
          </p:cNvPr>
          <p:cNvSpPr>
            <a:spLocks noGrp="1"/>
          </p:cNvSpPr>
          <p:nvPr>
            <p:ph type="sldNum" sz="quarter" idx="19"/>
          </p:nvPr>
        </p:nvSpPr>
        <p:spPr/>
        <p:txBody>
          <a:bodyPr/>
          <a:lstStyle/>
          <a:p>
            <a:fld id="{DEF3F5F5-7776-394F-A41F-3BAFC9CC9F8E}" type="slidenum">
              <a:rPr lang="en-US" smtClean="0"/>
              <a:pPr/>
              <a:t>9</a:t>
            </a:fld>
            <a:endParaRPr lang="en-US" dirty="0"/>
          </a:p>
        </p:txBody>
      </p:sp>
    </p:spTree>
    <p:extLst>
      <p:ext uri="{BB962C8B-B14F-4D97-AF65-F5344CB8AC3E}">
        <p14:creationId xmlns:p14="http://schemas.microsoft.com/office/powerpoint/2010/main" val="1473769169"/>
      </p:ext>
    </p:extLst>
  </p:cSld>
  <p:clrMapOvr>
    <a:masterClrMapping/>
  </p:clrMapOvr>
</p:sld>
</file>

<file path=ppt/theme/theme1.xml><?xml version="1.0" encoding="utf-8"?>
<a:theme xmlns:a="http://schemas.openxmlformats.org/drawingml/2006/main" name="Office Theme">
  <a:themeElements>
    <a:clrScheme name="Algonquin College Colours">
      <a:dk1>
        <a:srgbClr val="423F3F"/>
      </a:dk1>
      <a:lt1>
        <a:sysClr val="window" lastClr="FFFFFF"/>
      </a:lt1>
      <a:dk2>
        <a:srgbClr val="00673E"/>
      </a:dk2>
      <a:lt2>
        <a:srgbClr val="FFFFFF"/>
      </a:lt2>
      <a:accent1>
        <a:srgbClr val="00673E"/>
      </a:accent1>
      <a:accent2>
        <a:srgbClr val="599A83"/>
      </a:accent2>
      <a:accent3>
        <a:srgbClr val="A6C8BC"/>
      </a:accent3>
      <a:accent4>
        <a:srgbClr val="408A70"/>
      </a:accent4>
      <a:accent5>
        <a:srgbClr val="423F3F"/>
      </a:accent5>
      <a:accent6>
        <a:srgbClr val="B4B2B5"/>
      </a:accent6>
      <a:hlink>
        <a:srgbClr val="43B02A"/>
      </a:hlink>
      <a:folHlink>
        <a:srgbClr val="7AC143"/>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4616</TotalTime>
  <Words>887</Words>
  <Application>Microsoft Office PowerPoint</Application>
  <PresentationFormat>Custom</PresentationFormat>
  <Paragraphs>90</Paragraphs>
  <Slides>12</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Calibri</vt:lpstr>
      <vt:lpstr>Calibri Light</vt:lpstr>
      <vt:lpstr>Wingdings</vt:lpstr>
      <vt:lpstr>Office Theme</vt:lpstr>
      <vt:lpstr>1_Office Theme</vt:lpstr>
      <vt:lpstr>GNU/Linux System Support</vt:lpstr>
      <vt:lpstr>WHAT IS OPERATING SYSTEM and WHY WE NEED OPERATING SYSTEM ?</vt:lpstr>
      <vt:lpstr>WHAT IS VIRTUALIZATION FOR ?</vt:lpstr>
      <vt:lpstr>THE HISTORY OF UNIX AND GNU-LINUX</vt:lpstr>
      <vt:lpstr>THE HISTORY OF UNIX AND GNU-LINUX</vt:lpstr>
      <vt:lpstr>THE HISTORY OF UNIX AND GNU-LINUX</vt:lpstr>
      <vt:lpstr>What is Unix </vt:lpstr>
      <vt:lpstr>UNIX AND UNIX “like”</vt:lpstr>
      <vt:lpstr>Linux is a Kernel or an Operating System?</vt:lpstr>
      <vt:lpstr>Linux OS Examples: </vt:lpstr>
      <vt:lpstr>WHY LINUX?</vt:lpstr>
      <vt:lpstr>WHY LINUX?</vt:lpstr>
    </vt:vector>
  </TitlesOfParts>
  <Company>Salt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Daniela Chavez Ackermann</dc:creator>
  <cp:lastModifiedBy>Gurpreet Singh Sidhu</cp:lastModifiedBy>
  <cp:revision>208</cp:revision>
  <dcterms:created xsi:type="dcterms:W3CDTF">2016-12-21T16:02:28Z</dcterms:created>
  <dcterms:modified xsi:type="dcterms:W3CDTF">2025-08-30T21:38:05Z</dcterms:modified>
</cp:coreProperties>
</file>