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256" r:id="rId2"/>
    <p:sldId id="358" r:id="rId3"/>
    <p:sldId id="359" r:id="rId4"/>
    <p:sldId id="360" r:id="rId5"/>
    <p:sldId id="364" r:id="rId6"/>
    <p:sldId id="361" r:id="rId7"/>
    <p:sldId id="362" r:id="rId8"/>
    <p:sldId id="366" r:id="rId9"/>
    <p:sldId id="298" r:id="rId10"/>
    <p:sldId id="367" r:id="rId11"/>
    <p:sldId id="375" r:id="rId12"/>
    <p:sldId id="369" r:id="rId13"/>
    <p:sldId id="374" r:id="rId14"/>
    <p:sldId id="333" r:id="rId15"/>
    <p:sldId id="372" r:id="rId16"/>
    <p:sldId id="373" r:id="rId17"/>
    <p:sldId id="379" r:id="rId18"/>
    <p:sldId id="380" r:id="rId19"/>
    <p:sldId id="381" r:id="rId20"/>
    <p:sldId id="385" r:id="rId21"/>
    <p:sldId id="386" r:id="rId22"/>
    <p:sldId id="382" r:id="rId23"/>
    <p:sldId id="383" r:id="rId24"/>
    <p:sldId id="387" r:id="rId25"/>
    <p:sldId id="384" r:id="rId26"/>
    <p:sldId id="388" r:id="rId27"/>
    <p:sldId id="370" r:id="rId28"/>
    <p:sldId id="365" r:id="rId29"/>
    <p:sldId id="368" r:id="rId30"/>
  </p:sldIdLst>
  <p:sldSz cx="16257588" cy="9144000"/>
  <p:notesSz cx="6858000" cy="9144000"/>
  <p:defaultText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47FFB5"/>
    <a:srgbClr val="00FE97"/>
    <a:srgbClr val="00B46B"/>
    <a:srgbClr val="00D07C"/>
    <a:srgbClr val="008000"/>
    <a:srgbClr val="513417"/>
    <a:srgbClr val="006643"/>
    <a:srgbClr val="267A52"/>
    <a:srgbClr val="7AC1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12156-8FDC-1AC9-80DF-43C6EA19E01A}" v="1" dt="2025-09-05T14:46:28.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14" autoAdjust="0"/>
    <p:restoredTop sz="94608" autoAdjust="0"/>
  </p:normalViewPr>
  <p:slideViewPr>
    <p:cSldViewPr snapToGrid="0" snapToObjects="1">
      <p:cViewPr varScale="1">
        <p:scale>
          <a:sx n="68" d="100"/>
          <a:sy n="68" d="100"/>
        </p:scale>
        <p:origin x="792" y="77"/>
      </p:cViewPr>
      <p:guideLst>
        <p:guide orient="horz" pos="2880"/>
        <p:guide pos="5121"/>
      </p:guideLst>
    </p:cSldViewPr>
  </p:slideViewPr>
  <p:outlineViewPr>
    <p:cViewPr>
      <p:scale>
        <a:sx n="33" d="100"/>
        <a:sy n="33" d="100"/>
      </p:scale>
      <p:origin x="0" y="53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dji Jeanbaptiste" userId="S::jean0319@algonquinlive.com::9ae5fa82-617b-4887-9ddf-6092e0212a99" providerId="AD" clId="Web-{17D12156-8FDC-1AC9-80DF-43C6EA19E01A}"/>
    <pc:docChg chg="modSld">
      <pc:chgData name="Redji Jeanbaptiste" userId="S::jean0319@algonquinlive.com::9ae5fa82-617b-4887-9ddf-6092e0212a99" providerId="AD" clId="Web-{17D12156-8FDC-1AC9-80DF-43C6EA19E01A}" dt="2025-09-05T14:46:28.330" v="0" actId="20577"/>
      <pc:docMkLst>
        <pc:docMk/>
      </pc:docMkLst>
      <pc:sldChg chg="modSp">
        <pc:chgData name="Redji Jeanbaptiste" userId="S::jean0319@algonquinlive.com::9ae5fa82-617b-4887-9ddf-6092e0212a99" providerId="AD" clId="Web-{17D12156-8FDC-1AC9-80DF-43C6EA19E01A}" dt="2025-09-05T14:46:28.330" v="0" actId="20577"/>
        <pc:sldMkLst>
          <pc:docMk/>
          <pc:sldMk cId="3803992576" sldId="365"/>
        </pc:sldMkLst>
        <pc:spChg chg="mod">
          <ac:chgData name="Redji Jeanbaptiste" userId="S::jean0319@algonquinlive.com::9ae5fa82-617b-4887-9ddf-6092e0212a99" providerId="AD" clId="Web-{17D12156-8FDC-1AC9-80DF-43C6EA19E01A}" dt="2025-09-05T14:46:28.330" v="0" actId="20577"/>
          <ac:spMkLst>
            <pc:docMk/>
            <pc:sldMk cId="3803992576" sldId="365"/>
            <ac:spMk id="3" creationId="{1C37255C-B99B-485B-B769-0ED99D23391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E6213E-8A19-45B3-BCF9-EAEA23C9152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CA"/>
        </a:p>
      </dgm:t>
    </dgm:pt>
    <dgm:pt modelId="{021E012A-571D-4022-967C-4EA6E91B7EFD}">
      <dgm:prSet phldrT="[Text]"/>
      <dgm:spPr>
        <a:solidFill>
          <a:srgbClr val="008000"/>
        </a:solidFill>
        <a:ln>
          <a:solidFill>
            <a:srgbClr val="008000"/>
          </a:solidFill>
        </a:ln>
      </dgm:spPr>
      <dgm:t>
        <a:bodyPr/>
        <a:lstStyle/>
        <a:p>
          <a:r>
            <a:rPr lang="en-CA" dirty="0">
              <a:solidFill>
                <a:srgbClr val="FFFF00"/>
              </a:solidFill>
            </a:rPr>
            <a:t>Hardware</a:t>
          </a:r>
        </a:p>
      </dgm:t>
    </dgm:pt>
    <dgm:pt modelId="{EB012B82-62E4-4037-85EB-633773D2D480}" type="parTrans" cxnId="{643788DB-EB52-4064-9C03-38CB61E5CB05}">
      <dgm:prSet/>
      <dgm:spPr/>
      <dgm:t>
        <a:bodyPr/>
        <a:lstStyle/>
        <a:p>
          <a:endParaRPr lang="en-CA"/>
        </a:p>
      </dgm:t>
    </dgm:pt>
    <dgm:pt modelId="{AB3FD2DF-4EC7-4F6C-8FEB-76A1D03BA84B}" type="sibTrans" cxnId="{643788DB-EB52-4064-9C03-38CB61E5CB05}">
      <dgm:prSet/>
      <dgm:spPr/>
      <dgm:t>
        <a:bodyPr/>
        <a:lstStyle/>
        <a:p>
          <a:endParaRPr lang="en-CA"/>
        </a:p>
      </dgm:t>
    </dgm:pt>
    <dgm:pt modelId="{0FC5759B-1E7E-4D66-9C14-3C51E991FC28}">
      <dgm:prSet phldrT="[Text]"/>
      <dgm:spPr>
        <a:solidFill>
          <a:srgbClr val="00D07C"/>
        </a:solidFill>
      </dgm:spPr>
      <dgm:t>
        <a:bodyPr/>
        <a:lstStyle/>
        <a:p>
          <a:r>
            <a:rPr lang="en-CA" dirty="0">
              <a:solidFill>
                <a:srgbClr val="FFFF00"/>
              </a:solidFill>
            </a:rPr>
            <a:t>Kernel</a:t>
          </a:r>
        </a:p>
      </dgm:t>
    </dgm:pt>
    <dgm:pt modelId="{60392DCC-F0A8-4D9C-9095-3FFB04110CF6}" type="parTrans" cxnId="{D2E2D208-2C70-45C9-934B-7EA6E1F0E488}">
      <dgm:prSet/>
      <dgm:spPr/>
      <dgm:t>
        <a:bodyPr/>
        <a:lstStyle/>
        <a:p>
          <a:endParaRPr lang="en-CA"/>
        </a:p>
      </dgm:t>
    </dgm:pt>
    <dgm:pt modelId="{4F5110F3-D592-4E40-86D2-12B01FC6E240}" type="sibTrans" cxnId="{D2E2D208-2C70-45C9-934B-7EA6E1F0E488}">
      <dgm:prSet/>
      <dgm:spPr/>
      <dgm:t>
        <a:bodyPr/>
        <a:lstStyle/>
        <a:p>
          <a:endParaRPr lang="en-CA"/>
        </a:p>
      </dgm:t>
    </dgm:pt>
    <dgm:pt modelId="{3686F024-AA41-4E72-9317-AAC20B6BFF31}">
      <dgm:prSet phldrT="[Text]"/>
      <dgm:spPr>
        <a:solidFill>
          <a:srgbClr val="00FE97"/>
        </a:solidFill>
      </dgm:spPr>
      <dgm:t>
        <a:bodyPr/>
        <a:lstStyle/>
        <a:p>
          <a:r>
            <a:rPr lang="en-CA" dirty="0">
              <a:solidFill>
                <a:srgbClr val="FFFF00"/>
              </a:solidFill>
            </a:rPr>
            <a:t>File System</a:t>
          </a:r>
        </a:p>
      </dgm:t>
    </dgm:pt>
    <dgm:pt modelId="{E5734E18-F52A-4616-B9A2-4B899D914F02}" type="parTrans" cxnId="{48ADBBF2-FD4B-4FAE-B9C3-BF6F151FA8C0}">
      <dgm:prSet/>
      <dgm:spPr/>
      <dgm:t>
        <a:bodyPr/>
        <a:lstStyle/>
        <a:p>
          <a:endParaRPr lang="en-CA"/>
        </a:p>
      </dgm:t>
    </dgm:pt>
    <dgm:pt modelId="{41F0E30A-2A52-4187-B963-F5F0D494752B}" type="sibTrans" cxnId="{48ADBBF2-FD4B-4FAE-B9C3-BF6F151FA8C0}">
      <dgm:prSet/>
      <dgm:spPr/>
      <dgm:t>
        <a:bodyPr/>
        <a:lstStyle/>
        <a:p>
          <a:endParaRPr lang="en-CA"/>
        </a:p>
      </dgm:t>
    </dgm:pt>
    <dgm:pt modelId="{52DA6B0B-5C6A-42CE-8586-B6C3E8455316}">
      <dgm:prSet phldrT="[Text]"/>
      <dgm:spPr>
        <a:solidFill>
          <a:srgbClr val="47FFB5"/>
        </a:solidFill>
      </dgm:spPr>
      <dgm:t>
        <a:bodyPr/>
        <a:lstStyle/>
        <a:p>
          <a:r>
            <a:rPr lang="en-CA" dirty="0">
              <a:solidFill>
                <a:srgbClr val="FFFF00"/>
              </a:solidFill>
            </a:rPr>
            <a:t>Shell</a:t>
          </a:r>
        </a:p>
      </dgm:t>
    </dgm:pt>
    <dgm:pt modelId="{F3995254-7DAA-4322-96BF-9B01C038CD2B}" type="parTrans" cxnId="{C84208B8-D8D2-4A04-BF15-183C5C22C899}">
      <dgm:prSet/>
      <dgm:spPr/>
      <dgm:t>
        <a:bodyPr/>
        <a:lstStyle/>
        <a:p>
          <a:endParaRPr lang="en-CA"/>
        </a:p>
      </dgm:t>
    </dgm:pt>
    <dgm:pt modelId="{EAE53CAC-93A9-4A17-9EA6-FFE604175E87}" type="sibTrans" cxnId="{C84208B8-D8D2-4A04-BF15-183C5C22C899}">
      <dgm:prSet/>
      <dgm:spPr/>
      <dgm:t>
        <a:bodyPr/>
        <a:lstStyle/>
        <a:p>
          <a:endParaRPr lang="en-CA"/>
        </a:p>
      </dgm:t>
    </dgm:pt>
    <dgm:pt modelId="{86C03687-14AF-4172-A01D-19FB07F26811}">
      <dgm:prSet phldrT="[Text]"/>
      <dgm:spPr/>
      <dgm:t>
        <a:bodyPr/>
        <a:lstStyle/>
        <a:p>
          <a:r>
            <a:rPr lang="en-CA" dirty="0">
              <a:solidFill>
                <a:srgbClr val="FFFF00"/>
              </a:solidFill>
            </a:rPr>
            <a:t>Utilities</a:t>
          </a:r>
        </a:p>
      </dgm:t>
    </dgm:pt>
    <dgm:pt modelId="{C8DCB003-AD8F-40DB-AA82-C0E79254D8E1}" type="parTrans" cxnId="{B6F8ECBA-FAD2-4FAE-AE60-952CB4D555A5}">
      <dgm:prSet/>
      <dgm:spPr/>
      <dgm:t>
        <a:bodyPr/>
        <a:lstStyle/>
        <a:p>
          <a:endParaRPr lang="en-CA"/>
        </a:p>
      </dgm:t>
    </dgm:pt>
    <dgm:pt modelId="{5698CE30-7102-4EE8-9082-6DA8F4DA58E8}" type="sibTrans" cxnId="{B6F8ECBA-FAD2-4FAE-AE60-952CB4D555A5}">
      <dgm:prSet/>
      <dgm:spPr/>
      <dgm:t>
        <a:bodyPr/>
        <a:lstStyle/>
        <a:p>
          <a:endParaRPr lang="en-CA"/>
        </a:p>
      </dgm:t>
    </dgm:pt>
    <dgm:pt modelId="{729FF43A-E34C-4FE1-AB77-7A5A8576BCC4}" type="pres">
      <dgm:prSet presAssocID="{92E6213E-8A19-45B3-BCF9-EAEA23C91525}" presName="outerComposite" presStyleCnt="0">
        <dgm:presLayoutVars>
          <dgm:chMax val="5"/>
          <dgm:dir/>
          <dgm:resizeHandles val="exact"/>
        </dgm:presLayoutVars>
      </dgm:prSet>
      <dgm:spPr/>
    </dgm:pt>
    <dgm:pt modelId="{47C14F40-C149-4BA2-A656-E501A5C58524}" type="pres">
      <dgm:prSet presAssocID="{92E6213E-8A19-45B3-BCF9-EAEA23C91525}" presName="dummyMaxCanvas" presStyleCnt="0">
        <dgm:presLayoutVars/>
      </dgm:prSet>
      <dgm:spPr/>
    </dgm:pt>
    <dgm:pt modelId="{9AB400DB-EE89-4577-B9D2-4D761653CF90}" type="pres">
      <dgm:prSet presAssocID="{92E6213E-8A19-45B3-BCF9-EAEA23C91525}" presName="FiveNodes_1" presStyleLbl="node1" presStyleIdx="0" presStyleCnt="5">
        <dgm:presLayoutVars>
          <dgm:bulletEnabled val="1"/>
        </dgm:presLayoutVars>
      </dgm:prSet>
      <dgm:spPr/>
    </dgm:pt>
    <dgm:pt modelId="{59F28AEB-D735-4948-9F91-E1F872CB58E3}" type="pres">
      <dgm:prSet presAssocID="{92E6213E-8A19-45B3-BCF9-EAEA23C91525}" presName="FiveNodes_2" presStyleLbl="node1" presStyleIdx="1" presStyleCnt="5">
        <dgm:presLayoutVars>
          <dgm:bulletEnabled val="1"/>
        </dgm:presLayoutVars>
      </dgm:prSet>
      <dgm:spPr/>
    </dgm:pt>
    <dgm:pt modelId="{95C5C3D2-BFBA-4F48-8B87-BD31AB4EB2B8}" type="pres">
      <dgm:prSet presAssocID="{92E6213E-8A19-45B3-BCF9-EAEA23C91525}" presName="FiveNodes_3" presStyleLbl="node1" presStyleIdx="2" presStyleCnt="5" custLinFactNeighborX="-902" custLinFactNeighborY="-3257">
        <dgm:presLayoutVars>
          <dgm:bulletEnabled val="1"/>
        </dgm:presLayoutVars>
      </dgm:prSet>
      <dgm:spPr/>
    </dgm:pt>
    <dgm:pt modelId="{82A34209-0382-4B51-8F59-91B8015A10A2}" type="pres">
      <dgm:prSet presAssocID="{92E6213E-8A19-45B3-BCF9-EAEA23C91525}" presName="FiveNodes_4" presStyleLbl="node1" presStyleIdx="3" presStyleCnt="5">
        <dgm:presLayoutVars>
          <dgm:bulletEnabled val="1"/>
        </dgm:presLayoutVars>
      </dgm:prSet>
      <dgm:spPr/>
    </dgm:pt>
    <dgm:pt modelId="{B676F0AB-F62C-4701-87C4-DF56E1D85A9C}" type="pres">
      <dgm:prSet presAssocID="{92E6213E-8A19-45B3-BCF9-EAEA23C91525}" presName="FiveNodes_5" presStyleLbl="node1" presStyleIdx="4" presStyleCnt="5">
        <dgm:presLayoutVars>
          <dgm:bulletEnabled val="1"/>
        </dgm:presLayoutVars>
      </dgm:prSet>
      <dgm:spPr/>
    </dgm:pt>
    <dgm:pt modelId="{2CA0F39D-7E4C-4F8E-9F95-8AC04180B3C1}" type="pres">
      <dgm:prSet presAssocID="{92E6213E-8A19-45B3-BCF9-EAEA23C91525}" presName="FiveConn_1-2" presStyleLbl="fgAccFollowNode1" presStyleIdx="0" presStyleCnt="4">
        <dgm:presLayoutVars>
          <dgm:bulletEnabled val="1"/>
        </dgm:presLayoutVars>
      </dgm:prSet>
      <dgm:spPr/>
    </dgm:pt>
    <dgm:pt modelId="{7802A401-1F8C-4F0C-9D69-F13F4D8C80B2}" type="pres">
      <dgm:prSet presAssocID="{92E6213E-8A19-45B3-BCF9-EAEA23C91525}" presName="FiveConn_2-3" presStyleLbl="fgAccFollowNode1" presStyleIdx="1" presStyleCnt="4">
        <dgm:presLayoutVars>
          <dgm:bulletEnabled val="1"/>
        </dgm:presLayoutVars>
      </dgm:prSet>
      <dgm:spPr/>
    </dgm:pt>
    <dgm:pt modelId="{E4865380-F3B8-44EF-AB4B-D6A0E08C052E}" type="pres">
      <dgm:prSet presAssocID="{92E6213E-8A19-45B3-BCF9-EAEA23C91525}" presName="FiveConn_3-4" presStyleLbl="fgAccFollowNode1" presStyleIdx="2" presStyleCnt="4">
        <dgm:presLayoutVars>
          <dgm:bulletEnabled val="1"/>
        </dgm:presLayoutVars>
      </dgm:prSet>
      <dgm:spPr/>
    </dgm:pt>
    <dgm:pt modelId="{DB3935C0-EE52-4696-98CC-A55940EA2C0D}" type="pres">
      <dgm:prSet presAssocID="{92E6213E-8A19-45B3-BCF9-EAEA23C91525}" presName="FiveConn_4-5" presStyleLbl="fgAccFollowNode1" presStyleIdx="3" presStyleCnt="4">
        <dgm:presLayoutVars>
          <dgm:bulletEnabled val="1"/>
        </dgm:presLayoutVars>
      </dgm:prSet>
      <dgm:spPr/>
    </dgm:pt>
    <dgm:pt modelId="{86ED5195-FFCC-4AC5-B896-AF14F71E18BE}" type="pres">
      <dgm:prSet presAssocID="{92E6213E-8A19-45B3-BCF9-EAEA23C91525}" presName="FiveNodes_1_text" presStyleLbl="node1" presStyleIdx="4" presStyleCnt="5">
        <dgm:presLayoutVars>
          <dgm:bulletEnabled val="1"/>
        </dgm:presLayoutVars>
      </dgm:prSet>
      <dgm:spPr/>
    </dgm:pt>
    <dgm:pt modelId="{A94C675A-C518-43F9-9C82-04371714C476}" type="pres">
      <dgm:prSet presAssocID="{92E6213E-8A19-45B3-BCF9-EAEA23C91525}" presName="FiveNodes_2_text" presStyleLbl="node1" presStyleIdx="4" presStyleCnt="5">
        <dgm:presLayoutVars>
          <dgm:bulletEnabled val="1"/>
        </dgm:presLayoutVars>
      </dgm:prSet>
      <dgm:spPr/>
    </dgm:pt>
    <dgm:pt modelId="{0EE9D816-1582-4EFA-8530-074B12E6DE63}" type="pres">
      <dgm:prSet presAssocID="{92E6213E-8A19-45B3-BCF9-EAEA23C91525}" presName="FiveNodes_3_text" presStyleLbl="node1" presStyleIdx="4" presStyleCnt="5">
        <dgm:presLayoutVars>
          <dgm:bulletEnabled val="1"/>
        </dgm:presLayoutVars>
      </dgm:prSet>
      <dgm:spPr/>
    </dgm:pt>
    <dgm:pt modelId="{7B46991F-B066-4C50-B1CA-650FA3125078}" type="pres">
      <dgm:prSet presAssocID="{92E6213E-8A19-45B3-BCF9-EAEA23C91525}" presName="FiveNodes_4_text" presStyleLbl="node1" presStyleIdx="4" presStyleCnt="5">
        <dgm:presLayoutVars>
          <dgm:bulletEnabled val="1"/>
        </dgm:presLayoutVars>
      </dgm:prSet>
      <dgm:spPr/>
    </dgm:pt>
    <dgm:pt modelId="{28A872AC-B870-4B67-A617-E8BD0FAEE54F}" type="pres">
      <dgm:prSet presAssocID="{92E6213E-8A19-45B3-BCF9-EAEA23C91525}" presName="FiveNodes_5_text" presStyleLbl="node1" presStyleIdx="4" presStyleCnt="5">
        <dgm:presLayoutVars>
          <dgm:bulletEnabled val="1"/>
        </dgm:presLayoutVars>
      </dgm:prSet>
      <dgm:spPr/>
    </dgm:pt>
  </dgm:ptLst>
  <dgm:cxnLst>
    <dgm:cxn modelId="{E4EC1B02-B8C7-4FDA-941A-B4808CA18352}" type="presOf" srcId="{021E012A-571D-4022-967C-4EA6E91B7EFD}" destId="{9AB400DB-EE89-4577-B9D2-4D761653CF90}" srcOrd="0" destOrd="0" presId="urn:microsoft.com/office/officeart/2005/8/layout/vProcess5"/>
    <dgm:cxn modelId="{D2E2D208-2C70-45C9-934B-7EA6E1F0E488}" srcId="{92E6213E-8A19-45B3-BCF9-EAEA23C91525}" destId="{0FC5759B-1E7E-4D66-9C14-3C51E991FC28}" srcOrd="1" destOrd="0" parTransId="{60392DCC-F0A8-4D9C-9095-3FFB04110CF6}" sibTransId="{4F5110F3-D592-4E40-86D2-12B01FC6E240}"/>
    <dgm:cxn modelId="{EC30460E-AAC2-49A6-9F9E-837D7A39AF24}" type="presOf" srcId="{52DA6B0B-5C6A-42CE-8586-B6C3E8455316}" destId="{82A34209-0382-4B51-8F59-91B8015A10A2}" srcOrd="0" destOrd="0" presId="urn:microsoft.com/office/officeart/2005/8/layout/vProcess5"/>
    <dgm:cxn modelId="{69E67217-8650-4139-9838-621B4CD3633A}" type="presOf" srcId="{86C03687-14AF-4172-A01D-19FB07F26811}" destId="{28A872AC-B870-4B67-A617-E8BD0FAEE54F}" srcOrd="1" destOrd="0" presId="urn:microsoft.com/office/officeart/2005/8/layout/vProcess5"/>
    <dgm:cxn modelId="{0274FD1F-0231-4827-8706-B8B7BFBB936D}" type="presOf" srcId="{AB3FD2DF-4EC7-4F6C-8FEB-76A1D03BA84B}" destId="{2CA0F39D-7E4C-4F8E-9F95-8AC04180B3C1}" srcOrd="0" destOrd="0" presId="urn:microsoft.com/office/officeart/2005/8/layout/vProcess5"/>
    <dgm:cxn modelId="{1D18AD25-00E6-45CC-BFCA-3A04D76FDB1E}" type="presOf" srcId="{92E6213E-8A19-45B3-BCF9-EAEA23C91525}" destId="{729FF43A-E34C-4FE1-AB77-7A5A8576BCC4}" srcOrd="0" destOrd="0" presId="urn:microsoft.com/office/officeart/2005/8/layout/vProcess5"/>
    <dgm:cxn modelId="{D7CD0129-5088-49AC-814D-0C4D739CCC28}" type="presOf" srcId="{41F0E30A-2A52-4187-B963-F5F0D494752B}" destId="{E4865380-F3B8-44EF-AB4B-D6A0E08C052E}" srcOrd="0" destOrd="0" presId="urn:microsoft.com/office/officeart/2005/8/layout/vProcess5"/>
    <dgm:cxn modelId="{962A2329-8B75-49F6-BE40-90F6DE476AEC}" type="presOf" srcId="{86C03687-14AF-4172-A01D-19FB07F26811}" destId="{B676F0AB-F62C-4701-87C4-DF56E1D85A9C}" srcOrd="0" destOrd="0" presId="urn:microsoft.com/office/officeart/2005/8/layout/vProcess5"/>
    <dgm:cxn modelId="{948A1B84-2270-405A-A9D2-DF7BB29A48D1}" type="presOf" srcId="{52DA6B0B-5C6A-42CE-8586-B6C3E8455316}" destId="{7B46991F-B066-4C50-B1CA-650FA3125078}" srcOrd="1" destOrd="0" presId="urn:microsoft.com/office/officeart/2005/8/layout/vProcess5"/>
    <dgm:cxn modelId="{5690E884-23BE-4C22-926C-F1FB6E62406F}" type="presOf" srcId="{4F5110F3-D592-4E40-86D2-12B01FC6E240}" destId="{7802A401-1F8C-4F0C-9D69-F13F4D8C80B2}" srcOrd="0" destOrd="0" presId="urn:microsoft.com/office/officeart/2005/8/layout/vProcess5"/>
    <dgm:cxn modelId="{0103E787-FD03-4B2B-9BF4-58562C624A57}" type="presOf" srcId="{021E012A-571D-4022-967C-4EA6E91B7EFD}" destId="{86ED5195-FFCC-4AC5-B896-AF14F71E18BE}" srcOrd="1" destOrd="0" presId="urn:microsoft.com/office/officeart/2005/8/layout/vProcess5"/>
    <dgm:cxn modelId="{D5B82FA2-0DE4-4E04-9120-7A52953321A8}" type="presOf" srcId="{0FC5759B-1E7E-4D66-9C14-3C51E991FC28}" destId="{A94C675A-C518-43F9-9C82-04371714C476}" srcOrd="1" destOrd="0" presId="urn:microsoft.com/office/officeart/2005/8/layout/vProcess5"/>
    <dgm:cxn modelId="{C84208B8-D8D2-4A04-BF15-183C5C22C899}" srcId="{92E6213E-8A19-45B3-BCF9-EAEA23C91525}" destId="{52DA6B0B-5C6A-42CE-8586-B6C3E8455316}" srcOrd="3" destOrd="0" parTransId="{F3995254-7DAA-4322-96BF-9B01C038CD2B}" sibTransId="{EAE53CAC-93A9-4A17-9EA6-FFE604175E87}"/>
    <dgm:cxn modelId="{B6F8ECBA-FAD2-4FAE-AE60-952CB4D555A5}" srcId="{92E6213E-8A19-45B3-BCF9-EAEA23C91525}" destId="{86C03687-14AF-4172-A01D-19FB07F26811}" srcOrd="4" destOrd="0" parTransId="{C8DCB003-AD8F-40DB-AA82-C0E79254D8E1}" sibTransId="{5698CE30-7102-4EE8-9082-6DA8F4DA58E8}"/>
    <dgm:cxn modelId="{E1E05ACB-A317-449D-A3D1-9049CD37AB0C}" type="presOf" srcId="{EAE53CAC-93A9-4A17-9EA6-FFE604175E87}" destId="{DB3935C0-EE52-4696-98CC-A55940EA2C0D}" srcOrd="0" destOrd="0" presId="urn:microsoft.com/office/officeart/2005/8/layout/vProcess5"/>
    <dgm:cxn modelId="{5755BFCE-6C5C-4DE8-842F-633CDD762BB0}" type="presOf" srcId="{0FC5759B-1E7E-4D66-9C14-3C51E991FC28}" destId="{59F28AEB-D735-4948-9F91-E1F872CB58E3}" srcOrd="0" destOrd="0" presId="urn:microsoft.com/office/officeart/2005/8/layout/vProcess5"/>
    <dgm:cxn modelId="{3B06C1CF-0134-4042-A530-EAA96B96603B}" type="presOf" srcId="{3686F024-AA41-4E72-9317-AAC20B6BFF31}" destId="{95C5C3D2-BFBA-4F48-8B87-BD31AB4EB2B8}" srcOrd="0" destOrd="0" presId="urn:microsoft.com/office/officeart/2005/8/layout/vProcess5"/>
    <dgm:cxn modelId="{8EED5ADA-6F92-4016-B227-15352E64C148}" type="presOf" srcId="{3686F024-AA41-4E72-9317-AAC20B6BFF31}" destId="{0EE9D816-1582-4EFA-8530-074B12E6DE63}" srcOrd="1" destOrd="0" presId="urn:microsoft.com/office/officeart/2005/8/layout/vProcess5"/>
    <dgm:cxn modelId="{643788DB-EB52-4064-9C03-38CB61E5CB05}" srcId="{92E6213E-8A19-45B3-BCF9-EAEA23C91525}" destId="{021E012A-571D-4022-967C-4EA6E91B7EFD}" srcOrd="0" destOrd="0" parTransId="{EB012B82-62E4-4037-85EB-633773D2D480}" sibTransId="{AB3FD2DF-4EC7-4F6C-8FEB-76A1D03BA84B}"/>
    <dgm:cxn modelId="{48ADBBF2-FD4B-4FAE-B9C3-BF6F151FA8C0}" srcId="{92E6213E-8A19-45B3-BCF9-EAEA23C91525}" destId="{3686F024-AA41-4E72-9317-AAC20B6BFF31}" srcOrd="2" destOrd="0" parTransId="{E5734E18-F52A-4616-B9A2-4B899D914F02}" sibTransId="{41F0E30A-2A52-4187-B963-F5F0D494752B}"/>
    <dgm:cxn modelId="{05A47250-C42D-462C-8E4C-353B2415AC8A}" type="presParOf" srcId="{729FF43A-E34C-4FE1-AB77-7A5A8576BCC4}" destId="{47C14F40-C149-4BA2-A656-E501A5C58524}" srcOrd="0" destOrd="0" presId="urn:microsoft.com/office/officeart/2005/8/layout/vProcess5"/>
    <dgm:cxn modelId="{348D7C38-B0A3-49C6-9036-62A335768889}" type="presParOf" srcId="{729FF43A-E34C-4FE1-AB77-7A5A8576BCC4}" destId="{9AB400DB-EE89-4577-B9D2-4D761653CF90}" srcOrd="1" destOrd="0" presId="urn:microsoft.com/office/officeart/2005/8/layout/vProcess5"/>
    <dgm:cxn modelId="{78FECDFD-97CD-4473-AADC-D2C6F1CDB0FB}" type="presParOf" srcId="{729FF43A-E34C-4FE1-AB77-7A5A8576BCC4}" destId="{59F28AEB-D735-4948-9F91-E1F872CB58E3}" srcOrd="2" destOrd="0" presId="urn:microsoft.com/office/officeart/2005/8/layout/vProcess5"/>
    <dgm:cxn modelId="{F057912D-6044-4346-9EE1-41BCCCAE9A43}" type="presParOf" srcId="{729FF43A-E34C-4FE1-AB77-7A5A8576BCC4}" destId="{95C5C3D2-BFBA-4F48-8B87-BD31AB4EB2B8}" srcOrd="3" destOrd="0" presId="urn:microsoft.com/office/officeart/2005/8/layout/vProcess5"/>
    <dgm:cxn modelId="{01C51CC4-4057-462A-9975-FD7BF50FB041}" type="presParOf" srcId="{729FF43A-E34C-4FE1-AB77-7A5A8576BCC4}" destId="{82A34209-0382-4B51-8F59-91B8015A10A2}" srcOrd="4" destOrd="0" presId="urn:microsoft.com/office/officeart/2005/8/layout/vProcess5"/>
    <dgm:cxn modelId="{75B8F7B1-4939-49E1-9874-B8FFAB7567AF}" type="presParOf" srcId="{729FF43A-E34C-4FE1-AB77-7A5A8576BCC4}" destId="{B676F0AB-F62C-4701-87C4-DF56E1D85A9C}" srcOrd="5" destOrd="0" presId="urn:microsoft.com/office/officeart/2005/8/layout/vProcess5"/>
    <dgm:cxn modelId="{9A69D360-A4FA-47B3-86C3-9ED2101BAB4F}" type="presParOf" srcId="{729FF43A-E34C-4FE1-AB77-7A5A8576BCC4}" destId="{2CA0F39D-7E4C-4F8E-9F95-8AC04180B3C1}" srcOrd="6" destOrd="0" presId="urn:microsoft.com/office/officeart/2005/8/layout/vProcess5"/>
    <dgm:cxn modelId="{929086FC-4001-4B2C-948A-1E14ACDDC79D}" type="presParOf" srcId="{729FF43A-E34C-4FE1-AB77-7A5A8576BCC4}" destId="{7802A401-1F8C-4F0C-9D69-F13F4D8C80B2}" srcOrd="7" destOrd="0" presId="urn:microsoft.com/office/officeart/2005/8/layout/vProcess5"/>
    <dgm:cxn modelId="{AFBA86A2-4E8C-4C80-98EA-467CCA3EB58A}" type="presParOf" srcId="{729FF43A-E34C-4FE1-AB77-7A5A8576BCC4}" destId="{E4865380-F3B8-44EF-AB4B-D6A0E08C052E}" srcOrd="8" destOrd="0" presId="urn:microsoft.com/office/officeart/2005/8/layout/vProcess5"/>
    <dgm:cxn modelId="{11AC3278-C907-44B1-B6BD-A72F160F9256}" type="presParOf" srcId="{729FF43A-E34C-4FE1-AB77-7A5A8576BCC4}" destId="{DB3935C0-EE52-4696-98CC-A55940EA2C0D}" srcOrd="9" destOrd="0" presId="urn:microsoft.com/office/officeart/2005/8/layout/vProcess5"/>
    <dgm:cxn modelId="{7F10A445-A988-4D78-92A4-53FFBEAAA919}" type="presParOf" srcId="{729FF43A-E34C-4FE1-AB77-7A5A8576BCC4}" destId="{86ED5195-FFCC-4AC5-B896-AF14F71E18BE}" srcOrd="10" destOrd="0" presId="urn:microsoft.com/office/officeart/2005/8/layout/vProcess5"/>
    <dgm:cxn modelId="{B34F3374-593D-4BBA-B618-668B629544F5}" type="presParOf" srcId="{729FF43A-E34C-4FE1-AB77-7A5A8576BCC4}" destId="{A94C675A-C518-43F9-9C82-04371714C476}" srcOrd="11" destOrd="0" presId="urn:microsoft.com/office/officeart/2005/8/layout/vProcess5"/>
    <dgm:cxn modelId="{E4C8EE5A-D3F8-4BE7-9941-6F15802587ED}" type="presParOf" srcId="{729FF43A-E34C-4FE1-AB77-7A5A8576BCC4}" destId="{0EE9D816-1582-4EFA-8530-074B12E6DE63}" srcOrd="12" destOrd="0" presId="urn:microsoft.com/office/officeart/2005/8/layout/vProcess5"/>
    <dgm:cxn modelId="{BA44A0AD-8683-41FF-AA7E-28107034BD96}" type="presParOf" srcId="{729FF43A-E34C-4FE1-AB77-7A5A8576BCC4}" destId="{7B46991F-B066-4C50-B1CA-650FA3125078}" srcOrd="13" destOrd="0" presId="urn:microsoft.com/office/officeart/2005/8/layout/vProcess5"/>
    <dgm:cxn modelId="{F695B59F-E261-41F9-931F-01CA6FB5D60E}" type="presParOf" srcId="{729FF43A-E34C-4FE1-AB77-7A5A8576BCC4}" destId="{28A872AC-B870-4B67-A617-E8BD0FAEE54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400DB-EE89-4577-B9D2-4D761653CF90}">
      <dsp:nvSpPr>
        <dsp:cNvPr id="0" name=""/>
        <dsp:cNvSpPr/>
      </dsp:nvSpPr>
      <dsp:spPr>
        <a:xfrm>
          <a:off x="0" y="0"/>
          <a:ext cx="5198212" cy="719938"/>
        </a:xfrm>
        <a:prstGeom prst="roundRect">
          <a:avLst>
            <a:gd name="adj" fmla="val 10000"/>
          </a:avLst>
        </a:prstGeom>
        <a:solidFill>
          <a:srgbClr val="008000"/>
        </a:solidFill>
        <a:ln w="25400" cap="flat" cmpd="sng" algn="ctr">
          <a:solidFill>
            <a:srgbClr val="008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CA" sz="3200" kern="1200" dirty="0">
              <a:solidFill>
                <a:srgbClr val="FFFF00"/>
              </a:solidFill>
            </a:rPr>
            <a:t>Hardware</a:t>
          </a:r>
        </a:p>
      </dsp:txBody>
      <dsp:txXfrm>
        <a:off x="21086" y="21086"/>
        <a:ext cx="4337109" cy="677766"/>
      </dsp:txXfrm>
    </dsp:sp>
    <dsp:sp modelId="{59F28AEB-D735-4948-9F91-E1F872CB58E3}">
      <dsp:nvSpPr>
        <dsp:cNvPr id="0" name=""/>
        <dsp:cNvSpPr/>
      </dsp:nvSpPr>
      <dsp:spPr>
        <a:xfrm>
          <a:off x="388178" y="819930"/>
          <a:ext cx="5198212" cy="719938"/>
        </a:xfrm>
        <a:prstGeom prst="roundRect">
          <a:avLst>
            <a:gd name="adj" fmla="val 10000"/>
          </a:avLst>
        </a:prstGeom>
        <a:solidFill>
          <a:srgbClr val="00D07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CA" sz="3200" kern="1200" dirty="0">
              <a:solidFill>
                <a:srgbClr val="FFFF00"/>
              </a:solidFill>
            </a:rPr>
            <a:t>Kernel</a:t>
          </a:r>
        </a:p>
      </dsp:txBody>
      <dsp:txXfrm>
        <a:off x="409264" y="841016"/>
        <a:ext cx="4299901" cy="677766"/>
      </dsp:txXfrm>
    </dsp:sp>
    <dsp:sp modelId="{95C5C3D2-BFBA-4F48-8B87-BD31AB4EB2B8}">
      <dsp:nvSpPr>
        <dsp:cNvPr id="0" name=""/>
        <dsp:cNvSpPr/>
      </dsp:nvSpPr>
      <dsp:spPr>
        <a:xfrm>
          <a:off x="729468" y="1616412"/>
          <a:ext cx="5198212" cy="719938"/>
        </a:xfrm>
        <a:prstGeom prst="roundRect">
          <a:avLst>
            <a:gd name="adj" fmla="val 10000"/>
          </a:avLst>
        </a:prstGeom>
        <a:solidFill>
          <a:srgbClr val="00FE9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CA" sz="3200" kern="1200" dirty="0">
              <a:solidFill>
                <a:srgbClr val="FFFF00"/>
              </a:solidFill>
            </a:rPr>
            <a:t>File System</a:t>
          </a:r>
        </a:p>
      </dsp:txBody>
      <dsp:txXfrm>
        <a:off x="750554" y="1637498"/>
        <a:ext cx="4299901" cy="677766"/>
      </dsp:txXfrm>
    </dsp:sp>
    <dsp:sp modelId="{82A34209-0382-4B51-8F59-91B8015A10A2}">
      <dsp:nvSpPr>
        <dsp:cNvPr id="0" name=""/>
        <dsp:cNvSpPr/>
      </dsp:nvSpPr>
      <dsp:spPr>
        <a:xfrm>
          <a:off x="1164534" y="2459790"/>
          <a:ext cx="5198212" cy="719938"/>
        </a:xfrm>
        <a:prstGeom prst="roundRect">
          <a:avLst>
            <a:gd name="adj" fmla="val 10000"/>
          </a:avLst>
        </a:prstGeom>
        <a:solidFill>
          <a:srgbClr val="47FFB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CA" sz="3200" kern="1200" dirty="0">
              <a:solidFill>
                <a:srgbClr val="FFFF00"/>
              </a:solidFill>
            </a:rPr>
            <a:t>Shell</a:t>
          </a:r>
        </a:p>
      </dsp:txBody>
      <dsp:txXfrm>
        <a:off x="1185620" y="2480876"/>
        <a:ext cx="4299901" cy="677766"/>
      </dsp:txXfrm>
    </dsp:sp>
    <dsp:sp modelId="{B676F0AB-F62C-4701-87C4-DF56E1D85A9C}">
      <dsp:nvSpPr>
        <dsp:cNvPr id="0" name=""/>
        <dsp:cNvSpPr/>
      </dsp:nvSpPr>
      <dsp:spPr>
        <a:xfrm>
          <a:off x="1552712" y="3279721"/>
          <a:ext cx="5198212" cy="7199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CA" sz="3200" kern="1200" dirty="0">
              <a:solidFill>
                <a:srgbClr val="FFFF00"/>
              </a:solidFill>
            </a:rPr>
            <a:t>Utilities</a:t>
          </a:r>
        </a:p>
      </dsp:txBody>
      <dsp:txXfrm>
        <a:off x="1573798" y="3300807"/>
        <a:ext cx="4299901" cy="677766"/>
      </dsp:txXfrm>
    </dsp:sp>
    <dsp:sp modelId="{2CA0F39D-7E4C-4F8E-9F95-8AC04180B3C1}">
      <dsp:nvSpPr>
        <dsp:cNvPr id="0" name=""/>
        <dsp:cNvSpPr/>
      </dsp:nvSpPr>
      <dsp:spPr>
        <a:xfrm>
          <a:off x="4730252" y="525955"/>
          <a:ext cx="467960" cy="46796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CA" sz="2200" kern="1200"/>
        </a:p>
      </dsp:txBody>
      <dsp:txXfrm>
        <a:off x="4835543" y="525955"/>
        <a:ext cx="257378" cy="352140"/>
      </dsp:txXfrm>
    </dsp:sp>
    <dsp:sp modelId="{7802A401-1F8C-4F0C-9D69-F13F4D8C80B2}">
      <dsp:nvSpPr>
        <dsp:cNvPr id="0" name=""/>
        <dsp:cNvSpPr/>
      </dsp:nvSpPr>
      <dsp:spPr>
        <a:xfrm>
          <a:off x="5118430" y="1345885"/>
          <a:ext cx="467960" cy="46796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CA" sz="2200" kern="1200"/>
        </a:p>
      </dsp:txBody>
      <dsp:txXfrm>
        <a:off x="5223721" y="1345885"/>
        <a:ext cx="257378" cy="352140"/>
      </dsp:txXfrm>
    </dsp:sp>
    <dsp:sp modelId="{E4865380-F3B8-44EF-AB4B-D6A0E08C052E}">
      <dsp:nvSpPr>
        <dsp:cNvPr id="0" name=""/>
        <dsp:cNvSpPr/>
      </dsp:nvSpPr>
      <dsp:spPr>
        <a:xfrm>
          <a:off x="5506608" y="2153816"/>
          <a:ext cx="467960" cy="46796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CA" sz="2200" kern="1200"/>
        </a:p>
      </dsp:txBody>
      <dsp:txXfrm>
        <a:off x="5611899" y="2153816"/>
        <a:ext cx="257378" cy="352140"/>
      </dsp:txXfrm>
    </dsp:sp>
    <dsp:sp modelId="{DB3935C0-EE52-4696-98CC-A55940EA2C0D}">
      <dsp:nvSpPr>
        <dsp:cNvPr id="0" name=""/>
        <dsp:cNvSpPr/>
      </dsp:nvSpPr>
      <dsp:spPr>
        <a:xfrm>
          <a:off x="5894786" y="2981746"/>
          <a:ext cx="467960" cy="46796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CA" sz="2200" kern="1200"/>
        </a:p>
      </dsp:txBody>
      <dsp:txXfrm>
        <a:off x="6000077" y="2981746"/>
        <a:ext cx="257378" cy="35214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678AF4-5E64-AC4C-BB17-179E924E563F}" type="datetimeFigureOut">
              <a:rPr lang="en-US" smtClean="0"/>
              <a:t>9/5/2025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BC6A53-3777-FA4B-999B-678D40C4B3AE}" type="slidenum">
              <a:rPr lang="en-US" smtClean="0"/>
              <a:t>‹#›</a:t>
            </a:fld>
            <a:endParaRPr lang="en-US"/>
          </a:p>
        </p:txBody>
      </p:sp>
    </p:spTree>
    <p:extLst>
      <p:ext uri="{BB962C8B-B14F-4D97-AF65-F5344CB8AC3E}">
        <p14:creationId xmlns:p14="http://schemas.microsoft.com/office/powerpoint/2010/main" val="3350413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BA0A7F-40AB-B84E-BA8C-8861397EF456}" type="datetimeFigureOut">
              <a:rPr lang="en-US" smtClean="0"/>
              <a:t>9/5/2025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51CE3-F1EC-6B4D-8B6D-86D363C89BAA}" type="slidenum">
              <a:rPr lang="en-US" smtClean="0"/>
              <a:t>‹#›</a:t>
            </a:fld>
            <a:endParaRPr lang="en-US"/>
          </a:p>
        </p:txBody>
      </p:sp>
    </p:spTree>
    <p:extLst>
      <p:ext uri="{BB962C8B-B14F-4D97-AF65-F5344CB8AC3E}">
        <p14:creationId xmlns:p14="http://schemas.microsoft.com/office/powerpoint/2010/main" val="3901875955"/>
      </p:ext>
    </p:extLst>
  </p:cSld>
  <p:clrMap bg1="lt1" tx1="dk1" bg2="lt2" tx2="dk2" accent1="accent1" accent2="accent2" accent3="accent3" accent4="accent4" accent5="accent5" accent6="accent6" hlink="hlink" folHlink="folHlink"/>
  <p:hf hdr="0" ftr="0" dt="0"/>
  <p:notesStyle>
    <a:lvl1pPr marL="0" algn="l" defTabSz="781583" rtl="0" eaLnBrk="1" latinLnBrk="0" hangingPunct="1">
      <a:defRPr sz="2100" kern="1200">
        <a:solidFill>
          <a:schemeClr val="tx1"/>
        </a:solidFill>
        <a:latin typeface="+mn-lt"/>
        <a:ea typeface="+mn-ea"/>
        <a:cs typeface="+mn-cs"/>
      </a:defRPr>
    </a:lvl1pPr>
    <a:lvl2pPr marL="781583" algn="l" defTabSz="781583" rtl="0" eaLnBrk="1" latinLnBrk="0" hangingPunct="1">
      <a:defRPr sz="2100" kern="1200">
        <a:solidFill>
          <a:schemeClr val="tx1"/>
        </a:solidFill>
        <a:latin typeface="+mn-lt"/>
        <a:ea typeface="+mn-ea"/>
        <a:cs typeface="+mn-cs"/>
      </a:defRPr>
    </a:lvl2pPr>
    <a:lvl3pPr marL="1563167" algn="l" defTabSz="781583" rtl="0" eaLnBrk="1" latinLnBrk="0" hangingPunct="1">
      <a:defRPr sz="2100" kern="1200">
        <a:solidFill>
          <a:schemeClr val="tx1"/>
        </a:solidFill>
        <a:latin typeface="+mn-lt"/>
        <a:ea typeface="+mn-ea"/>
        <a:cs typeface="+mn-cs"/>
      </a:defRPr>
    </a:lvl3pPr>
    <a:lvl4pPr marL="2344750" algn="l" defTabSz="781583" rtl="0" eaLnBrk="1" latinLnBrk="0" hangingPunct="1">
      <a:defRPr sz="2100" kern="1200">
        <a:solidFill>
          <a:schemeClr val="tx1"/>
        </a:solidFill>
        <a:latin typeface="+mn-lt"/>
        <a:ea typeface="+mn-ea"/>
        <a:cs typeface="+mn-cs"/>
      </a:defRPr>
    </a:lvl4pPr>
    <a:lvl5pPr marL="3126334" algn="l" defTabSz="781583" rtl="0" eaLnBrk="1" latinLnBrk="0" hangingPunct="1">
      <a:defRPr sz="2100" kern="1200">
        <a:solidFill>
          <a:schemeClr val="tx1"/>
        </a:solidFill>
        <a:latin typeface="+mn-lt"/>
        <a:ea typeface="+mn-ea"/>
        <a:cs typeface="+mn-cs"/>
      </a:defRPr>
    </a:lvl5pPr>
    <a:lvl6pPr marL="3907917" algn="l" defTabSz="781583" rtl="0" eaLnBrk="1" latinLnBrk="0" hangingPunct="1">
      <a:defRPr sz="2100" kern="1200">
        <a:solidFill>
          <a:schemeClr val="tx1"/>
        </a:solidFill>
        <a:latin typeface="+mn-lt"/>
        <a:ea typeface="+mn-ea"/>
        <a:cs typeface="+mn-cs"/>
      </a:defRPr>
    </a:lvl6pPr>
    <a:lvl7pPr marL="4689500" algn="l" defTabSz="781583" rtl="0" eaLnBrk="1" latinLnBrk="0" hangingPunct="1">
      <a:defRPr sz="2100" kern="1200">
        <a:solidFill>
          <a:schemeClr val="tx1"/>
        </a:solidFill>
        <a:latin typeface="+mn-lt"/>
        <a:ea typeface="+mn-ea"/>
        <a:cs typeface="+mn-cs"/>
      </a:defRPr>
    </a:lvl7pPr>
    <a:lvl8pPr marL="5471084" algn="l" defTabSz="781583" rtl="0" eaLnBrk="1" latinLnBrk="0" hangingPunct="1">
      <a:defRPr sz="2100" kern="1200">
        <a:solidFill>
          <a:schemeClr val="tx1"/>
        </a:solidFill>
        <a:latin typeface="+mn-lt"/>
        <a:ea typeface="+mn-ea"/>
        <a:cs typeface="+mn-cs"/>
      </a:defRPr>
    </a:lvl8pPr>
    <a:lvl9pPr marL="6252667" algn="l" defTabSz="781583"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15978"/>
            <a:ext cx="16257588" cy="1739093"/>
          </a:xfrm>
          <a:prstGeom prst="rect">
            <a:avLst/>
          </a:prstGeom>
        </p:spPr>
      </p:pic>
      <p:sp>
        <p:nvSpPr>
          <p:cNvPr id="2" name="Title 1"/>
          <p:cNvSpPr>
            <a:spLocks noGrp="1"/>
          </p:cNvSpPr>
          <p:nvPr>
            <p:ph type="ctrTitle" hasCustomPrompt="1"/>
          </p:nvPr>
        </p:nvSpPr>
        <p:spPr>
          <a:xfrm>
            <a:off x="812882" y="1716573"/>
            <a:ext cx="9668510" cy="2180690"/>
          </a:xfrm>
        </p:spPr>
        <p:txBody>
          <a:bodyPr anchor="b"/>
          <a:lstStyle>
            <a:lvl1pPr>
              <a:defRPr>
                <a:solidFill>
                  <a:schemeClr val="bg1"/>
                </a:solidFill>
              </a:defRPr>
            </a:lvl1pPr>
          </a:lstStyle>
          <a:p>
            <a:r>
              <a:rPr lang="en-CA" dirty="0"/>
              <a:t>This is your presentation title</a:t>
            </a:r>
            <a:endParaRPr lang="en-US" dirty="0"/>
          </a:p>
        </p:txBody>
      </p:sp>
      <p:sp>
        <p:nvSpPr>
          <p:cNvPr id="3" name="Subtitle 2"/>
          <p:cNvSpPr>
            <a:spLocks noGrp="1"/>
          </p:cNvSpPr>
          <p:nvPr>
            <p:ph type="subTitle" idx="1" hasCustomPrompt="1"/>
          </p:nvPr>
        </p:nvSpPr>
        <p:spPr>
          <a:xfrm>
            <a:off x="812881" y="4032727"/>
            <a:ext cx="12157629" cy="2336800"/>
          </a:xfrm>
        </p:spPr>
        <p:txBody>
          <a:bodyPr lIns="0" tIns="0" rIns="0" bIns="0">
            <a:noAutofit/>
          </a:bodyPr>
          <a:lstStyle>
            <a:lvl1pPr marL="0" indent="0" algn="l">
              <a:lnSpc>
                <a:spcPct val="100000"/>
              </a:lnSpc>
              <a:buNone/>
              <a:defRPr sz="4800" baseline="0">
                <a:solidFill>
                  <a:schemeClr val="accent3"/>
                </a:solidFill>
              </a:defRPr>
            </a:lvl1pPr>
            <a:lvl2pPr marL="781583" indent="0" algn="ctr">
              <a:buNone/>
              <a:defRPr>
                <a:solidFill>
                  <a:schemeClr val="tx1">
                    <a:tint val="75000"/>
                  </a:schemeClr>
                </a:solidFill>
              </a:defRPr>
            </a:lvl2pPr>
            <a:lvl3pPr marL="1563167" indent="0" algn="ctr">
              <a:buNone/>
              <a:defRPr>
                <a:solidFill>
                  <a:schemeClr val="tx1">
                    <a:tint val="75000"/>
                  </a:schemeClr>
                </a:solidFill>
              </a:defRPr>
            </a:lvl3pPr>
            <a:lvl4pPr marL="2344750" indent="0" algn="ctr">
              <a:buNone/>
              <a:defRPr>
                <a:solidFill>
                  <a:schemeClr val="tx1">
                    <a:tint val="75000"/>
                  </a:schemeClr>
                </a:solidFill>
              </a:defRPr>
            </a:lvl4pPr>
            <a:lvl5pPr marL="3126334" indent="0" algn="ctr">
              <a:buNone/>
              <a:defRPr>
                <a:solidFill>
                  <a:schemeClr val="tx1">
                    <a:tint val="75000"/>
                  </a:schemeClr>
                </a:solidFill>
              </a:defRPr>
            </a:lvl5pPr>
            <a:lvl6pPr marL="3907917" indent="0" algn="ctr">
              <a:buNone/>
              <a:defRPr>
                <a:solidFill>
                  <a:schemeClr val="tx1">
                    <a:tint val="75000"/>
                  </a:schemeClr>
                </a:solidFill>
              </a:defRPr>
            </a:lvl6pPr>
            <a:lvl7pPr marL="4689500" indent="0" algn="ctr">
              <a:buNone/>
              <a:defRPr>
                <a:solidFill>
                  <a:schemeClr val="tx1">
                    <a:tint val="75000"/>
                  </a:schemeClr>
                </a:solidFill>
              </a:defRPr>
            </a:lvl7pPr>
            <a:lvl8pPr marL="5471084" indent="0" algn="ctr">
              <a:buNone/>
              <a:defRPr>
                <a:solidFill>
                  <a:schemeClr val="tx1">
                    <a:tint val="75000"/>
                  </a:schemeClr>
                </a:solidFill>
              </a:defRPr>
            </a:lvl8pPr>
            <a:lvl9pPr marL="6252667" indent="0" algn="ctr">
              <a:buNone/>
              <a:defRPr>
                <a:solidFill>
                  <a:schemeClr val="tx1">
                    <a:tint val="75000"/>
                  </a:schemeClr>
                </a:solidFill>
              </a:defRPr>
            </a:lvl9pPr>
          </a:lstStyle>
          <a:p>
            <a:r>
              <a:rPr lang="en-CA" dirty="0"/>
              <a:t>Presentation subtitle or brief one-sentence description.</a:t>
            </a:r>
            <a:endParaRPr lang="en-US" dirty="0"/>
          </a:p>
        </p:txBody>
      </p:sp>
      <p:sp>
        <p:nvSpPr>
          <p:cNvPr id="5" name="Text Placeholder 4"/>
          <p:cNvSpPr>
            <a:spLocks noGrp="1"/>
          </p:cNvSpPr>
          <p:nvPr>
            <p:ph type="body" sz="quarter" idx="10" hasCustomPrompt="1"/>
          </p:nvPr>
        </p:nvSpPr>
        <p:spPr>
          <a:xfrm>
            <a:off x="829733" y="7346545"/>
            <a:ext cx="7145607" cy="993775"/>
          </a:xfrm>
        </p:spPr>
        <p:txBody>
          <a:bodyPr anchor="b"/>
          <a:lstStyle>
            <a:lvl1pPr>
              <a:defRPr baseline="0">
                <a:solidFill>
                  <a:schemeClr val="bg1"/>
                </a:solidFill>
              </a:defRPr>
            </a:lvl1pPr>
          </a:lstStyle>
          <a:p>
            <a:pPr lvl="0"/>
            <a:r>
              <a:rPr lang="en-CA" dirty="0"/>
              <a:t>Month 24th, 2017</a:t>
            </a:r>
            <a:endParaRPr lang="en-US" dirty="0"/>
          </a:p>
        </p:txBody>
      </p:sp>
      <p:pic>
        <p:nvPicPr>
          <p:cNvPr id="4" name="Picture 3" descr="ac-logo.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57728" y="825406"/>
            <a:ext cx="3390900" cy="711200"/>
          </a:xfrm>
          <a:prstGeom prst="rect">
            <a:avLst/>
          </a:prstGeom>
        </p:spPr>
      </p:pic>
    </p:spTree>
    <p:extLst>
      <p:ext uri="{BB962C8B-B14F-4D97-AF65-F5344CB8AC3E}">
        <p14:creationId xmlns:p14="http://schemas.microsoft.com/office/powerpoint/2010/main" val="364402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3-column key point slide with subtitles</a:t>
            </a:r>
            <a:endParaRPr lang="en-US" dirty="0"/>
          </a:p>
        </p:txBody>
      </p:sp>
      <p:sp>
        <p:nvSpPr>
          <p:cNvPr id="14" name="Text Placeholder 5"/>
          <p:cNvSpPr>
            <a:spLocks noGrp="1"/>
          </p:cNvSpPr>
          <p:nvPr>
            <p:ph type="body" sz="quarter" idx="15" hasCustomPrompt="1"/>
          </p:nvPr>
        </p:nvSpPr>
        <p:spPr>
          <a:xfrm>
            <a:off x="812882" y="3115732"/>
            <a:ext cx="4673339"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5807945" y="3115732"/>
            <a:ext cx="4644000"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10786183" y="3115732"/>
            <a:ext cx="4673448"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6"/>
          <p:cNvSpPr>
            <a:spLocks noGrp="1"/>
          </p:cNvSpPr>
          <p:nvPr>
            <p:ph type="body" sz="quarter" idx="18" hasCustomPrompt="1"/>
          </p:nvPr>
        </p:nvSpPr>
        <p:spPr>
          <a:xfrm>
            <a:off x="812883" y="2405062"/>
            <a:ext cx="4673338" cy="710671"/>
          </a:xfrm>
        </p:spPr>
        <p:txBody>
          <a:bodyPr/>
          <a:lstStyle>
            <a:lvl1pPr>
              <a:defRPr b="1">
                <a:solidFill>
                  <a:srgbClr val="599A83"/>
                </a:solidFill>
              </a:defRPr>
            </a:lvl1pPr>
          </a:lstStyle>
          <a:p>
            <a:pPr lvl="0"/>
            <a:r>
              <a:rPr lang="en-CA" dirty="0"/>
              <a:t>Subtitle</a:t>
            </a:r>
          </a:p>
        </p:txBody>
      </p:sp>
      <p:sp>
        <p:nvSpPr>
          <p:cNvPr id="12" name="Text Placeholder 6"/>
          <p:cNvSpPr>
            <a:spLocks noGrp="1"/>
          </p:cNvSpPr>
          <p:nvPr>
            <p:ph type="body" sz="quarter" idx="19" hasCustomPrompt="1"/>
          </p:nvPr>
        </p:nvSpPr>
        <p:spPr>
          <a:xfrm>
            <a:off x="5807945" y="2405062"/>
            <a:ext cx="4644000" cy="710671"/>
          </a:xfrm>
        </p:spPr>
        <p:txBody>
          <a:bodyPr/>
          <a:lstStyle>
            <a:lvl1pPr>
              <a:defRPr b="1">
                <a:solidFill>
                  <a:srgbClr val="599A83"/>
                </a:solidFill>
              </a:defRPr>
            </a:lvl1pPr>
          </a:lstStyle>
          <a:p>
            <a:pPr lvl="0"/>
            <a:r>
              <a:rPr lang="en-CA" dirty="0"/>
              <a:t>Subtitle</a:t>
            </a:r>
          </a:p>
        </p:txBody>
      </p:sp>
      <p:sp>
        <p:nvSpPr>
          <p:cNvPr id="13" name="Text Placeholder 6"/>
          <p:cNvSpPr>
            <a:spLocks noGrp="1"/>
          </p:cNvSpPr>
          <p:nvPr>
            <p:ph type="body" sz="quarter" idx="20" hasCustomPrompt="1"/>
          </p:nvPr>
        </p:nvSpPr>
        <p:spPr>
          <a:xfrm>
            <a:off x="10786183" y="2405062"/>
            <a:ext cx="4673338" cy="710671"/>
          </a:xfrm>
        </p:spPr>
        <p:txBody>
          <a:bodyPr/>
          <a:lstStyle>
            <a:lvl1pPr>
              <a:defRPr b="1">
                <a:solidFill>
                  <a:srgbClr val="599A83"/>
                </a:solidFill>
              </a:defRPr>
            </a:lvl1pPr>
          </a:lstStyle>
          <a:p>
            <a:pPr lvl="0"/>
            <a:r>
              <a:rPr lang="en-CA" dirty="0"/>
              <a:t>Subtitle</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21"/>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65456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Point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6-column key point slide</a:t>
            </a:r>
            <a:endParaRPr lang="en-US" dirty="0"/>
          </a:p>
        </p:txBody>
      </p:sp>
      <p:sp>
        <p:nvSpPr>
          <p:cNvPr id="14" name="Text Placeholder 5"/>
          <p:cNvSpPr>
            <a:spLocks noGrp="1"/>
          </p:cNvSpPr>
          <p:nvPr>
            <p:ph type="body" sz="quarter" idx="15" hasCustomPrompt="1"/>
          </p:nvPr>
        </p:nvSpPr>
        <p:spPr>
          <a:xfrm>
            <a:off x="812882" y="2404534"/>
            <a:ext cx="4673339"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5807945" y="2404534"/>
            <a:ext cx="4644000"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10786183" y="2404534"/>
            <a:ext cx="4673448"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812882" y="5130801"/>
            <a:ext cx="4673339"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5807945" y="5130801"/>
            <a:ext cx="4644000"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10786183" y="5130801"/>
            <a:ext cx="4673448"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21"/>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00048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Point Key Point w/ 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6-point key point slide with subtitles</a:t>
            </a:r>
            <a:endParaRPr lang="en-US" dirty="0"/>
          </a:p>
        </p:txBody>
      </p:sp>
      <p:sp>
        <p:nvSpPr>
          <p:cNvPr id="14" name="Text Placeholder 5"/>
          <p:cNvSpPr>
            <a:spLocks noGrp="1"/>
          </p:cNvSpPr>
          <p:nvPr>
            <p:ph type="body" sz="quarter" idx="15" hasCustomPrompt="1"/>
          </p:nvPr>
        </p:nvSpPr>
        <p:spPr>
          <a:xfrm>
            <a:off x="812882" y="3115733"/>
            <a:ext cx="4673339" cy="16979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5807945" y="3115733"/>
            <a:ext cx="4644000" cy="16979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10786183" y="3115733"/>
            <a:ext cx="4673448" cy="16979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812882" y="5858406"/>
            <a:ext cx="4673339" cy="1681532"/>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5807945" y="5858406"/>
            <a:ext cx="4644000" cy="1681532"/>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10786183" y="5858406"/>
            <a:ext cx="4673448" cy="1681532"/>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7" name="Text Placeholder 6"/>
          <p:cNvSpPr>
            <a:spLocks noGrp="1"/>
          </p:cNvSpPr>
          <p:nvPr>
            <p:ph type="body" sz="quarter" idx="21" hasCustomPrompt="1"/>
          </p:nvPr>
        </p:nvSpPr>
        <p:spPr>
          <a:xfrm>
            <a:off x="812883" y="2405062"/>
            <a:ext cx="4673338" cy="710671"/>
          </a:xfrm>
        </p:spPr>
        <p:txBody>
          <a:bodyPr/>
          <a:lstStyle>
            <a:lvl1pPr>
              <a:defRPr b="1">
                <a:solidFill>
                  <a:srgbClr val="599A83"/>
                </a:solidFill>
              </a:defRPr>
            </a:lvl1pPr>
          </a:lstStyle>
          <a:p>
            <a:pPr lvl="0"/>
            <a:r>
              <a:rPr lang="en-CA" dirty="0"/>
              <a:t>Subtitle</a:t>
            </a:r>
          </a:p>
        </p:txBody>
      </p:sp>
      <p:sp>
        <p:nvSpPr>
          <p:cNvPr id="18" name="Text Placeholder 6"/>
          <p:cNvSpPr>
            <a:spLocks noGrp="1"/>
          </p:cNvSpPr>
          <p:nvPr>
            <p:ph type="body" sz="quarter" idx="22" hasCustomPrompt="1"/>
          </p:nvPr>
        </p:nvSpPr>
        <p:spPr>
          <a:xfrm>
            <a:off x="5807945" y="2405062"/>
            <a:ext cx="4644000" cy="710671"/>
          </a:xfrm>
        </p:spPr>
        <p:txBody>
          <a:bodyPr/>
          <a:lstStyle>
            <a:lvl1pPr>
              <a:defRPr b="1">
                <a:solidFill>
                  <a:srgbClr val="599A83"/>
                </a:solidFill>
              </a:defRPr>
            </a:lvl1pPr>
          </a:lstStyle>
          <a:p>
            <a:pPr lvl="0"/>
            <a:r>
              <a:rPr lang="en-CA" dirty="0"/>
              <a:t>Subtitle</a:t>
            </a:r>
          </a:p>
        </p:txBody>
      </p:sp>
      <p:sp>
        <p:nvSpPr>
          <p:cNvPr id="19" name="Text Placeholder 6"/>
          <p:cNvSpPr>
            <a:spLocks noGrp="1"/>
          </p:cNvSpPr>
          <p:nvPr>
            <p:ph type="body" sz="quarter" idx="23" hasCustomPrompt="1"/>
          </p:nvPr>
        </p:nvSpPr>
        <p:spPr>
          <a:xfrm>
            <a:off x="10786183" y="2405062"/>
            <a:ext cx="4673338" cy="710671"/>
          </a:xfrm>
        </p:spPr>
        <p:txBody>
          <a:bodyPr/>
          <a:lstStyle>
            <a:lvl1pPr>
              <a:defRPr b="1">
                <a:solidFill>
                  <a:srgbClr val="599A83"/>
                </a:solidFill>
              </a:defRPr>
            </a:lvl1pPr>
          </a:lstStyle>
          <a:p>
            <a:pPr lvl="0"/>
            <a:r>
              <a:rPr lang="en-CA" dirty="0"/>
              <a:t>Subtitle</a:t>
            </a:r>
          </a:p>
        </p:txBody>
      </p:sp>
      <p:sp>
        <p:nvSpPr>
          <p:cNvPr id="20" name="Text Placeholder 6"/>
          <p:cNvSpPr>
            <a:spLocks noGrp="1"/>
          </p:cNvSpPr>
          <p:nvPr>
            <p:ph type="body" sz="quarter" idx="24" hasCustomPrompt="1"/>
          </p:nvPr>
        </p:nvSpPr>
        <p:spPr>
          <a:xfrm>
            <a:off x="812883" y="5147735"/>
            <a:ext cx="4673338" cy="710671"/>
          </a:xfrm>
        </p:spPr>
        <p:txBody>
          <a:bodyPr/>
          <a:lstStyle>
            <a:lvl1pPr>
              <a:defRPr b="1">
                <a:solidFill>
                  <a:srgbClr val="599A83"/>
                </a:solidFill>
              </a:defRPr>
            </a:lvl1pPr>
          </a:lstStyle>
          <a:p>
            <a:pPr lvl="0"/>
            <a:r>
              <a:rPr lang="en-CA" dirty="0"/>
              <a:t>Subtitle</a:t>
            </a:r>
          </a:p>
        </p:txBody>
      </p:sp>
      <p:sp>
        <p:nvSpPr>
          <p:cNvPr id="21" name="Text Placeholder 6"/>
          <p:cNvSpPr>
            <a:spLocks noGrp="1"/>
          </p:cNvSpPr>
          <p:nvPr>
            <p:ph type="body" sz="quarter" idx="25" hasCustomPrompt="1"/>
          </p:nvPr>
        </p:nvSpPr>
        <p:spPr>
          <a:xfrm>
            <a:off x="5807945" y="5147735"/>
            <a:ext cx="4644000" cy="710671"/>
          </a:xfrm>
        </p:spPr>
        <p:txBody>
          <a:bodyPr/>
          <a:lstStyle>
            <a:lvl1pPr>
              <a:defRPr b="1">
                <a:solidFill>
                  <a:srgbClr val="599A83"/>
                </a:solidFill>
              </a:defRPr>
            </a:lvl1pPr>
          </a:lstStyle>
          <a:p>
            <a:pPr lvl="0"/>
            <a:r>
              <a:rPr lang="en-CA" dirty="0"/>
              <a:t>Subtitle</a:t>
            </a:r>
          </a:p>
        </p:txBody>
      </p:sp>
      <p:sp>
        <p:nvSpPr>
          <p:cNvPr id="22" name="Text Placeholder 6"/>
          <p:cNvSpPr>
            <a:spLocks noGrp="1"/>
          </p:cNvSpPr>
          <p:nvPr>
            <p:ph type="body" sz="quarter" idx="26" hasCustomPrompt="1"/>
          </p:nvPr>
        </p:nvSpPr>
        <p:spPr>
          <a:xfrm>
            <a:off x="10786183" y="5147735"/>
            <a:ext cx="4673338" cy="710671"/>
          </a:xfrm>
        </p:spPr>
        <p:txBody>
          <a:bodyPr/>
          <a:lstStyle>
            <a:lvl1pPr>
              <a:defRPr b="1">
                <a:solidFill>
                  <a:srgbClr val="599A83"/>
                </a:solidFill>
              </a:defRPr>
            </a:lvl1pPr>
          </a:lstStyle>
          <a:p>
            <a:pPr lvl="0"/>
            <a:r>
              <a:rPr lang="en-CA" dirty="0"/>
              <a:t>Subtitle</a:t>
            </a:r>
          </a:p>
        </p:txBody>
      </p:sp>
      <p:pic>
        <p:nvPicPr>
          <p:cNvPr id="23" name="Picture 2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4" name="Picture 2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5" name="Slide Number Placeholder 8"/>
          <p:cNvSpPr>
            <a:spLocks noGrp="1"/>
          </p:cNvSpPr>
          <p:nvPr>
            <p:ph type="sldNum" sz="quarter" idx="27"/>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103638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Col Bulk Conte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1-column bulk content slide for long content.</a:t>
            </a:r>
            <a:endParaRPr lang="en-US" dirty="0"/>
          </a:p>
        </p:txBody>
      </p:sp>
      <p:sp>
        <p:nvSpPr>
          <p:cNvPr id="12" name="Text Placeholder 5"/>
          <p:cNvSpPr>
            <a:spLocks noGrp="1"/>
          </p:cNvSpPr>
          <p:nvPr>
            <p:ph type="body" sz="quarter" idx="15" hasCustomPrompt="1"/>
          </p:nvPr>
        </p:nvSpPr>
        <p:spPr>
          <a:xfrm>
            <a:off x="812882" y="2404534"/>
            <a:ext cx="11615780" cy="5130800"/>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solidFill>
                  <a:srgbClr val="599A83"/>
                </a:solidFill>
              </a:defRPr>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55051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Col Bulk Content, No Title">
    <p:bg>
      <p:bgPr>
        <a:solidFill>
          <a:schemeClr val="bg1"/>
        </a:solidFill>
        <a:effectLst/>
      </p:bgPr>
    </p:bg>
    <p:spTree>
      <p:nvGrpSpPr>
        <p:cNvPr id="1" name=""/>
        <p:cNvGrpSpPr/>
        <p:nvPr/>
      </p:nvGrpSpPr>
      <p:grpSpPr>
        <a:xfrm>
          <a:off x="0" y="0"/>
          <a:ext cx="0" cy="0"/>
          <a:chOff x="0" y="0"/>
          <a:chExt cx="0" cy="0"/>
        </a:xfrm>
      </p:grpSpPr>
      <p:sp>
        <p:nvSpPr>
          <p:cNvPr id="11" name="Text Placeholder 5"/>
          <p:cNvSpPr>
            <a:spLocks noGrp="1"/>
          </p:cNvSpPr>
          <p:nvPr>
            <p:ph type="body" sz="quarter" idx="15" hasCustomPrompt="1"/>
          </p:nvPr>
        </p:nvSpPr>
        <p:spPr>
          <a:xfrm>
            <a:off x="812882" y="660398"/>
            <a:ext cx="11615780" cy="6874936"/>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solidFill>
                  <a:srgbClr val="599A83"/>
                </a:solidFill>
              </a:defRPr>
            </a:lvl4pPr>
          </a:lstStyle>
          <a:p>
            <a:pPr lvl="0"/>
            <a:r>
              <a:rPr lang="en-CA" dirty="0"/>
              <a:t>This is a 1-column bulk content slide without a title. 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97731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2-column bulk content slide for long content.</a:t>
            </a:r>
            <a:endParaRPr lang="en-US" dirty="0"/>
          </a:p>
        </p:txBody>
      </p:sp>
      <p:sp>
        <p:nvSpPr>
          <p:cNvPr id="12" name="Text Placeholder 5"/>
          <p:cNvSpPr>
            <a:spLocks noGrp="1"/>
          </p:cNvSpPr>
          <p:nvPr>
            <p:ph type="body" sz="quarter" idx="15" hasCustomPrompt="1"/>
          </p:nvPr>
        </p:nvSpPr>
        <p:spPr>
          <a:xfrm>
            <a:off x="812882" y="3115732"/>
            <a:ext cx="7162458"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8297169" y="3115732"/>
            <a:ext cx="7147539"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812882" y="2405062"/>
            <a:ext cx="7162457" cy="710671"/>
          </a:xfrm>
        </p:spPr>
        <p:txBody>
          <a:bodyPr/>
          <a:lstStyle>
            <a:lvl1pPr>
              <a:defRPr sz="2100"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8297168" y="2405062"/>
            <a:ext cx="7147539" cy="710671"/>
          </a:xfrm>
        </p:spPr>
        <p:txBody>
          <a:bodyPr/>
          <a:lstStyle>
            <a:lvl1pPr>
              <a:defRPr sz="2100" b="1">
                <a:solidFill>
                  <a:srgbClr val="599A83"/>
                </a:solidFill>
              </a:defRPr>
            </a:lvl1pPr>
          </a:lstStyle>
          <a:p>
            <a:pPr lvl="0"/>
            <a:r>
              <a:rPr lang="en-CA" dirty="0"/>
              <a:t>Bulk content columns always have subtitles</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9"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927741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3-column bulk content slide for long content.</a:t>
            </a:r>
            <a:endParaRPr lang="en-US" dirty="0"/>
          </a:p>
        </p:txBody>
      </p:sp>
      <p:sp>
        <p:nvSpPr>
          <p:cNvPr id="12" name="Text Placeholder 5"/>
          <p:cNvSpPr>
            <a:spLocks noGrp="1"/>
          </p:cNvSpPr>
          <p:nvPr>
            <p:ph type="body" sz="quarter" idx="15" hasCustomPrompt="1"/>
          </p:nvPr>
        </p:nvSpPr>
        <p:spPr>
          <a:xfrm>
            <a:off x="812882" y="3115732"/>
            <a:ext cx="4673339"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10786183" y="3115732"/>
            <a:ext cx="4658525"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812883" y="2405062"/>
            <a:ext cx="4673338" cy="710671"/>
          </a:xfrm>
        </p:spPr>
        <p:txBody>
          <a:bodyPr/>
          <a:lstStyle>
            <a:lvl1pPr>
              <a:defRPr sz="2100"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10786182" y="2405062"/>
            <a:ext cx="4658525" cy="710671"/>
          </a:xfrm>
        </p:spPr>
        <p:txBody>
          <a:bodyPr/>
          <a:lstStyle>
            <a:lvl1pPr>
              <a:defRPr sz="2100"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5807947" y="3115732"/>
            <a:ext cx="4643998"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8" name="Text Placeholder 6"/>
          <p:cNvSpPr>
            <a:spLocks noGrp="1"/>
          </p:cNvSpPr>
          <p:nvPr>
            <p:ph type="body" sz="quarter" idx="25" hasCustomPrompt="1"/>
          </p:nvPr>
        </p:nvSpPr>
        <p:spPr>
          <a:xfrm>
            <a:off x="5807946" y="2405062"/>
            <a:ext cx="4643998" cy="710671"/>
          </a:xfrm>
        </p:spPr>
        <p:txBody>
          <a:bodyPr/>
          <a:lstStyle>
            <a:lvl1pPr>
              <a:defRPr sz="2100" b="1">
                <a:solidFill>
                  <a:srgbClr val="599A83"/>
                </a:solidFill>
              </a:defRPr>
            </a:lvl1pPr>
          </a:lstStyle>
          <a:p>
            <a:pPr lvl="0"/>
            <a:r>
              <a:rPr lang="en-CA" dirty="0"/>
              <a:t>Bulk content columns always have subtitles</a:t>
            </a:r>
          </a:p>
        </p:txBody>
      </p:sp>
      <p:pic>
        <p:nvPicPr>
          <p:cNvPr id="19" name="Picture 1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0" name="Picture 19"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1"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383127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Point Bulk Content">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30" hasCustomPrompt="1"/>
          </p:nvPr>
        </p:nvSpPr>
        <p:spPr>
          <a:xfrm>
            <a:off x="812882" y="5858405"/>
            <a:ext cx="4673339"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28" name="Text Placeholder 5"/>
          <p:cNvSpPr>
            <a:spLocks noGrp="1"/>
          </p:cNvSpPr>
          <p:nvPr>
            <p:ph type="body" sz="quarter" idx="31" hasCustomPrompt="1"/>
          </p:nvPr>
        </p:nvSpPr>
        <p:spPr>
          <a:xfrm>
            <a:off x="10786183" y="5858405"/>
            <a:ext cx="4658525"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29" name="Text Placeholder 6"/>
          <p:cNvSpPr>
            <a:spLocks noGrp="1"/>
          </p:cNvSpPr>
          <p:nvPr>
            <p:ph type="body" sz="quarter" idx="32" hasCustomPrompt="1"/>
          </p:nvPr>
        </p:nvSpPr>
        <p:spPr>
          <a:xfrm>
            <a:off x="812883" y="5147735"/>
            <a:ext cx="4673338" cy="710671"/>
          </a:xfrm>
        </p:spPr>
        <p:txBody>
          <a:bodyPr/>
          <a:lstStyle>
            <a:lvl1pPr>
              <a:defRPr sz="2100" b="1" baseline="0">
                <a:solidFill>
                  <a:srgbClr val="599A83"/>
                </a:solidFill>
              </a:defRPr>
            </a:lvl1pPr>
          </a:lstStyle>
          <a:p>
            <a:pPr lvl="0"/>
            <a:r>
              <a:rPr lang="en-CA" dirty="0"/>
              <a:t>Bulk content columns always have subtitles</a:t>
            </a:r>
          </a:p>
        </p:txBody>
      </p:sp>
      <p:sp>
        <p:nvSpPr>
          <p:cNvPr id="30" name="Text Placeholder 6"/>
          <p:cNvSpPr>
            <a:spLocks noGrp="1"/>
          </p:cNvSpPr>
          <p:nvPr>
            <p:ph type="body" sz="quarter" idx="33" hasCustomPrompt="1"/>
          </p:nvPr>
        </p:nvSpPr>
        <p:spPr>
          <a:xfrm>
            <a:off x="10786182" y="5147735"/>
            <a:ext cx="4658525" cy="710671"/>
          </a:xfrm>
        </p:spPr>
        <p:txBody>
          <a:bodyPr/>
          <a:lstStyle>
            <a:lvl1pPr>
              <a:defRPr sz="2100" b="1">
                <a:solidFill>
                  <a:srgbClr val="599A83"/>
                </a:solidFill>
              </a:defRPr>
            </a:lvl1pPr>
          </a:lstStyle>
          <a:p>
            <a:pPr lvl="0"/>
            <a:r>
              <a:rPr lang="en-CA" dirty="0"/>
              <a:t>Bulk content columns always have subtitles</a:t>
            </a:r>
          </a:p>
        </p:txBody>
      </p:sp>
      <p:sp>
        <p:nvSpPr>
          <p:cNvPr id="31" name="Text Placeholder 5"/>
          <p:cNvSpPr>
            <a:spLocks noGrp="1"/>
          </p:cNvSpPr>
          <p:nvPr>
            <p:ph type="body" sz="quarter" idx="34" hasCustomPrompt="1"/>
          </p:nvPr>
        </p:nvSpPr>
        <p:spPr>
          <a:xfrm>
            <a:off x="5807947" y="5858405"/>
            <a:ext cx="4643998"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32" name="Text Placeholder 6"/>
          <p:cNvSpPr>
            <a:spLocks noGrp="1"/>
          </p:cNvSpPr>
          <p:nvPr>
            <p:ph type="body" sz="quarter" idx="35" hasCustomPrompt="1"/>
          </p:nvPr>
        </p:nvSpPr>
        <p:spPr>
          <a:xfrm>
            <a:off x="5807946" y="5147735"/>
            <a:ext cx="4643998" cy="710671"/>
          </a:xfrm>
        </p:spPr>
        <p:txBody>
          <a:bodyPr/>
          <a:lstStyle>
            <a:lvl1pPr>
              <a:defRPr sz="2100" b="1">
                <a:solidFill>
                  <a:srgbClr val="599A83"/>
                </a:solidFill>
              </a:defRPr>
            </a:lvl1pPr>
          </a:lstStyle>
          <a:p>
            <a:pPr lvl="0"/>
            <a:r>
              <a:rPr lang="en-CA" dirty="0"/>
              <a:t>Bulk content columns always have subtitles</a:t>
            </a:r>
          </a:p>
        </p:txBody>
      </p:sp>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6-point bulk content slide for long content.</a:t>
            </a:r>
            <a:endParaRPr lang="en-US" dirty="0"/>
          </a:p>
        </p:txBody>
      </p:sp>
      <p:sp>
        <p:nvSpPr>
          <p:cNvPr id="12" name="Text Placeholder 5"/>
          <p:cNvSpPr>
            <a:spLocks noGrp="1"/>
          </p:cNvSpPr>
          <p:nvPr>
            <p:ph type="body" sz="quarter" idx="15" hasCustomPrompt="1"/>
          </p:nvPr>
        </p:nvSpPr>
        <p:spPr>
          <a:xfrm>
            <a:off x="812882" y="3115732"/>
            <a:ext cx="4673339"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4" name="Text Placeholder 5"/>
          <p:cNvSpPr>
            <a:spLocks noGrp="1"/>
          </p:cNvSpPr>
          <p:nvPr>
            <p:ph type="body" sz="quarter" idx="18" hasCustomPrompt="1"/>
          </p:nvPr>
        </p:nvSpPr>
        <p:spPr>
          <a:xfrm>
            <a:off x="10786183" y="3115732"/>
            <a:ext cx="4658525"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5" name="Text Placeholder 6"/>
          <p:cNvSpPr>
            <a:spLocks noGrp="1"/>
          </p:cNvSpPr>
          <p:nvPr>
            <p:ph type="body" sz="quarter" idx="21" hasCustomPrompt="1"/>
          </p:nvPr>
        </p:nvSpPr>
        <p:spPr>
          <a:xfrm>
            <a:off x="812883" y="2405062"/>
            <a:ext cx="4673338" cy="710671"/>
          </a:xfrm>
        </p:spPr>
        <p:txBody>
          <a:bodyPr/>
          <a:lstStyle>
            <a:lvl1pPr>
              <a:defRPr sz="2100"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10786182" y="2405062"/>
            <a:ext cx="4658525" cy="710671"/>
          </a:xfrm>
        </p:spPr>
        <p:txBody>
          <a:bodyPr/>
          <a:lstStyle>
            <a:lvl1pPr>
              <a:defRPr sz="2100"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5807947" y="3115732"/>
            <a:ext cx="4643998"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8" name="Text Placeholder 6"/>
          <p:cNvSpPr>
            <a:spLocks noGrp="1"/>
          </p:cNvSpPr>
          <p:nvPr>
            <p:ph type="body" sz="quarter" idx="25" hasCustomPrompt="1"/>
          </p:nvPr>
        </p:nvSpPr>
        <p:spPr>
          <a:xfrm>
            <a:off x="5807946" y="2405062"/>
            <a:ext cx="4643998" cy="710671"/>
          </a:xfrm>
        </p:spPr>
        <p:txBody>
          <a:bodyPr/>
          <a:lstStyle>
            <a:lvl1pPr>
              <a:defRPr sz="2100" b="1">
                <a:solidFill>
                  <a:srgbClr val="599A83"/>
                </a:solidFill>
              </a:defRPr>
            </a:lvl1pPr>
          </a:lstStyle>
          <a:p>
            <a:pPr lvl="0"/>
            <a:r>
              <a:rPr lang="en-CA" dirty="0"/>
              <a:t>Bulk content columns always have subtitles</a:t>
            </a:r>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3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979371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Numbers Large">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3860800"/>
            <a:ext cx="4673339" cy="36791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5807945" y="3860800"/>
            <a:ext cx="4644000" cy="36791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10786183" y="3860800"/>
            <a:ext cx="4673448" cy="3679138"/>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812881" y="2475441"/>
            <a:ext cx="4673340" cy="1226329"/>
          </a:xfrm>
        </p:spPr>
        <p:txBody>
          <a:bodyPr anchor="b"/>
          <a:lstStyle>
            <a:lvl1pPr>
              <a:lnSpc>
                <a:spcPct val="80000"/>
              </a:lnSpc>
              <a:defRPr sz="11200">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5807945" y="2475441"/>
            <a:ext cx="4643999" cy="1226329"/>
          </a:xfrm>
        </p:spPr>
        <p:txBody>
          <a:bodyPr anchor="b"/>
          <a:lstStyle>
            <a:lvl1pPr>
              <a:lnSpc>
                <a:spcPct val="80000"/>
              </a:lnSpc>
              <a:defRPr sz="11200">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10786183" y="2475441"/>
            <a:ext cx="4673448" cy="1226329"/>
          </a:xfrm>
        </p:spPr>
        <p:txBody>
          <a:bodyPr anchor="b"/>
          <a:lstStyle>
            <a:lvl1pPr>
              <a:lnSpc>
                <a:spcPct val="80000"/>
              </a:lnSpc>
              <a:defRPr sz="11200">
                <a:solidFill>
                  <a:srgbClr val="599A83"/>
                </a:solidFill>
              </a:defRPr>
            </a:lvl1pPr>
          </a:lstStyle>
          <a:p>
            <a:pPr lvl="0"/>
            <a:r>
              <a:rPr lang="en-CA" dirty="0"/>
              <a:t>#,###</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key numbers slide for short numbers.</a:t>
            </a:r>
            <a:endParaRPr lang="en-US" dirty="0"/>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35" name="Slide Number Placeholder 8"/>
          <p:cNvSpPr>
            <a:spLocks noGrp="1"/>
          </p:cNvSpPr>
          <p:nvPr>
            <p:ph type="sldNum" sz="quarter" idx="24"/>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132642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Numbers Medium">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3701769"/>
            <a:ext cx="4673339" cy="3838169"/>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5807945" y="3701769"/>
            <a:ext cx="4644000" cy="3838169"/>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10786183" y="3701769"/>
            <a:ext cx="4673448" cy="3838169"/>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812881" y="2441575"/>
            <a:ext cx="4673340" cy="1260195"/>
          </a:xfrm>
        </p:spPr>
        <p:txBody>
          <a:bodyPr anchor="t"/>
          <a:lstStyle>
            <a:lvl1pPr>
              <a:lnSpc>
                <a:spcPct val="80000"/>
              </a:lnSpc>
              <a:defRPr sz="7200">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5807945" y="2475441"/>
            <a:ext cx="4643999" cy="1226329"/>
          </a:xfrm>
        </p:spPr>
        <p:txBody>
          <a:bodyPr anchor="t"/>
          <a:lstStyle>
            <a:lvl1pPr>
              <a:lnSpc>
                <a:spcPct val="80000"/>
              </a:lnSpc>
              <a:defRPr sz="7200">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10786183" y="2475441"/>
            <a:ext cx="4673448" cy="1226329"/>
          </a:xfrm>
        </p:spPr>
        <p:txBody>
          <a:bodyPr anchor="t"/>
          <a:lstStyle>
            <a:lvl1pPr>
              <a:lnSpc>
                <a:spcPct val="80000"/>
              </a:lnSpc>
              <a:defRPr sz="7200">
                <a:solidFill>
                  <a:srgbClr val="599A83"/>
                </a:solidFill>
              </a:defRPr>
            </a:lvl1pPr>
          </a:lstStyle>
          <a:p>
            <a:pPr lvl="0"/>
            <a:r>
              <a:rPr lang="en-CA" dirty="0"/>
              <a:t>#,###,####</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key numbers slide for long numbers.</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7" name="Slide Number Placeholder 8"/>
          <p:cNvSpPr>
            <a:spLocks noGrp="1"/>
          </p:cNvSpPr>
          <p:nvPr>
            <p:ph type="sldNum" sz="quarter" idx="24"/>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53360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eparator">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4" name="Picture 13"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15978"/>
            <a:ext cx="16257588" cy="1739093"/>
          </a:xfrm>
          <a:prstGeom prst="rect">
            <a:avLst/>
          </a:prstGeom>
        </p:spPr>
      </p:pic>
      <p:sp>
        <p:nvSpPr>
          <p:cNvPr id="2" name="Title 1"/>
          <p:cNvSpPr>
            <a:spLocks noGrp="1"/>
          </p:cNvSpPr>
          <p:nvPr>
            <p:ph type="title" hasCustomPrompt="1"/>
          </p:nvPr>
        </p:nvSpPr>
        <p:spPr>
          <a:xfrm>
            <a:off x="812880" y="2059516"/>
            <a:ext cx="9668513" cy="1816101"/>
          </a:xfrm>
        </p:spPr>
        <p:txBody>
          <a:bodyPr anchor="b">
            <a:noAutofit/>
          </a:bodyPr>
          <a:lstStyle>
            <a:lvl1pPr algn="l">
              <a:lnSpc>
                <a:spcPct val="100000"/>
              </a:lnSpc>
              <a:defRPr sz="4800" b="1" cap="none" baseline="0">
                <a:solidFill>
                  <a:srgbClr val="FFFFFF"/>
                </a:solidFill>
              </a:defRPr>
            </a:lvl1pPr>
          </a:lstStyle>
          <a:p>
            <a:r>
              <a:rPr lang="en-CA" dirty="0"/>
              <a:t>Chapter or Section title</a:t>
            </a:r>
            <a:endParaRPr lang="en-US" dirty="0"/>
          </a:p>
        </p:txBody>
      </p:sp>
      <p:sp>
        <p:nvSpPr>
          <p:cNvPr id="3" name="Text Placeholder 2"/>
          <p:cNvSpPr>
            <a:spLocks noGrp="1"/>
          </p:cNvSpPr>
          <p:nvPr>
            <p:ph type="body" idx="1" hasCustomPrompt="1"/>
          </p:nvPr>
        </p:nvSpPr>
        <p:spPr>
          <a:xfrm>
            <a:off x="812881" y="4083762"/>
            <a:ext cx="9668512" cy="2000250"/>
          </a:xfrm>
        </p:spPr>
        <p:txBody>
          <a:bodyPr lIns="0" tIns="0" rIns="0" bIns="0" anchor="t"/>
          <a:lstStyle>
            <a:lvl1pPr marL="0" indent="0">
              <a:lnSpc>
                <a:spcPct val="100000"/>
              </a:lnSpc>
              <a:buNone/>
              <a:defRPr sz="3400" baseline="0">
                <a:solidFill>
                  <a:srgbClr val="A6C8BC"/>
                </a:solidFill>
              </a:defRPr>
            </a:lvl1pPr>
            <a:lvl2pPr marL="781583" indent="0">
              <a:buNone/>
              <a:defRPr sz="3100">
                <a:solidFill>
                  <a:schemeClr val="tx1">
                    <a:tint val="75000"/>
                  </a:schemeClr>
                </a:solidFill>
              </a:defRPr>
            </a:lvl2pPr>
            <a:lvl3pPr marL="1563167" indent="0">
              <a:buNone/>
              <a:defRPr sz="2700">
                <a:solidFill>
                  <a:schemeClr val="tx1">
                    <a:tint val="75000"/>
                  </a:schemeClr>
                </a:solidFill>
              </a:defRPr>
            </a:lvl3pPr>
            <a:lvl4pPr marL="2344750" indent="0">
              <a:buNone/>
              <a:defRPr sz="2400">
                <a:solidFill>
                  <a:schemeClr val="tx1">
                    <a:tint val="75000"/>
                  </a:schemeClr>
                </a:solidFill>
              </a:defRPr>
            </a:lvl4pPr>
            <a:lvl5pPr marL="3126334" indent="0">
              <a:buNone/>
              <a:defRPr sz="2400">
                <a:solidFill>
                  <a:schemeClr val="tx1">
                    <a:tint val="75000"/>
                  </a:schemeClr>
                </a:solidFill>
              </a:defRPr>
            </a:lvl5pPr>
            <a:lvl6pPr marL="3907917" indent="0">
              <a:buNone/>
              <a:defRPr sz="2400">
                <a:solidFill>
                  <a:schemeClr val="tx1">
                    <a:tint val="75000"/>
                  </a:schemeClr>
                </a:solidFill>
              </a:defRPr>
            </a:lvl6pPr>
            <a:lvl7pPr marL="4689500" indent="0">
              <a:buNone/>
              <a:defRPr sz="2400">
                <a:solidFill>
                  <a:schemeClr val="tx1">
                    <a:tint val="75000"/>
                  </a:schemeClr>
                </a:solidFill>
              </a:defRPr>
            </a:lvl7pPr>
            <a:lvl8pPr marL="5471084" indent="0">
              <a:buNone/>
              <a:defRPr sz="2400">
                <a:solidFill>
                  <a:schemeClr val="tx1">
                    <a:tint val="75000"/>
                  </a:schemeClr>
                </a:solidFill>
              </a:defRPr>
            </a:lvl8pPr>
            <a:lvl9pPr marL="6252667" indent="0">
              <a:buNone/>
              <a:defRPr sz="2400">
                <a:solidFill>
                  <a:schemeClr val="tx1">
                    <a:tint val="75000"/>
                  </a:schemeClr>
                </a:solidFill>
              </a:defRPr>
            </a:lvl9pPr>
          </a:lstStyle>
          <a:p>
            <a:pPr lvl="0"/>
            <a:r>
              <a:rPr lang="en-CA" dirty="0"/>
              <a:t>Brief description or intro to this section</a:t>
            </a:r>
          </a:p>
        </p:txBody>
      </p:sp>
      <p:pic>
        <p:nvPicPr>
          <p:cNvPr id="10" name="Picture 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618893" y="689942"/>
            <a:ext cx="965199" cy="711200"/>
          </a:xfrm>
          <a:prstGeom prst="rect">
            <a:avLst/>
          </a:prstGeom>
        </p:spPr>
      </p:pic>
      <p:sp>
        <p:nvSpPr>
          <p:cNvPr id="15" name="Slide Number Placeholder 8"/>
          <p:cNvSpPr>
            <a:spLocks noGrp="1"/>
          </p:cNvSpPr>
          <p:nvPr>
            <p:ph type="sldNum" sz="quarter" idx="11"/>
          </p:nvPr>
        </p:nvSpPr>
        <p:spPr>
          <a:xfrm>
            <a:off x="199082" y="8497455"/>
            <a:ext cx="529132" cy="486834"/>
          </a:xfrm>
        </p:spPr>
        <p:txBody>
          <a:bodyPr/>
          <a:lstStyle>
            <a:lvl1pPr>
              <a:defRPr>
                <a:solidFill>
                  <a:srgbClr val="96B7A6"/>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97738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oints with Icons">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4538133"/>
            <a:ext cx="4673339" cy="3001805"/>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a brief point, illustrated by the icon above.</a:t>
            </a:r>
          </a:p>
        </p:txBody>
      </p:sp>
      <p:sp>
        <p:nvSpPr>
          <p:cNvPr id="23" name="Text Placeholder 5"/>
          <p:cNvSpPr>
            <a:spLocks noGrp="1"/>
          </p:cNvSpPr>
          <p:nvPr>
            <p:ph type="body" sz="quarter" idx="19" hasCustomPrompt="1"/>
          </p:nvPr>
        </p:nvSpPr>
        <p:spPr>
          <a:xfrm>
            <a:off x="5807945" y="4538133"/>
            <a:ext cx="4644000" cy="3001805"/>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a brief point, illustrated by the icon above.</a:t>
            </a:r>
          </a:p>
        </p:txBody>
      </p:sp>
      <p:sp>
        <p:nvSpPr>
          <p:cNvPr id="26" name="Text Placeholder 5"/>
          <p:cNvSpPr>
            <a:spLocks noGrp="1"/>
          </p:cNvSpPr>
          <p:nvPr>
            <p:ph type="body" sz="quarter" idx="23" hasCustomPrompt="1"/>
          </p:nvPr>
        </p:nvSpPr>
        <p:spPr>
          <a:xfrm>
            <a:off x="10786183" y="4538133"/>
            <a:ext cx="4673448" cy="3001805"/>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Use this slide for a brief point, illustrated by the icon above.</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chemeClr val="accent1"/>
                </a:solidFill>
              </a:defRPr>
            </a:lvl1pPr>
          </a:lstStyle>
          <a:p>
            <a:r>
              <a:rPr lang="en-CA" dirty="0"/>
              <a:t>This is a key point slide with icons to illustrate points.</a:t>
            </a:r>
            <a:endParaRPr lang="en-US" dirty="0"/>
          </a:p>
        </p:txBody>
      </p:sp>
      <p:sp>
        <p:nvSpPr>
          <p:cNvPr id="12" name="Oval 11"/>
          <p:cNvSpPr/>
          <p:nvPr userDrawn="1"/>
        </p:nvSpPr>
        <p:spPr>
          <a:xfrm>
            <a:off x="728135"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Picture Placeholder 3"/>
          <p:cNvSpPr>
            <a:spLocks noGrp="1" noChangeAspect="1"/>
          </p:cNvSpPr>
          <p:nvPr>
            <p:ph type="pic" sz="quarter" idx="26" hasCustomPrompt="1"/>
          </p:nvPr>
        </p:nvSpPr>
        <p:spPr>
          <a:xfrm>
            <a:off x="1173631" y="2900693"/>
            <a:ext cx="864783" cy="864000"/>
          </a:xfrm>
        </p:spPr>
        <p:txBody>
          <a:bodyPr/>
          <a:lstStyle>
            <a:lvl1pPr>
              <a:defRPr>
                <a:solidFill>
                  <a:schemeClr val="bg1"/>
                </a:solidFill>
              </a:defRPr>
            </a:lvl1pPr>
          </a:lstStyle>
          <a:p>
            <a:r>
              <a:rPr lang="en-US" dirty="0"/>
              <a:t>Icon</a:t>
            </a:r>
          </a:p>
        </p:txBody>
      </p:sp>
      <p:sp>
        <p:nvSpPr>
          <p:cNvPr id="14" name="Oval 13"/>
          <p:cNvSpPr/>
          <p:nvPr userDrawn="1"/>
        </p:nvSpPr>
        <p:spPr>
          <a:xfrm>
            <a:off x="5723280"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Picture Placeholder 3"/>
          <p:cNvSpPr>
            <a:spLocks noGrp="1" noChangeAspect="1"/>
          </p:cNvSpPr>
          <p:nvPr>
            <p:ph type="pic" sz="quarter" idx="27" hasCustomPrompt="1"/>
          </p:nvPr>
        </p:nvSpPr>
        <p:spPr>
          <a:xfrm>
            <a:off x="6168776" y="2900693"/>
            <a:ext cx="864782" cy="864000"/>
          </a:xfrm>
        </p:spPr>
        <p:txBody>
          <a:bodyPr/>
          <a:lstStyle>
            <a:lvl1pPr>
              <a:defRPr>
                <a:solidFill>
                  <a:schemeClr val="bg1"/>
                </a:solidFill>
              </a:defRPr>
            </a:lvl1pPr>
          </a:lstStyle>
          <a:p>
            <a:r>
              <a:rPr lang="en-US" dirty="0"/>
              <a:t>Icon</a:t>
            </a:r>
          </a:p>
        </p:txBody>
      </p:sp>
      <p:sp>
        <p:nvSpPr>
          <p:cNvPr id="16" name="Oval 15"/>
          <p:cNvSpPr/>
          <p:nvPr userDrawn="1"/>
        </p:nvSpPr>
        <p:spPr>
          <a:xfrm>
            <a:off x="10701518"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Picture Placeholder 3"/>
          <p:cNvSpPr>
            <a:spLocks noGrp="1" noChangeAspect="1"/>
          </p:cNvSpPr>
          <p:nvPr>
            <p:ph type="pic" sz="quarter" idx="28" hasCustomPrompt="1"/>
          </p:nvPr>
        </p:nvSpPr>
        <p:spPr>
          <a:xfrm>
            <a:off x="11147405" y="2900693"/>
            <a:ext cx="864000" cy="864000"/>
          </a:xfrm>
        </p:spPr>
        <p:txBody>
          <a:bodyPr/>
          <a:lstStyle>
            <a:lvl1pPr>
              <a:defRPr>
                <a:solidFill>
                  <a:schemeClr val="bg1"/>
                </a:solidFill>
              </a:defRPr>
            </a:lvl1pPr>
          </a:lstStyle>
          <a:p>
            <a:r>
              <a:rPr lang="en-US" dirty="0"/>
              <a:t>Icon</a:t>
            </a:r>
          </a:p>
        </p:txBody>
      </p:sp>
      <p:pic>
        <p:nvPicPr>
          <p:cNvPr id="18" name="Picture 17"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9" name="Picture 18"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0" name="Slide Number Placeholder 8"/>
          <p:cNvSpPr>
            <a:spLocks noGrp="1"/>
          </p:cNvSpPr>
          <p:nvPr>
            <p:ph type="sldNum" sz="quarter" idx="2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099631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5" name="Media Placeholder 4"/>
          <p:cNvSpPr>
            <a:spLocks noGrp="1"/>
          </p:cNvSpPr>
          <p:nvPr>
            <p:ph type="media" sz="quarter" idx="10" hasCustomPrompt="1"/>
          </p:nvPr>
        </p:nvSpPr>
        <p:spPr>
          <a:xfrm>
            <a:off x="3287077" y="829734"/>
            <a:ext cx="9683434" cy="7501466"/>
          </a:xfrm>
        </p:spPr>
        <p:txBody>
          <a:bodyPr/>
          <a:lstStyle>
            <a:lvl1pPr>
              <a:defRPr>
                <a:solidFill>
                  <a:schemeClr val="bg1"/>
                </a:solidFill>
              </a:defRPr>
            </a:lvl1pPr>
          </a:lstStyle>
          <a:p>
            <a:r>
              <a:rPr lang="en-US" dirty="0"/>
              <a:t>Click this icon to insert a video</a:t>
            </a:r>
          </a:p>
        </p:txBody>
      </p:sp>
    </p:spTree>
    <p:extLst>
      <p:ext uri="{BB962C8B-B14F-4D97-AF65-F5344CB8AC3E}">
        <p14:creationId xmlns:p14="http://schemas.microsoft.com/office/powerpoint/2010/main" val="1880309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or Stats V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3" name="Rectangle 2"/>
          <p:cNvSpPr/>
          <p:nvPr userDrawn="1"/>
        </p:nvSpPr>
        <p:spPr>
          <a:xfrm>
            <a:off x="805366" y="838200"/>
            <a:ext cx="14646856" cy="7467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3287077" y="2787076"/>
            <a:ext cx="9683434" cy="3492669"/>
          </a:xfrm>
        </p:spPr>
        <p:txBody>
          <a:bodyPr/>
          <a:lstStyle>
            <a:lvl1pPr algn="ctr">
              <a:lnSpc>
                <a:spcPct val="110000"/>
              </a:lnSpc>
              <a:defRPr sz="4800" baseline="0">
                <a:solidFill>
                  <a:srgbClr val="599A83"/>
                </a:solidFill>
              </a:defRPr>
            </a:lvl1pPr>
          </a:lstStyle>
          <a:p>
            <a:r>
              <a:rPr lang="en-CA" dirty="0"/>
              <a:t>Enter an impressive statistic or fact. e.g. 98% of Algonquin students have been hired immediately after graduation.</a:t>
            </a:r>
            <a:endParaRPr lang="en-US" dirty="0"/>
          </a:p>
        </p:txBody>
      </p:sp>
      <p:sp>
        <p:nvSpPr>
          <p:cNvPr id="7" name="Text Placeholder 6"/>
          <p:cNvSpPr>
            <a:spLocks noGrp="1"/>
          </p:cNvSpPr>
          <p:nvPr>
            <p:ph type="body" sz="quarter" idx="13" hasCustomPrompt="1"/>
          </p:nvPr>
        </p:nvSpPr>
        <p:spPr>
          <a:xfrm>
            <a:off x="3287077" y="2125170"/>
            <a:ext cx="9683434" cy="510712"/>
          </a:xfrm>
        </p:spPr>
        <p:txBody>
          <a:bodyPr anchor="ctr"/>
          <a:lstStyle>
            <a:lvl1pPr algn="ctr">
              <a:lnSpc>
                <a:spcPct val="100000"/>
              </a:lnSpc>
              <a:defRPr sz="2100" b="1">
                <a:solidFill>
                  <a:schemeClr val="tx2"/>
                </a:solidFill>
              </a:defRPr>
            </a:lvl1pPr>
          </a:lstStyle>
          <a:p>
            <a:pPr lvl="0"/>
            <a:r>
              <a:rPr lang="en-CA" dirty="0"/>
              <a:t>THIS IS THE TITLE OF YOUR STATISTIC</a:t>
            </a:r>
            <a:endParaRPr lang="en-US" dirty="0"/>
          </a:p>
        </p:txBody>
      </p:sp>
      <p:sp>
        <p:nvSpPr>
          <p:cNvPr id="9" name="Text Placeholder 8"/>
          <p:cNvSpPr>
            <a:spLocks noGrp="1"/>
          </p:cNvSpPr>
          <p:nvPr>
            <p:ph type="body" sz="quarter" idx="14" hasCustomPrompt="1"/>
          </p:nvPr>
        </p:nvSpPr>
        <p:spPr>
          <a:xfrm>
            <a:off x="3287077" y="6561978"/>
            <a:ext cx="9683434" cy="388804"/>
          </a:xfrm>
        </p:spPr>
        <p:txBody>
          <a:bodyPr anchor="ctr"/>
          <a:lstStyle>
            <a:lvl1pPr algn="ctr">
              <a:defRPr sz="1600"/>
            </a:lvl1pPr>
          </a:lstStyle>
          <a:p>
            <a:pPr lvl="0"/>
            <a:r>
              <a:rPr lang="en-CA" dirty="0"/>
              <a:t>THIS IS A SPACE FOR A CITATION OR SOURCE</a:t>
            </a:r>
            <a:endParaRPr lang="en-US" dirty="0"/>
          </a:p>
        </p:txBody>
      </p:sp>
    </p:spTree>
    <p:extLst>
      <p:ext uri="{BB962C8B-B14F-4D97-AF65-F5344CB8AC3E}">
        <p14:creationId xmlns:p14="http://schemas.microsoft.com/office/powerpoint/2010/main" val="25743703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s or Stats V2">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Picture 4"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8" name="Title 1"/>
          <p:cNvSpPr>
            <a:spLocks noGrp="1"/>
          </p:cNvSpPr>
          <p:nvPr>
            <p:ph type="title" hasCustomPrompt="1"/>
          </p:nvPr>
        </p:nvSpPr>
        <p:spPr>
          <a:xfrm>
            <a:off x="3287077" y="2787076"/>
            <a:ext cx="9683434" cy="3492669"/>
          </a:xfrm>
        </p:spPr>
        <p:txBody>
          <a:bodyPr/>
          <a:lstStyle>
            <a:lvl1pPr algn="ctr">
              <a:lnSpc>
                <a:spcPct val="110000"/>
              </a:lnSpc>
              <a:defRPr sz="4800" baseline="0">
                <a:solidFill>
                  <a:srgbClr val="A6C8BC"/>
                </a:solidFill>
              </a:defRPr>
            </a:lvl1pPr>
          </a:lstStyle>
          <a:p>
            <a:r>
              <a:rPr lang="en-CA" dirty="0"/>
              <a:t>Enter an impressive statistic or fact. e.g. 98% of Algonquin students have been hired immediately after graduation.</a:t>
            </a:r>
            <a:endParaRPr lang="en-US" dirty="0"/>
          </a:p>
        </p:txBody>
      </p:sp>
      <p:sp>
        <p:nvSpPr>
          <p:cNvPr id="10" name="Text Placeholder 6"/>
          <p:cNvSpPr>
            <a:spLocks noGrp="1"/>
          </p:cNvSpPr>
          <p:nvPr>
            <p:ph type="body" sz="quarter" idx="13" hasCustomPrompt="1"/>
          </p:nvPr>
        </p:nvSpPr>
        <p:spPr>
          <a:xfrm>
            <a:off x="3287077" y="2125170"/>
            <a:ext cx="9683434" cy="510712"/>
          </a:xfrm>
        </p:spPr>
        <p:txBody>
          <a:bodyPr anchor="ctr"/>
          <a:lstStyle>
            <a:lvl1pPr algn="ctr">
              <a:lnSpc>
                <a:spcPct val="100000"/>
              </a:lnSpc>
              <a:defRPr sz="2100" b="1">
                <a:solidFill>
                  <a:schemeClr val="bg1"/>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3287077" y="6561978"/>
            <a:ext cx="9683434" cy="388804"/>
          </a:xfrm>
        </p:spPr>
        <p:txBody>
          <a:bodyPr anchor="ctr"/>
          <a:lstStyle>
            <a:lvl1pPr algn="ctr">
              <a:defRPr sz="16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5860235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s or Stats V3">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campus-scap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965700"/>
            <a:ext cx="16256000" cy="4178300"/>
          </a:xfrm>
          <a:prstGeom prst="rect">
            <a:avLst/>
          </a:prstGeom>
        </p:spPr>
      </p:pic>
      <p:sp>
        <p:nvSpPr>
          <p:cNvPr id="5" name="Title 1"/>
          <p:cNvSpPr>
            <a:spLocks noGrp="1"/>
          </p:cNvSpPr>
          <p:nvPr>
            <p:ph type="title" hasCustomPrompt="1"/>
          </p:nvPr>
        </p:nvSpPr>
        <p:spPr>
          <a:xfrm>
            <a:off x="3287077" y="1313874"/>
            <a:ext cx="9683434" cy="3492669"/>
          </a:xfrm>
        </p:spPr>
        <p:txBody>
          <a:bodyPr/>
          <a:lstStyle>
            <a:lvl1pPr algn="ctr">
              <a:lnSpc>
                <a:spcPct val="110000"/>
              </a:lnSpc>
              <a:defRPr sz="4800" baseline="0">
                <a:solidFill>
                  <a:srgbClr val="A6C8BC"/>
                </a:solidFill>
              </a:defRPr>
            </a:lvl1pPr>
          </a:lstStyle>
          <a:p>
            <a:r>
              <a:rPr lang="en-CA" dirty="0"/>
              <a:t>Enter an impressive statistic or fact. e.g. We raised $1,000,000 this year. Highlight a number by making it bold and white.</a:t>
            </a:r>
            <a:endParaRPr lang="en-US" dirty="0"/>
          </a:p>
        </p:txBody>
      </p:sp>
      <p:sp>
        <p:nvSpPr>
          <p:cNvPr id="6" name="Text Placeholder 6"/>
          <p:cNvSpPr>
            <a:spLocks noGrp="1"/>
          </p:cNvSpPr>
          <p:nvPr>
            <p:ph type="body" sz="quarter" idx="13" hasCustomPrompt="1"/>
          </p:nvPr>
        </p:nvSpPr>
        <p:spPr>
          <a:xfrm>
            <a:off x="3287077" y="651968"/>
            <a:ext cx="9683434" cy="510712"/>
          </a:xfrm>
        </p:spPr>
        <p:txBody>
          <a:bodyPr anchor="ctr"/>
          <a:lstStyle>
            <a:lvl1pPr algn="ctr">
              <a:lnSpc>
                <a:spcPct val="100000"/>
              </a:lnSpc>
              <a:defRPr sz="2100" b="1">
                <a:solidFill>
                  <a:schemeClr val="bg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3421992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s or Stats V4">
    <p:bg>
      <p:bgPr>
        <a:solidFill>
          <a:schemeClr val="bg1"/>
        </a:solidFill>
        <a:effectLst/>
      </p:bgPr>
    </p:bg>
    <p:spTree>
      <p:nvGrpSpPr>
        <p:cNvPr id="1" name=""/>
        <p:cNvGrpSpPr/>
        <p:nvPr/>
      </p:nvGrpSpPr>
      <p:grpSpPr>
        <a:xfrm>
          <a:off x="0" y="0"/>
          <a:ext cx="0" cy="0"/>
          <a:chOff x="0" y="0"/>
          <a:chExt cx="0" cy="0"/>
        </a:xfrm>
      </p:grpSpPr>
      <p:pic>
        <p:nvPicPr>
          <p:cNvPr id="4" name="Picture 3" descr="campus-scap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5700"/>
            <a:ext cx="16256000" cy="4178300"/>
          </a:xfrm>
          <a:prstGeom prst="rect">
            <a:avLst/>
          </a:prstGeom>
        </p:spPr>
      </p:pic>
      <p:sp>
        <p:nvSpPr>
          <p:cNvPr id="5" name="Title 1"/>
          <p:cNvSpPr>
            <a:spLocks noGrp="1"/>
          </p:cNvSpPr>
          <p:nvPr>
            <p:ph type="title" hasCustomPrompt="1"/>
          </p:nvPr>
        </p:nvSpPr>
        <p:spPr>
          <a:xfrm>
            <a:off x="3287077" y="1313874"/>
            <a:ext cx="9683434" cy="3492669"/>
          </a:xfrm>
        </p:spPr>
        <p:txBody>
          <a:bodyPr/>
          <a:lstStyle>
            <a:lvl1pPr algn="ctr">
              <a:lnSpc>
                <a:spcPct val="110000"/>
              </a:lnSpc>
              <a:defRPr sz="4800" baseline="0">
                <a:solidFill>
                  <a:srgbClr val="599A83"/>
                </a:solidFill>
              </a:defRPr>
            </a:lvl1pPr>
          </a:lstStyle>
          <a:p>
            <a:r>
              <a:rPr lang="en-CA" dirty="0"/>
              <a:t>Enter an impressive statistic or fact. e.g. We raised $1,000,000 this year. Highlight a number by making it bold and 100% green.</a:t>
            </a:r>
            <a:endParaRPr lang="en-US" dirty="0"/>
          </a:p>
        </p:txBody>
      </p:sp>
      <p:sp>
        <p:nvSpPr>
          <p:cNvPr id="6" name="Text Placeholder 6"/>
          <p:cNvSpPr>
            <a:spLocks noGrp="1"/>
          </p:cNvSpPr>
          <p:nvPr>
            <p:ph type="body" sz="quarter" idx="13" hasCustomPrompt="1"/>
          </p:nvPr>
        </p:nvSpPr>
        <p:spPr>
          <a:xfrm>
            <a:off x="3287077" y="651968"/>
            <a:ext cx="9683434" cy="510712"/>
          </a:xfrm>
        </p:spPr>
        <p:txBody>
          <a:bodyPr anchor="ctr"/>
          <a:lstStyle>
            <a:lvl1pPr algn="ctr">
              <a:lnSpc>
                <a:spcPct val="100000"/>
              </a:lnSpc>
              <a:defRPr sz="2100" b="1">
                <a:solidFill>
                  <a:schemeClr val="accent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4002699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s or Stats v5">
    <p:bg>
      <p:bgRef idx="1001">
        <a:schemeClr val="bg2"/>
      </p:bgRef>
    </p:bg>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0" y="0"/>
            <a:ext cx="8127735" cy="4571404"/>
          </a:xfrm>
          <a:solidFill>
            <a:schemeClr val="bg2"/>
          </a:solidFill>
          <a:ln>
            <a:noFill/>
          </a:ln>
        </p:spPr>
        <p:txBody>
          <a:bodyPr/>
          <a:lstStyle>
            <a:lvl1pPr algn="ctr">
              <a:defRPr baseline="0">
                <a:ln>
                  <a:noFill/>
                </a:ln>
                <a:solidFill>
                  <a:schemeClr val="tx1"/>
                </a:solidFill>
              </a:defRPr>
            </a:lvl1pPr>
          </a:lstStyle>
          <a:p>
            <a:r>
              <a:rPr lang="en-US" dirty="0"/>
              <a:t>Click this icon to insert a background photo, the resize this box so it covers the whole screen. Make sure it’s good quality.</a:t>
            </a:r>
          </a:p>
        </p:txBody>
      </p:sp>
      <p:sp>
        <p:nvSpPr>
          <p:cNvPr id="12" name="Title 1"/>
          <p:cNvSpPr>
            <a:spLocks noGrp="1"/>
          </p:cNvSpPr>
          <p:nvPr>
            <p:ph type="title" hasCustomPrompt="1"/>
          </p:nvPr>
        </p:nvSpPr>
        <p:spPr>
          <a:xfrm>
            <a:off x="2980794" y="2552251"/>
            <a:ext cx="10296000" cy="4039500"/>
          </a:xfrm>
          <a:solidFill>
            <a:srgbClr val="FFFFFF"/>
          </a:solidFill>
          <a:ln>
            <a:noFill/>
          </a:ln>
          <a:effectLst>
            <a:outerShdw blurRad="381000" dir="2700000" sx="98000" sy="98000" algn="tl" rotWithShape="0">
              <a:srgbClr val="000000">
                <a:alpha val="85000"/>
              </a:srgbClr>
            </a:outerShdw>
          </a:effectLst>
        </p:spPr>
        <p:txBody>
          <a:bodyPr lIns="324000" tIns="1080000" rIns="324000" bIns="1080000"/>
          <a:lstStyle>
            <a:lvl1pPr algn="ctr">
              <a:lnSpc>
                <a:spcPct val="90000"/>
              </a:lnSpc>
              <a:defRPr sz="11200">
                <a:solidFill>
                  <a:srgbClr val="599A83"/>
                </a:solidFill>
              </a:defRPr>
            </a:lvl1pPr>
          </a:lstStyle>
          <a:p>
            <a:r>
              <a:rPr lang="en-CA" dirty="0"/>
              <a:t>$#,###,###</a:t>
            </a:r>
            <a:endParaRPr lang="en-US" dirty="0"/>
          </a:p>
        </p:txBody>
      </p:sp>
      <p:sp>
        <p:nvSpPr>
          <p:cNvPr id="10" name="Text Placeholder 6"/>
          <p:cNvSpPr>
            <a:spLocks noGrp="1"/>
          </p:cNvSpPr>
          <p:nvPr>
            <p:ph type="body" sz="quarter" idx="13" hasCustomPrompt="1"/>
          </p:nvPr>
        </p:nvSpPr>
        <p:spPr>
          <a:xfrm>
            <a:off x="3301893" y="3012628"/>
            <a:ext cx="9653802" cy="510712"/>
          </a:xfrm>
        </p:spPr>
        <p:txBody>
          <a:bodyPr anchor="ctr"/>
          <a:lstStyle>
            <a:lvl1pPr algn="ctr">
              <a:lnSpc>
                <a:spcPct val="100000"/>
              </a:lnSpc>
              <a:defRPr sz="2100" b="1" baseline="0">
                <a:solidFill>
                  <a:srgbClr val="00673E"/>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3301893" y="5643918"/>
            <a:ext cx="9653802" cy="388804"/>
          </a:xfrm>
        </p:spPr>
        <p:txBody>
          <a:bodyPr anchor="ctr"/>
          <a:lstStyle>
            <a:lvl1pPr algn="ctr">
              <a:defRPr sz="16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812104667"/>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igh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812882" y="2404534"/>
            <a:ext cx="7484181"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812881" y="768365"/>
            <a:ext cx="7484182" cy="1335973"/>
          </a:xfrm>
        </p:spPr>
        <p:txBody>
          <a:bodyPr anchor="t">
            <a:noAutofit/>
          </a:bodyPr>
          <a:lstStyle>
            <a:lvl1pPr>
              <a:defRPr sz="4800" b="1" baseline="0">
                <a:solidFill>
                  <a:srgbClr val="00673E"/>
                </a:solidFill>
              </a:defRPr>
            </a:lvl1pPr>
          </a:lstStyle>
          <a:p>
            <a:r>
              <a:rPr lang="en-CA" dirty="0"/>
              <a:t>A slide with a right-aligned image</a:t>
            </a:r>
            <a:endParaRPr lang="en-US" dirty="0"/>
          </a:p>
        </p:txBody>
      </p:sp>
      <p:sp>
        <p:nvSpPr>
          <p:cNvPr id="10" name="Text Placeholder 9"/>
          <p:cNvSpPr>
            <a:spLocks noGrp="1"/>
          </p:cNvSpPr>
          <p:nvPr>
            <p:ph type="body" sz="quarter" idx="14" hasCustomPrompt="1"/>
          </p:nvPr>
        </p:nvSpPr>
        <p:spPr>
          <a:xfrm>
            <a:off x="3318825" y="6267279"/>
            <a:ext cx="4978238" cy="1268053"/>
          </a:xfrm>
        </p:spPr>
        <p:txBody>
          <a:bodyPr anchor="b"/>
          <a:lstStyle>
            <a:lvl1pPr>
              <a:defRPr sz="2100">
                <a:solidFill>
                  <a:srgbClr val="599A83"/>
                </a:solidFill>
              </a:defRPr>
            </a:lvl1pPr>
          </a:lstStyle>
          <a:p>
            <a:pPr lvl="0"/>
            <a:r>
              <a:rPr lang="en-CA" dirty="0"/>
              <a:t>An optional annotation or extra information text box</a:t>
            </a:r>
            <a:endParaRPr lang="en-US" dirty="0"/>
          </a:p>
        </p:txBody>
      </p:sp>
      <p:sp>
        <p:nvSpPr>
          <p:cNvPr id="11" name="Picture Placeholder 4"/>
          <p:cNvSpPr>
            <a:spLocks noGrp="1"/>
          </p:cNvSpPr>
          <p:nvPr>
            <p:ph type="pic" sz="quarter" idx="16" hasCustomPrompt="1"/>
          </p:nvPr>
        </p:nvSpPr>
        <p:spPr>
          <a:xfrm>
            <a:off x="9346896" y="853030"/>
            <a:ext cx="6910691" cy="6682303"/>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7" hasCustomPrompt="1"/>
          </p:nvPr>
        </p:nvSpPr>
        <p:spPr>
          <a:xfrm>
            <a:off x="9346896" y="5489054"/>
            <a:ext cx="5029037" cy="778226"/>
          </a:xfrm>
          <a:solidFill>
            <a:srgbClr val="43B02A"/>
          </a:solidFill>
          <a:ln>
            <a:noFill/>
          </a:ln>
        </p:spPr>
        <p:txBody>
          <a:bodyPr wrap="square" lIns="252000" tIns="252000" rIns="252000" bIns="252000" anchor="ctr">
            <a:spAutoFit/>
          </a:bodyPr>
          <a:lstStyle>
            <a:lvl1pPr>
              <a:lnSpc>
                <a:spcPct val="80000"/>
              </a:lnSpc>
              <a:defRPr sz="2100" b="1" baseline="0">
                <a:ln>
                  <a:noFill/>
                </a:ln>
                <a:solidFill>
                  <a:schemeClr val="bg1"/>
                </a:solidFill>
                <a:effectLst/>
              </a:defRPr>
            </a:lvl1pPr>
          </a:lstStyle>
          <a:p>
            <a:pPr lvl="0"/>
            <a:r>
              <a:rPr lang="en-CA" dirty="0"/>
              <a:t>Optional short caption here</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7"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56334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7992382" y="2404534"/>
            <a:ext cx="7484181"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7992381" y="768365"/>
            <a:ext cx="7484182" cy="1335973"/>
          </a:xfrm>
        </p:spPr>
        <p:txBody>
          <a:bodyPr anchor="t">
            <a:noAutofit/>
          </a:bodyPr>
          <a:lstStyle>
            <a:lvl1pPr>
              <a:defRPr sz="4800" b="1" baseline="0">
                <a:solidFill>
                  <a:srgbClr val="00673E"/>
                </a:solidFill>
              </a:defRPr>
            </a:lvl1pPr>
          </a:lstStyle>
          <a:p>
            <a:r>
              <a:rPr lang="en-CA" dirty="0"/>
              <a:t>A slide with a left-aligned image</a:t>
            </a:r>
            <a:endParaRPr lang="en-US" dirty="0"/>
          </a:p>
        </p:txBody>
      </p:sp>
      <p:sp>
        <p:nvSpPr>
          <p:cNvPr id="10" name="Text Placeholder 9"/>
          <p:cNvSpPr>
            <a:spLocks noGrp="1"/>
          </p:cNvSpPr>
          <p:nvPr>
            <p:ph type="body" sz="quarter" idx="14" hasCustomPrompt="1"/>
          </p:nvPr>
        </p:nvSpPr>
        <p:spPr>
          <a:xfrm>
            <a:off x="7992381" y="6267279"/>
            <a:ext cx="4978238" cy="1268053"/>
          </a:xfrm>
        </p:spPr>
        <p:txBody>
          <a:bodyPr anchor="b"/>
          <a:lstStyle>
            <a:lvl1pPr>
              <a:defRPr sz="2100">
                <a:solidFill>
                  <a:srgbClr val="599A83"/>
                </a:solidFill>
              </a:defRPr>
            </a:lvl1pPr>
          </a:lstStyle>
          <a:p>
            <a:pPr lvl="0"/>
            <a:r>
              <a:rPr lang="en-CA" dirty="0"/>
              <a:t>An optional annotation or extra information text box</a:t>
            </a:r>
            <a:endParaRPr lang="en-US" dirty="0"/>
          </a:p>
        </p:txBody>
      </p:sp>
      <p:sp>
        <p:nvSpPr>
          <p:cNvPr id="14" name="Picture Placeholder 4"/>
          <p:cNvSpPr>
            <a:spLocks noGrp="1"/>
          </p:cNvSpPr>
          <p:nvPr>
            <p:ph type="pic" sz="quarter" idx="16" hasCustomPrompt="1"/>
          </p:nvPr>
        </p:nvSpPr>
        <p:spPr>
          <a:xfrm>
            <a:off x="0" y="853030"/>
            <a:ext cx="6910691" cy="6682303"/>
          </a:xfrm>
        </p:spPr>
        <p:txBody>
          <a:bodyPr/>
          <a:lstStyle>
            <a:lvl1pPr>
              <a:defRPr baseline="0"/>
            </a:lvl1pPr>
          </a:lstStyle>
          <a:p>
            <a:r>
              <a:rPr lang="en-US" dirty="0"/>
              <a:t>Click on this icon to insert a photo.</a:t>
            </a:r>
          </a:p>
        </p:txBody>
      </p:sp>
      <p:sp>
        <p:nvSpPr>
          <p:cNvPr id="15" name="Text Placeholder 8"/>
          <p:cNvSpPr>
            <a:spLocks noGrp="1"/>
          </p:cNvSpPr>
          <p:nvPr>
            <p:ph type="body" sz="quarter" idx="17" hasCustomPrompt="1"/>
          </p:nvPr>
        </p:nvSpPr>
        <p:spPr>
          <a:xfrm>
            <a:off x="0" y="5489054"/>
            <a:ext cx="5029037" cy="778226"/>
          </a:xfrm>
          <a:solidFill>
            <a:srgbClr val="43B02A"/>
          </a:solidFill>
          <a:ln>
            <a:noFill/>
          </a:ln>
        </p:spPr>
        <p:txBody>
          <a:bodyPr wrap="square" lIns="252000" tIns="252000" rIns="252000" bIns="252000" anchor="ctr">
            <a:spAutoFit/>
          </a:bodyPr>
          <a:lstStyle>
            <a:lvl1pPr>
              <a:lnSpc>
                <a:spcPct val="80000"/>
              </a:lnSpc>
              <a:defRPr sz="2100" b="1" baseline="0">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42185459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Frame Photo">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186" y="0"/>
            <a:ext cx="16256402" cy="9144000"/>
          </a:xfrm>
        </p:spPr>
        <p:txBody>
          <a:bodyPr/>
          <a:lstStyle>
            <a:lvl1pPr marL="0" indent="0">
              <a:buNone/>
              <a:defRPr sz="4000" baseline="0"/>
            </a:lvl1pPr>
            <a:lvl2pPr marL="781583" indent="0">
              <a:buNone/>
              <a:defRPr sz="4800"/>
            </a:lvl2pPr>
            <a:lvl3pPr marL="1563167" indent="0">
              <a:buNone/>
              <a:defRPr sz="4100"/>
            </a:lvl3pPr>
            <a:lvl4pPr marL="2344750" indent="0">
              <a:buNone/>
              <a:defRPr sz="3400"/>
            </a:lvl4pPr>
            <a:lvl5pPr marL="3126334" indent="0">
              <a:buNone/>
              <a:defRPr sz="3400"/>
            </a:lvl5pPr>
            <a:lvl6pPr marL="3907917" indent="0">
              <a:buNone/>
              <a:defRPr sz="3400"/>
            </a:lvl6pPr>
            <a:lvl7pPr marL="4689500" indent="0">
              <a:buNone/>
              <a:defRPr sz="3400"/>
            </a:lvl7pPr>
            <a:lvl8pPr marL="5471084" indent="0">
              <a:buNone/>
              <a:defRPr sz="3400"/>
            </a:lvl8pPr>
            <a:lvl9pPr marL="6252667" indent="0">
              <a:buNone/>
              <a:defRPr sz="3400"/>
            </a:lvl9pPr>
          </a:lstStyle>
          <a:p>
            <a:r>
              <a:rPr lang="en-US" dirty="0"/>
              <a:t>Click on this icon to insert a photo.</a:t>
            </a:r>
          </a:p>
        </p:txBody>
      </p:sp>
      <p:sp>
        <p:nvSpPr>
          <p:cNvPr id="8" name="Text Placeholder 8"/>
          <p:cNvSpPr>
            <a:spLocks noGrp="1"/>
          </p:cNvSpPr>
          <p:nvPr>
            <p:ph type="body" sz="quarter" idx="16" hasCustomPrompt="1"/>
          </p:nvPr>
        </p:nvSpPr>
        <p:spPr>
          <a:xfrm>
            <a:off x="1" y="6313857"/>
            <a:ext cx="7958408" cy="759384"/>
          </a:xfrm>
          <a:solidFill>
            <a:srgbClr val="43B02A"/>
          </a:solidFill>
          <a:ln>
            <a:noFill/>
          </a:ln>
        </p:spPr>
        <p:txBody>
          <a:bodyPr wrap="square" lIns="252000" tIns="180000" rIns="252000" bIns="252000" anchor="ctr">
            <a:spAutoFit/>
          </a:bodyPr>
          <a:lstStyle>
            <a:lvl1pPr>
              <a:lnSpc>
                <a:spcPct val="100000"/>
              </a:lnSpc>
              <a:defRPr sz="2100" b="1" baseline="0">
                <a:ln>
                  <a:noFill/>
                </a:ln>
                <a:solidFill>
                  <a:schemeClr val="bg1"/>
                </a:solidFill>
                <a:effectLst/>
              </a:defRPr>
            </a:lvl1pPr>
          </a:lstStyle>
          <a:p>
            <a:pPr lvl="0"/>
            <a:r>
              <a:rPr lang="en-CA" dirty="0"/>
              <a:t>Optional short caption here</a:t>
            </a:r>
            <a:endParaRPr lang="en-US" dirty="0"/>
          </a:p>
        </p:txBody>
      </p:sp>
    </p:spTree>
    <p:extLst>
      <p:ext uri="{BB962C8B-B14F-4D97-AF65-F5344CB8AC3E}">
        <p14:creationId xmlns:p14="http://schemas.microsoft.com/office/powerpoint/2010/main" val="175758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Author">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3335758" y="2404534"/>
            <a:ext cx="4633424" cy="4303580"/>
          </a:xfrm>
        </p:spPr>
        <p:txBody>
          <a:bodyPr/>
          <a:lstStyle/>
          <a:p>
            <a:r>
              <a:rPr lang="en-US" dirty="0"/>
              <a:t>Author Photo</a:t>
            </a:r>
          </a:p>
        </p:txBody>
      </p:sp>
      <p:sp>
        <p:nvSpPr>
          <p:cNvPr id="11" name="Text Placeholder 10"/>
          <p:cNvSpPr>
            <a:spLocks noGrp="1"/>
          </p:cNvSpPr>
          <p:nvPr>
            <p:ph type="body" sz="quarter" idx="17" hasCustomPrompt="1"/>
          </p:nvPr>
        </p:nvSpPr>
        <p:spPr>
          <a:xfrm>
            <a:off x="8297063" y="3115733"/>
            <a:ext cx="4673448" cy="2881182"/>
          </a:xfrm>
        </p:spPr>
        <p:txBody>
          <a:bodyPr anchor="ctr"/>
          <a:lstStyle/>
          <a:p>
            <a:pPr lvl="0"/>
            <a:r>
              <a:rPr lang="en-CA" dirty="0"/>
              <a:t>Author description</a:t>
            </a:r>
          </a:p>
        </p:txBody>
      </p:sp>
      <p:sp>
        <p:nvSpPr>
          <p:cNvPr id="8" name="Title 1"/>
          <p:cNvSpPr>
            <a:spLocks noGrp="1"/>
          </p:cNvSpPr>
          <p:nvPr>
            <p:ph type="title" hasCustomPrompt="1"/>
          </p:nvPr>
        </p:nvSpPr>
        <p:spPr>
          <a:xfrm>
            <a:off x="812881" y="768365"/>
            <a:ext cx="9475914" cy="1335973"/>
          </a:xfrm>
        </p:spPr>
        <p:txBody>
          <a:bodyPr anchor="t">
            <a:noAutofit/>
          </a:bodyPr>
          <a:lstStyle>
            <a:lvl1pPr>
              <a:defRPr sz="4800" b="1" baseline="0">
                <a:solidFill>
                  <a:schemeClr val="tx2"/>
                </a:solidFill>
              </a:defRPr>
            </a:lvl1pPr>
          </a:lstStyle>
          <a:p>
            <a:r>
              <a:rPr lang="en-CA" dirty="0"/>
              <a:t>About the Author (1 author)</a:t>
            </a:r>
            <a:endParaRPr lang="en-US" dirty="0"/>
          </a:p>
        </p:txBody>
      </p:sp>
      <p:sp>
        <p:nvSpPr>
          <p:cNvPr id="7" name="Text Placeholder 6"/>
          <p:cNvSpPr>
            <a:spLocks noGrp="1"/>
          </p:cNvSpPr>
          <p:nvPr>
            <p:ph type="body" sz="quarter" idx="18" hasCustomPrompt="1"/>
          </p:nvPr>
        </p:nvSpPr>
        <p:spPr>
          <a:xfrm>
            <a:off x="8296275" y="2405062"/>
            <a:ext cx="4673600" cy="710671"/>
          </a:xfrm>
        </p:spPr>
        <p:txBody>
          <a:bodyPr/>
          <a:lstStyle>
            <a:lvl1pPr>
              <a:defRPr b="1">
                <a:solidFill>
                  <a:srgbClr val="599A83"/>
                </a:solidFill>
              </a:defRPr>
            </a:lvl1pPr>
          </a:lstStyle>
          <a:p>
            <a:pPr lvl="0"/>
            <a:r>
              <a:rPr lang="en-CA" dirty="0"/>
              <a:t>Author Name</a:t>
            </a:r>
          </a:p>
        </p:txBody>
      </p:sp>
      <p:sp>
        <p:nvSpPr>
          <p:cNvPr id="13" name="Text Placeholder 12"/>
          <p:cNvSpPr>
            <a:spLocks noGrp="1"/>
          </p:cNvSpPr>
          <p:nvPr>
            <p:ph type="body" sz="quarter" idx="19" hasCustomPrompt="1"/>
          </p:nvPr>
        </p:nvSpPr>
        <p:spPr>
          <a:xfrm>
            <a:off x="8296275" y="5997575"/>
            <a:ext cx="4673600" cy="710539"/>
          </a:xfrm>
        </p:spPr>
        <p:txBody>
          <a:bodyPr anchor="b"/>
          <a:lstStyle>
            <a:lvl1pPr>
              <a:defRPr sz="2100"/>
            </a:lvl1pPr>
          </a:lstStyle>
          <a:p>
            <a:pPr lvl="0"/>
            <a:r>
              <a:rPr lang="en-CA" dirty="0"/>
              <a:t>Author email</a:t>
            </a:r>
          </a:p>
        </p:txBody>
      </p:sp>
    </p:spTree>
    <p:extLst>
      <p:ext uri="{BB962C8B-B14F-4D97-AF65-F5344CB8AC3E}">
        <p14:creationId xmlns:p14="http://schemas.microsoft.com/office/powerpoint/2010/main" val="169812707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Photos">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4" name="Picture Placeholder 3"/>
          <p:cNvSpPr>
            <a:spLocks noGrp="1"/>
          </p:cNvSpPr>
          <p:nvPr>
            <p:ph type="pic" sz="quarter" idx="10" hasCustomPrompt="1"/>
          </p:nvPr>
        </p:nvSpPr>
        <p:spPr>
          <a:xfrm>
            <a:off x="8332918" y="829734"/>
            <a:ext cx="7111897" cy="6696000"/>
          </a:xfrm>
        </p:spPr>
        <p:txBody>
          <a:bodyPr/>
          <a:lstStyle/>
          <a:p>
            <a:r>
              <a:rPr lang="en-US" dirty="0"/>
              <a:t>Click on this icon to insert a photo.</a:t>
            </a:r>
          </a:p>
        </p:txBody>
      </p:sp>
      <p:sp>
        <p:nvSpPr>
          <p:cNvPr id="6" name="Picture Placeholder 5"/>
          <p:cNvSpPr>
            <a:spLocks noGrp="1"/>
          </p:cNvSpPr>
          <p:nvPr>
            <p:ph type="pic" sz="quarter" idx="11" hasCustomPrompt="1"/>
          </p:nvPr>
        </p:nvSpPr>
        <p:spPr>
          <a:xfrm>
            <a:off x="829707" y="829734"/>
            <a:ext cx="7145633" cy="6696000"/>
          </a:xfrm>
        </p:spPr>
        <p:txBody>
          <a:bodyPr/>
          <a:lstStyle/>
          <a:p>
            <a:r>
              <a:rPr lang="en-US" dirty="0"/>
              <a:t>Click on this icon to insert a photo.</a:t>
            </a:r>
          </a:p>
        </p:txBody>
      </p:sp>
      <p:sp>
        <p:nvSpPr>
          <p:cNvPr id="9" name="Text Placeholder 8"/>
          <p:cNvSpPr>
            <a:spLocks noGrp="1"/>
          </p:cNvSpPr>
          <p:nvPr>
            <p:ph type="body" sz="quarter" idx="16" hasCustomPrompt="1"/>
          </p:nvPr>
        </p:nvSpPr>
        <p:spPr>
          <a:xfrm>
            <a:off x="829707" y="5498998"/>
            <a:ext cx="4673447"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dirty="0"/>
              <a:t>Optional short caption here</a:t>
            </a:r>
            <a:endParaRPr lang="en-US" dirty="0"/>
          </a:p>
        </p:txBody>
      </p:sp>
      <p:sp>
        <p:nvSpPr>
          <p:cNvPr id="11" name="Text Placeholder 8"/>
          <p:cNvSpPr>
            <a:spLocks noGrp="1"/>
          </p:cNvSpPr>
          <p:nvPr>
            <p:ph type="body" sz="quarter" idx="18" hasCustomPrompt="1"/>
          </p:nvPr>
        </p:nvSpPr>
        <p:spPr>
          <a:xfrm>
            <a:off x="8332919" y="5498998"/>
            <a:ext cx="4654526"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077262753"/>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with Description">
    <p:bg>
      <p:bgPr>
        <a:solidFill>
          <a:schemeClr val="bg1"/>
        </a:solidFill>
        <a:effectLst/>
      </p:bgPr>
    </p:bg>
    <p:spTree>
      <p:nvGrpSpPr>
        <p:cNvPr id="1" name=""/>
        <p:cNvGrpSpPr/>
        <p:nvPr/>
      </p:nvGrpSpPr>
      <p:grpSpPr>
        <a:xfrm>
          <a:off x="0" y="0"/>
          <a:ext cx="0" cy="0"/>
          <a:chOff x="0" y="0"/>
          <a:chExt cx="0" cy="0"/>
        </a:xfrm>
      </p:grpSpPr>
      <p:pic>
        <p:nvPicPr>
          <p:cNvPr id="11" name="Picture 10"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5194193"/>
            <a:ext cx="16257588" cy="1739093"/>
          </a:xfrm>
          <a:prstGeom prst="rect">
            <a:avLst/>
          </a:prstGeom>
        </p:spPr>
      </p:pic>
      <p:sp>
        <p:nvSpPr>
          <p:cNvPr id="12" name="Picture Placeholder 5"/>
          <p:cNvSpPr>
            <a:spLocks noGrp="1"/>
          </p:cNvSpPr>
          <p:nvPr>
            <p:ph type="pic" sz="quarter" idx="11" hasCustomPrompt="1"/>
          </p:nvPr>
        </p:nvSpPr>
        <p:spPr>
          <a:xfrm>
            <a:off x="829707" y="829734"/>
            <a:ext cx="11598955" cy="6696000"/>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6" hasCustomPrompt="1"/>
          </p:nvPr>
        </p:nvSpPr>
        <p:spPr>
          <a:xfrm>
            <a:off x="829707" y="5498998"/>
            <a:ext cx="4673447"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dirty="0"/>
              <a:t>Optional short caption here</a:t>
            </a:r>
            <a:endParaRPr lang="en-US" dirty="0"/>
          </a:p>
        </p:txBody>
      </p:sp>
      <p:sp>
        <p:nvSpPr>
          <p:cNvPr id="14"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9" name="Picture 18"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0" name="Picture 1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1"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80722002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phic + Title and Description">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5194193"/>
            <a:ext cx="16257588" cy="1739093"/>
          </a:xfrm>
          <a:prstGeom prst="rect">
            <a:avLst/>
          </a:prstGeom>
        </p:spPr>
      </p:pic>
      <p:sp>
        <p:nvSpPr>
          <p:cNvPr id="13" name="Picture Placeholder 5"/>
          <p:cNvSpPr>
            <a:spLocks noGrp="1"/>
          </p:cNvSpPr>
          <p:nvPr>
            <p:ph type="pic" sz="quarter" idx="11" hasCustomPrompt="1"/>
          </p:nvPr>
        </p:nvSpPr>
        <p:spPr>
          <a:xfrm>
            <a:off x="829708" y="2404534"/>
            <a:ext cx="9459088" cy="5121200"/>
          </a:xfrm>
        </p:spPr>
        <p:txBody>
          <a:bodyPr/>
          <a:lstStyle/>
          <a:p>
            <a:r>
              <a:rPr lang="en-US" dirty="0"/>
              <a:t>Click on this icon to insert a graphic.</a:t>
            </a:r>
          </a:p>
        </p:txBody>
      </p:sp>
      <p:sp>
        <p:nvSpPr>
          <p:cNvPr id="20"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graphic slide with a title and optional annotation</a:t>
            </a:r>
            <a:endParaRPr lang="en-US" dirty="0"/>
          </a:p>
        </p:txBody>
      </p:sp>
      <p:sp>
        <p:nvSpPr>
          <p:cNvPr id="2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24" name="Picture 23"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5" name="Picture 24"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5561307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or Chart">
    <p:bg>
      <p:bgRef idx="1001">
        <a:schemeClr val="bg1"/>
      </p:bgRef>
    </p:bg>
    <p:spTree>
      <p:nvGrpSpPr>
        <p:cNvPr id="1" name=""/>
        <p:cNvGrpSpPr/>
        <p:nvPr/>
      </p:nvGrpSpPr>
      <p:grpSpPr>
        <a:xfrm>
          <a:off x="0" y="0"/>
          <a:ext cx="0" cy="0"/>
          <a:chOff x="0" y="0"/>
          <a:chExt cx="0" cy="0"/>
        </a:xfrm>
      </p:grpSpPr>
      <p:pic>
        <p:nvPicPr>
          <p:cNvPr id="5" name="Picture 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8" name="Picture 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3"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
        <p:nvSpPr>
          <p:cNvPr id="15"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chart or table slide with optional annotation</a:t>
            </a:r>
            <a:endParaRPr lang="en-US" dirty="0"/>
          </a:p>
        </p:txBody>
      </p:sp>
      <p:sp>
        <p:nvSpPr>
          <p:cNvPr id="17" name="Table Placeholder 3"/>
          <p:cNvSpPr>
            <a:spLocks noGrp="1"/>
          </p:cNvSpPr>
          <p:nvPr>
            <p:ph type="tbl" sz="quarter" idx="20" hasCustomPrompt="1"/>
          </p:nvPr>
        </p:nvSpPr>
        <p:spPr>
          <a:xfrm>
            <a:off x="812800" y="2405063"/>
            <a:ext cx="9475788" cy="5121275"/>
          </a:xfrm>
        </p:spPr>
        <p:txBody>
          <a:bodyPr/>
          <a:lstStyle>
            <a:lvl1pPr>
              <a:defRPr baseline="0"/>
            </a:lvl1pPr>
          </a:lstStyle>
          <a:p>
            <a:r>
              <a:rPr lang="en-US" dirty="0"/>
              <a:t>Click on the icon to insert a table or chart.</a:t>
            </a:r>
          </a:p>
        </p:txBody>
      </p:sp>
      <p:sp>
        <p:nvSpPr>
          <p:cNvPr id="18"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spTree>
    <p:extLst>
      <p:ext uri="{BB962C8B-B14F-4D97-AF65-F5344CB8AC3E}">
        <p14:creationId xmlns:p14="http://schemas.microsoft.com/office/powerpoint/2010/main" val="1498023446"/>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utro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948421" y="3117806"/>
            <a:ext cx="10360746" cy="2612172"/>
          </a:xfrm>
        </p:spPr>
        <p:txBody>
          <a:bodyPr lIns="0" tIns="0" rIns="0" bIns="0" anchor="ctr">
            <a:noAutofit/>
          </a:bodyPr>
          <a:lstStyle>
            <a:lvl1pPr marL="0" indent="0" algn="ctr">
              <a:buNone/>
              <a:defRPr sz="4800" baseline="0">
                <a:solidFill>
                  <a:schemeClr val="accent5"/>
                </a:solidFill>
              </a:defRPr>
            </a:lvl1pPr>
            <a:lvl2pPr marL="781583" indent="0" algn="ctr">
              <a:buNone/>
              <a:defRPr>
                <a:solidFill>
                  <a:schemeClr val="tx1">
                    <a:tint val="75000"/>
                  </a:schemeClr>
                </a:solidFill>
              </a:defRPr>
            </a:lvl2pPr>
            <a:lvl3pPr marL="1563167" indent="0" algn="ctr">
              <a:buNone/>
              <a:defRPr>
                <a:solidFill>
                  <a:schemeClr val="tx1">
                    <a:tint val="75000"/>
                  </a:schemeClr>
                </a:solidFill>
              </a:defRPr>
            </a:lvl3pPr>
            <a:lvl4pPr marL="2344750" indent="0" algn="ctr">
              <a:buNone/>
              <a:defRPr>
                <a:solidFill>
                  <a:schemeClr val="tx1">
                    <a:tint val="75000"/>
                  </a:schemeClr>
                </a:solidFill>
              </a:defRPr>
            </a:lvl4pPr>
            <a:lvl5pPr marL="3126334" indent="0" algn="ctr">
              <a:buNone/>
              <a:defRPr>
                <a:solidFill>
                  <a:schemeClr val="tx1">
                    <a:tint val="75000"/>
                  </a:schemeClr>
                </a:solidFill>
              </a:defRPr>
            </a:lvl5pPr>
            <a:lvl6pPr marL="3907917" indent="0" algn="ctr">
              <a:buNone/>
              <a:defRPr>
                <a:solidFill>
                  <a:schemeClr val="tx1">
                    <a:tint val="75000"/>
                  </a:schemeClr>
                </a:solidFill>
              </a:defRPr>
            </a:lvl6pPr>
            <a:lvl7pPr marL="4689500" indent="0" algn="ctr">
              <a:buNone/>
              <a:defRPr>
                <a:solidFill>
                  <a:schemeClr val="tx1">
                    <a:tint val="75000"/>
                  </a:schemeClr>
                </a:solidFill>
              </a:defRPr>
            </a:lvl7pPr>
            <a:lvl8pPr marL="5471084" indent="0" algn="ctr">
              <a:buNone/>
              <a:defRPr>
                <a:solidFill>
                  <a:schemeClr val="tx1">
                    <a:tint val="75000"/>
                  </a:schemeClr>
                </a:solidFill>
              </a:defRPr>
            </a:lvl8pPr>
            <a:lvl9pPr marL="6252667" indent="0" algn="ctr">
              <a:buNone/>
              <a:defRPr>
                <a:solidFill>
                  <a:schemeClr val="tx1">
                    <a:tint val="75000"/>
                  </a:schemeClr>
                </a:solidFill>
              </a:defRPr>
            </a:lvl9pPr>
          </a:lstStyle>
          <a:p>
            <a:r>
              <a:rPr lang="en-CA" dirty="0"/>
              <a:t>Questions? Put your contact prompt message and your email here.</a:t>
            </a:r>
            <a:endParaRPr lang="en-US" dirty="0"/>
          </a:p>
        </p:txBody>
      </p:sp>
      <p:sp>
        <p:nvSpPr>
          <p:cNvPr id="2" name="Title 1"/>
          <p:cNvSpPr>
            <a:spLocks noGrp="1"/>
          </p:cNvSpPr>
          <p:nvPr>
            <p:ph type="ctrTitle" hasCustomPrompt="1"/>
          </p:nvPr>
        </p:nvSpPr>
        <p:spPr>
          <a:xfrm>
            <a:off x="3320943" y="2082794"/>
            <a:ext cx="9615704" cy="1018079"/>
          </a:xfrm>
        </p:spPr>
        <p:txBody>
          <a:bodyPr anchor="b"/>
          <a:lstStyle>
            <a:lvl1pPr algn="ctr">
              <a:defRPr baseline="0">
                <a:solidFill>
                  <a:srgbClr val="00673E"/>
                </a:solidFill>
              </a:defRPr>
            </a:lvl1pPr>
          </a:lstStyle>
          <a:p>
            <a:r>
              <a:rPr lang="en-CA" dirty="0"/>
              <a:t>Thank you message</a:t>
            </a:r>
            <a:endParaRPr lang="en-US" dirty="0"/>
          </a:p>
        </p:txBody>
      </p:sp>
      <p:sp>
        <p:nvSpPr>
          <p:cNvPr id="5" name="Text Placeholder 4"/>
          <p:cNvSpPr>
            <a:spLocks noGrp="1"/>
          </p:cNvSpPr>
          <p:nvPr>
            <p:ph type="body" sz="quarter" idx="10" hasCustomPrompt="1"/>
          </p:nvPr>
        </p:nvSpPr>
        <p:spPr>
          <a:xfrm>
            <a:off x="3320941" y="6017839"/>
            <a:ext cx="9615706" cy="462413"/>
          </a:xfrm>
        </p:spPr>
        <p:txBody>
          <a:bodyPr anchor="t"/>
          <a:lstStyle>
            <a:lvl1pPr algn="ctr">
              <a:defRPr>
                <a:solidFill>
                  <a:schemeClr val="accent2"/>
                </a:solidFill>
              </a:defRPr>
            </a:lvl1pPr>
          </a:lstStyle>
          <a:p>
            <a:pPr lvl="0"/>
            <a:r>
              <a:rPr lang="en-CA" dirty="0" err="1"/>
              <a:t>www.algonquincollege.com</a:t>
            </a:r>
            <a:r>
              <a:rPr lang="en-CA" dirty="0"/>
              <a:t>/</a:t>
            </a:r>
            <a:r>
              <a:rPr lang="en-CA" dirty="0" err="1"/>
              <a:t>relevantURL</a:t>
            </a:r>
            <a:endParaRPr lang="en-US" dirty="0"/>
          </a:p>
        </p:txBody>
      </p:sp>
      <p:pic>
        <p:nvPicPr>
          <p:cNvPr id="13" name="Picture 12" descr="ac-icon-green.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683" y="828547"/>
            <a:ext cx="635142" cy="467999"/>
          </a:xfrm>
          <a:prstGeom prst="rect">
            <a:avLst/>
          </a:prstGeom>
        </p:spPr>
      </p:pic>
      <p:pic>
        <p:nvPicPr>
          <p:cNvPr id="14" name="Picture 13" descr="curtain-100.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7365826"/>
            <a:ext cx="16257588" cy="1778174"/>
          </a:xfrm>
          <a:prstGeom prst="rect">
            <a:avLst/>
          </a:prstGeom>
        </p:spPr>
      </p:pic>
    </p:spTree>
    <p:extLst>
      <p:ext uri="{BB962C8B-B14F-4D97-AF65-F5344CB8AC3E}">
        <p14:creationId xmlns:p14="http://schemas.microsoft.com/office/powerpoint/2010/main" val="526508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6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Authors">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829814" y="2405062"/>
            <a:ext cx="2167288" cy="2013003"/>
          </a:xfrm>
        </p:spPr>
        <p:txBody>
          <a:bodyPr/>
          <a:lstStyle/>
          <a:p>
            <a:r>
              <a:rPr lang="en-US" dirty="0"/>
              <a:t>Author Photo</a:t>
            </a:r>
          </a:p>
        </p:txBody>
      </p:sp>
      <p:sp>
        <p:nvSpPr>
          <p:cNvPr id="11" name="Text Placeholder 10"/>
          <p:cNvSpPr>
            <a:spLocks noGrp="1"/>
          </p:cNvSpPr>
          <p:nvPr>
            <p:ph type="body" sz="quarter" idx="17" hasCustomPrompt="1"/>
          </p:nvPr>
        </p:nvSpPr>
        <p:spPr>
          <a:xfrm>
            <a:off x="3318933" y="3115733"/>
            <a:ext cx="4673448" cy="2387600"/>
          </a:xfrm>
        </p:spPr>
        <p:txBody>
          <a:bodyPr anchor="t"/>
          <a:lstStyle/>
          <a:p>
            <a:pPr lvl="0"/>
            <a:r>
              <a:rPr lang="en-CA" dirty="0"/>
              <a:t>Author description</a:t>
            </a:r>
          </a:p>
        </p:txBody>
      </p:sp>
      <p:sp>
        <p:nvSpPr>
          <p:cNvPr id="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About the Author (2 authors)</a:t>
            </a:r>
            <a:endParaRPr lang="en-US" dirty="0"/>
          </a:p>
        </p:txBody>
      </p:sp>
      <p:sp>
        <p:nvSpPr>
          <p:cNvPr id="7" name="Text Placeholder 6"/>
          <p:cNvSpPr>
            <a:spLocks noGrp="1"/>
          </p:cNvSpPr>
          <p:nvPr>
            <p:ph type="body" sz="quarter" idx="18" hasCustomPrompt="1"/>
          </p:nvPr>
        </p:nvSpPr>
        <p:spPr>
          <a:xfrm>
            <a:off x="3318145" y="2405062"/>
            <a:ext cx="4673600" cy="710671"/>
          </a:xfrm>
        </p:spPr>
        <p:txBody>
          <a:bodyPr/>
          <a:lstStyle>
            <a:lvl1pPr>
              <a:defRPr b="1">
                <a:solidFill>
                  <a:srgbClr val="599A83"/>
                </a:solidFill>
              </a:defRPr>
            </a:lvl1pPr>
          </a:lstStyle>
          <a:p>
            <a:pPr lvl="0"/>
            <a:r>
              <a:rPr lang="en-CA" dirty="0"/>
              <a:t>Author 1 Name</a:t>
            </a:r>
          </a:p>
        </p:txBody>
      </p:sp>
      <p:sp>
        <p:nvSpPr>
          <p:cNvPr id="13" name="Text Placeholder 12"/>
          <p:cNvSpPr>
            <a:spLocks noGrp="1"/>
          </p:cNvSpPr>
          <p:nvPr>
            <p:ph type="body" sz="quarter" idx="19" hasCustomPrompt="1"/>
          </p:nvPr>
        </p:nvSpPr>
        <p:spPr>
          <a:xfrm>
            <a:off x="3318145" y="5503333"/>
            <a:ext cx="4673600" cy="710539"/>
          </a:xfrm>
        </p:spPr>
        <p:txBody>
          <a:bodyPr anchor="b"/>
          <a:lstStyle>
            <a:lvl1pPr>
              <a:defRPr sz="2100"/>
            </a:lvl1pPr>
          </a:lstStyle>
          <a:p>
            <a:pPr lvl="0"/>
            <a:r>
              <a:rPr lang="en-CA" dirty="0"/>
              <a:t>Author email</a:t>
            </a:r>
          </a:p>
        </p:txBody>
      </p:sp>
      <p:sp>
        <p:nvSpPr>
          <p:cNvPr id="9" name="Picture Placeholder 4"/>
          <p:cNvSpPr>
            <a:spLocks noGrp="1"/>
          </p:cNvSpPr>
          <p:nvPr>
            <p:ph type="pic" sz="quarter" idx="20" hasCustomPrompt="1"/>
          </p:nvPr>
        </p:nvSpPr>
        <p:spPr>
          <a:xfrm>
            <a:off x="8297171" y="2405062"/>
            <a:ext cx="2167288" cy="2013003"/>
          </a:xfrm>
        </p:spPr>
        <p:txBody>
          <a:bodyPr/>
          <a:lstStyle/>
          <a:p>
            <a:r>
              <a:rPr lang="en-US" dirty="0"/>
              <a:t>Author Photo</a:t>
            </a:r>
          </a:p>
        </p:txBody>
      </p:sp>
      <p:sp>
        <p:nvSpPr>
          <p:cNvPr id="10" name="Text Placeholder 10"/>
          <p:cNvSpPr>
            <a:spLocks noGrp="1"/>
          </p:cNvSpPr>
          <p:nvPr>
            <p:ph type="body" sz="quarter" idx="21" hasCustomPrompt="1"/>
          </p:nvPr>
        </p:nvSpPr>
        <p:spPr>
          <a:xfrm>
            <a:off x="10786290" y="3115733"/>
            <a:ext cx="4673448" cy="2387600"/>
          </a:xfrm>
        </p:spPr>
        <p:txBody>
          <a:bodyPr anchor="t"/>
          <a:lstStyle/>
          <a:p>
            <a:pPr lvl="0"/>
            <a:r>
              <a:rPr lang="en-CA" dirty="0"/>
              <a:t>Author description</a:t>
            </a:r>
          </a:p>
        </p:txBody>
      </p:sp>
      <p:sp>
        <p:nvSpPr>
          <p:cNvPr id="12" name="Text Placeholder 6"/>
          <p:cNvSpPr>
            <a:spLocks noGrp="1"/>
          </p:cNvSpPr>
          <p:nvPr>
            <p:ph type="body" sz="quarter" idx="22" hasCustomPrompt="1"/>
          </p:nvPr>
        </p:nvSpPr>
        <p:spPr>
          <a:xfrm>
            <a:off x="10785502" y="2405062"/>
            <a:ext cx="4673600" cy="710671"/>
          </a:xfrm>
        </p:spPr>
        <p:txBody>
          <a:bodyPr/>
          <a:lstStyle>
            <a:lvl1pPr>
              <a:defRPr b="1">
                <a:solidFill>
                  <a:srgbClr val="599A83"/>
                </a:solidFill>
              </a:defRPr>
            </a:lvl1pPr>
          </a:lstStyle>
          <a:p>
            <a:pPr lvl="0"/>
            <a:r>
              <a:rPr lang="en-CA" dirty="0"/>
              <a:t>Author 2 Name</a:t>
            </a:r>
          </a:p>
        </p:txBody>
      </p:sp>
      <p:sp>
        <p:nvSpPr>
          <p:cNvPr id="14" name="Text Placeholder 12"/>
          <p:cNvSpPr>
            <a:spLocks noGrp="1"/>
          </p:cNvSpPr>
          <p:nvPr>
            <p:ph type="body" sz="quarter" idx="23" hasCustomPrompt="1"/>
          </p:nvPr>
        </p:nvSpPr>
        <p:spPr>
          <a:xfrm>
            <a:off x="10785502" y="5503333"/>
            <a:ext cx="4673600" cy="710539"/>
          </a:xfrm>
        </p:spPr>
        <p:txBody>
          <a:bodyPr anchor="b"/>
          <a:lstStyle>
            <a:lvl1pPr>
              <a:defRPr sz="2100"/>
            </a:lvl1pPr>
          </a:lstStyle>
          <a:p>
            <a:pPr lvl="0"/>
            <a:r>
              <a:rPr lang="en-CA" dirty="0"/>
              <a:t>Author email</a:t>
            </a:r>
          </a:p>
        </p:txBody>
      </p:sp>
      <p:pic>
        <p:nvPicPr>
          <p:cNvPr id="15" name="Picture 14" descr="curtain-100.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365826"/>
            <a:ext cx="16257588" cy="1778174"/>
          </a:xfrm>
          <a:prstGeom prst="rect">
            <a:avLst/>
          </a:prstGeom>
        </p:spPr>
      </p:pic>
    </p:spTree>
    <p:extLst>
      <p:ext uri="{BB962C8B-B14F-4D97-AF65-F5344CB8AC3E}">
        <p14:creationId xmlns:p14="http://schemas.microsoft.com/office/powerpoint/2010/main" val="395379744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 Key Poi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1-column key point text slide</a:t>
            </a:r>
            <a:endParaRPr lang="en-US" dirty="0"/>
          </a:p>
        </p:txBody>
      </p:sp>
      <p:sp>
        <p:nvSpPr>
          <p:cNvPr id="12" name="Text Placeholder 5"/>
          <p:cNvSpPr>
            <a:spLocks noGrp="1"/>
          </p:cNvSpPr>
          <p:nvPr>
            <p:ph type="body" sz="quarter" idx="15" hasCustomPrompt="1"/>
          </p:nvPr>
        </p:nvSpPr>
        <p:spPr>
          <a:xfrm>
            <a:off x="812882" y="2404534"/>
            <a:ext cx="11615780"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89278"/>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19283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Col Key Point, No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812882" y="660398"/>
            <a:ext cx="11615780" cy="6874935"/>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A basic 1-column key point slide with no title. 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65636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2-column key point slide</a:t>
            </a:r>
            <a:endParaRPr lang="en-US" dirty="0"/>
          </a:p>
        </p:txBody>
      </p:sp>
      <p:sp>
        <p:nvSpPr>
          <p:cNvPr id="14" name="Text Placeholder 5"/>
          <p:cNvSpPr>
            <a:spLocks noGrp="1"/>
          </p:cNvSpPr>
          <p:nvPr>
            <p:ph type="body" sz="quarter" idx="15" hasCustomPrompt="1"/>
          </p:nvPr>
        </p:nvSpPr>
        <p:spPr>
          <a:xfrm>
            <a:off x="812882" y="2404534"/>
            <a:ext cx="7162458"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8297170" y="2404534"/>
            <a:ext cx="7147539"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9"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3861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basic 2-column key point text slide with subtitles</a:t>
            </a:r>
            <a:endParaRPr lang="en-US" dirty="0"/>
          </a:p>
        </p:txBody>
      </p:sp>
      <p:sp>
        <p:nvSpPr>
          <p:cNvPr id="14" name="Text Placeholder 5"/>
          <p:cNvSpPr>
            <a:spLocks noGrp="1"/>
          </p:cNvSpPr>
          <p:nvPr>
            <p:ph type="body" sz="quarter" idx="15" hasCustomPrompt="1"/>
          </p:nvPr>
        </p:nvSpPr>
        <p:spPr>
          <a:xfrm>
            <a:off x="812882" y="3115732"/>
            <a:ext cx="7162458" cy="4419601"/>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8297170" y="3115732"/>
            <a:ext cx="7147539" cy="4419602"/>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6"/>
          <p:cNvSpPr>
            <a:spLocks noGrp="1"/>
          </p:cNvSpPr>
          <p:nvPr>
            <p:ph type="body" sz="quarter" idx="18" hasCustomPrompt="1"/>
          </p:nvPr>
        </p:nvSpPr>
        <p:spPr>
          <a:xfrm>
            <a:off x="812883" y="2405062"/>
            <a:ext cx="7162458" cy="710671"/>
          </a:xfrm>
        </p:spPr>
        <p:txBody>
          <a:bodyPr/>
          <a:lstStyle>
            <a:lvl1pPr>
              <a:defRPr b="1">
                <a:solidFill>
                  <a:srgbClr val="599A83"/>
                </a:solidFill>
              </a:defRPr>
            </a:lvl1pPr>
          </a:lstStyle>
          <a:p>
            <a:pPr lvl="0"/>
            <a:r>
              <a:rPr lang="en-CA" dirty="0"/>
              <a:t>Subtitle</a:t>
            </a:r>
          </a:p>
        </p:txBody>
      </p:sp>
      <p:sp>
        <p:nvSpPr>
          <p:cNvPr id="11" name="Text Placeholder 6"/>
          <p:cNvSpPr>
            <a:spLocks noGrp="1"/>
          </p:cNvSpPr>
          <p:nvPr>
            <p:ph type="body" sz="quarter" idx="19" hasCustomPrompt="1"/>
          </p:nvPr>
        </p:nvSpPr>
        <p:spPr>
          <a:xfrm>
            <a:off x="8297170" y="2405062"/>
            <a:ext cx="7147539" cy="710671"/>
          </a:xfrm>
        </p:spPr>
        <p:txBody>
          <a:bodyPr/>
          <a:lstStyle>
            <a:lvl1pPr>
              <a:defRPr b="1">
                <a:solidFill>
                  <a:srgbClr val="599A83"/>
                </a:solidFill>
              </a:defRPr>
            </a:lvl1pPr>
          </a:lstStyle>
          <a:p>
            <a:pPr lvl="0"/>
            <a:r>
              <a:rPr lang="en-CA" dirty="0"/>
              <a:t>Subtitle</a:t>
            </a:r>
          </a:p>
        </p:txBody>
      </p:sp>
      <p:pic>
        <p:nvPicPr>
          <p:cNvPr id="12" name="Picture 1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3" name="Picture 12"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20"/>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65702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3-column key point slide</a:t>
            </a:r>
            <a:endParaRPr lang="en-US" dirty="0"/>
          </a:p>
        </p:txBody>
      </p:sp>
      <p:sp>
        <p:nvSpPr>
          <p:cNvPr id="14" name="Text Placeholder 5"/>
          <p:cNvSpPr>
            <a:spLocks noGrp="1"/>
          </p:cNvSpPr>
          <p:nvPr>
            <p:ph type="body" sz="quarter" idx="15" hasCustomPrompt="1"/>
          </p:nvPr>
        </p:nvSpPr>
        <p:spPr>
          <a:xfrm>
            <a:off x="812882" y="2404534"/>
            <a:ext cx="4673339"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5807945" y="2404534"/>
            <a:ext cx="4644000"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10786183" y="2404534"/>
            <a:ext cx="4673448"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1" name="Picture 10"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2" name="Picture 11"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3"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56952077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80" y="666518"/>
            <a:ext cx="14631829" cy="1467081"/>
          </a:xfrm>
          <a:prstGeom prst="rect">
            <a:avLst/>
          </a:prstGeom>
        </p:spPr>
        <p:txBody>
          <a:bodyPr vert="horz" lIns="0" tIns="0" rIns="0" bIns="0" rtlCol="0" anchor="ctr">
            <a:noAutofit/>
          </a:bodyPr>
          <a:lstStyle/>
          <a:p>
            <a:r>
              <a:rPr lang="en-CA" dirty="0"/>
              <a:t>Click to edit Master title style</a:t>
            </a:r>
            <a:endParaRPr lang="en-US" dirty="0"/>
          </a:p>
        </p:txBody>
      </p:sp>
      <p:sp>
        <p:nvSpPr>
          <p:cNvPr id="3" name="Text Placeholder 2"/>
          <p:cNvSpPr>
            <a:spLocks noGrp="1"/>
          </p:cNvSpPr>
          <p:nvPr>
            <p:ph type="body" idx="1"/>
          </p:nvPr>
        </p:nvSpPr>
        <p:spPr>
          <a:xfrm>
            <a:off x="812880" y="2133600"/>
            <a:ext cx="14631829" cy="5204532"/>
          </a:xfrm>
          <a:prstGeom prst="rect">
            <a:avLst/>
          </a:prstGeom>
        </p:spPr>
        <p:txBody>
          <a:bodyPr vert="horz" lIns="0" tIns="0" rIns="0" bIns="0" rtlCol="0">
            <a:noAutofit/>
          </a:bodyPr>
          <a:lstStyle/>
          <a:p>
            <a:pPr lvl="0"/>
            <a:r>
              <a:rPr lang="en-CA" dirty="0"/>
              <a:t>Click to edit Master text styles</a:t>
            </a:r>
          </a:p>
          <a:p>
            <a:pPr lvl="1"/>
            <a:r>
              <a:rPr lang="en-CA" dirty="0"/>
              <a:t>First level</a:t>
            </a:r>
          </a:p>
          <a:p>
            <a:pPr lvl="2"/>
            <a:r>
              <a:rPr lang="en-CA" dirty="0"/>
              <a:t>Second level</a:t>
            </a:r>
          </a:p>
          <a:p>
            <a:pPr lvl="0"/>
            <a:endParaRPr lang="en-CA" dirty="0"/>
          </a:p>
        </p:txBody>
      </p:sp>
      <p:sp>
        <p:nvSpPr>
          <p:cNvPr id="6" name="Slide Number Placeholder 5"/>
          <p:cNvSpPr>
            <a:spLocks noGrp="1"/>
          </p:cNvSpPr>
          <p:nvPr>
            <p:ph type="sldNum" sz="quarter" idx="4"/>
          </p:nvPr>
        </p:nvSpPr>
        <p:spPr>
          <a:xfrm>
            <a:off x="812880" y="8475135"/>
            <a:ext cx="1180185" cy="486834"/>
          </a:xfrm>
          <a:prstGeom prst="rect">
            <a:avLst/>
          </a:prstGeom>
        </p:spPr>
        <p:txBody>
          <a:bodyPr vert="horz" lIns="0" tIns="0" rIns="0" bIns="0" rtlCol="0" anchor="ctr"/>
          <a:lstStyle>
            <a:lvl1pPr algn="l">
              <a:defRPr sz="2100" b="1">
                <a:solidFill>
                  <a:schemeClr val="tx1">
                    <a:tint val="75000"/>
                  </a:schemeClr>
                </a:solidFill>
              </a:defRPr>
            </a:lvl1pPr>
          </a:lstStyle>
          <a:p>
            <a:fld id="{C1424084-422A-4246-8522-ECCBA4948A88}" type="slidenum">
              <a:rPr lang="en-US" smtClean="0"/>
              <a:pPr/>
              <a:t>‹#›</a:t>
            </a:fld>
            <a:endParaRPr lang="en-US" dirty="0"/>
          </a:p>
        </p:txBody>
      </p:sp>
    </p:spTree>
    <p:extLst>
      <p:ext uri="{BB962C8B-B14F-4D97-AF65-F5344CB8AC3E}">
        <p14:creationId xmlns:p14="http://schemas.microsoft.com/office/powerpoint/2010/main" val="368378811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9" r:id="rId3"/>
    <p:sldLayoutId id="2147483686" r:id="rId4"/>
    <p:sldLayoutId id="2147483650" r:id="rId5"/>
    <p:sldLayoutId id="2147483693" r:id="rId6"/>
    <p:sldLayoutId id="2147483685" r:id="rId7"/>
    <p:sldLayoutId id="2147483687" r:id="rId8"/>
    <p:sldLayoutId id="2147483688" r:id="rId9"/>
    <p:sldLayoutId id="2147483689" r:id="rId10"/>
    <p:sldLayoutId id="2147483690" r:id="rId11"/>
    <p:sldLayoutId id="2147483691" r:id="rId12"/>
    <p:sldLayoutId id="2147483692" r:id="rId13"/>
    <p:sldLayoutId id="2147483694" r:id="rId14"/>
    <p:sldLayoutId id="2147483695" r:id="rId15"/>
    <p:sldLayoutId id="2147483696" r:id="rId16"/>
    <p:sldLayoutId id="2147483697" r:id="rId17"/>
    <p:sldLayoutId id="2147483677" r:id="rId18"/>
    <p:sldLayoutId id="2147483698" r:id="rId19"/>
    <p:sldLayoutId id="2147483699" r:id="rId20"/>
    <p:sldLayoutId id="2147483682" r:id="rId21"/>
    <p:sldLayoutId id="2147483654" r:id="rId22"/>
    <p:sldLayoutId id="2147483662" r:id="rId23"/>
    <p:sldLayoutId id="2147483683" r:id="rId24"/>
    <p:sldLayoutId id="2147483684" r:id="rId25"/>
    <p:sldLayoutId id="2147483664" r:id="rId26"/>
    <p:sldLayoutId id="2147483700" r:id="rId27"/>
    <p:sldLayoutId id="2147483701" r:id="rId28"/>
    <p:sldLayoutId id="2147483657" r:id="rId29"/>
    <p:sldLayoutId id="2147483674" r:id="rId30"/>
    <p:sldLayoutId id="2147483675" r:id="rId31"/>
    <p:sldLayoutId id="2147483681" r:id="rId32"/>
    <p:sldLayoutId id="2147483667" r:id="rId33"/>
    <p:sldLayoutId id="2147483680" r:id="rId34"/>
    <p:sldLayoutId id="2147483702" r:id="rId35"/>
  </p:sldLayoutIdLst>
  <p:hf hdr="0" ftr="0" dt="0"/>
  <p:txStyles>
    <p:titleStyle>
      <a:lvl1pPr algn="l" defTabSz="781583" rtl="0" eaLnBrk="1" latinLnBrk="0" hangingPunct="1">
        <a:lnSpc>
          <a:spcPct val="80000"/>
        </a:lnSpc>
        <a:spcBef>
          <a:spcPct val="0"/>
        </a:spcBef>
        <a:buNone/>
        <a:defRPr sz="7200" kern="1200">
          <a:solidFill>
            <a:schemeClr val="accent5"/>
          </a:solidFill>
          <a:latin typeface="+mj-lt"/>
          <a:ea typeface="+mj-ea"/>
          <a:cs typeface="+mj-cs"/>
        </a:defRPr>
      </a:lvl1pPr>
    </p:titleStyle>
    <p:bodyStyle>
      <a:lvl1pPr marL="0" indent="0" algn="l" defTabSz="781583" rtl="0" eaLnBrk="1" latinLnBrk="0" hangingPunct="1">
        <a:lnSpc>
          <a:spcPct val="110000"/>
        </a:lnSpc>
        <a:spcBef>
          <a:spcPct val="20000"/>
        </a:spcBef>
        <a:buClr>
          <a:schemeClr val="accent2"/>
        </a:buClr>
        <a:buFontTx/>
        <a:buNone/>
        <a:defRPr sz="3200" kern="120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Wingdings" charset="2"/>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ct val="20000"/>
        </a:spcBef>
        <a:buClr>
          <a:schemeClr val="accent2"/>
        </a:buClr>
        <a:buSzPct val="90000"/>
        <a:buFont typeface="Arial"/>
        <a:buChar char="–"/>
        <a:defRPr sz="2100" kern="1200">
          <a:solidFill>
            <a:schemeClr val="accent4"/>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p:bodyStyle>
    <p:other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9733" y="529217"/>
            <a:ext cx="12752993" cy="2180690"/>
          </a:xfrm>
        </p:spPr>
        <p:txBody>
          <a:bodyPr>
            <a:normAutofit/>
          </a:bodyPr>
          <a:lstStyle/>
          <a:p>
            <a:r>
              <a:rPr lang="en-US" dirty="0"/>
              <a:t>GNU/Linux System Support</a:t>
            </a:r>
          </a:p>
        </p:txBody>
      </p:sp>
      <p:sp>
        <p:nvSpPr>
          <p:cNvPr id="3" name="Subtitle 2"/>
          <p:cNvSpPr>
            <a:spLocks noGrp="1"/>
          </p:cNvSpPr>
          <p:nvPr>
            <p:ph type="subTitle" idx="1"/>
          </p:nvPr>
        </p:nvSpPr>
        <p:spPr>
          <a:xfrm>
            <a:off x="812881" y="2875213"/>
            <a:ext cx="12157629" cy="2336800"/>
          </a:xfrm>
        </p:spPr>
        <p:txBody>
          <a:bodyPr/>
          <a:lstStyle/>
          <a:p>
            <a:pPr algn="ctr"/>
            <a:r>
              <a:rPr lang="en-US" dirty="0"/>
              <a:t>CST8207</a:t>
            </a:r>
          </a:p>
          <a:p>
            <a:r>
              <a:rPr lang="en-US" dirty="0"/>
              <a:t> </a:t>
            </a:r>
          </a:p>
          <a:p>
            <a:pPr algn="ctr"/>
            <a:endParaRPr lang="en-US" dirty="0">
              <a:solidFill>
                <a:srgbClr val="7AC143"/>
              </a:solidFill>
            </a:endParaRPr>
          </a:p>
          <a:p>
            <a:pPr algn="ctr"/>
            <a:r>
              <a:rPr lang="en-US" dirty="0">
                <a:solidFill>
                  <a:srgbClr val="7AC143"/>
                </a:solidFill>
              </a:rPr>
              <a:t>Week-1, Lecture-2</a:t>
            </a:r>
          </a:p>
        </p:txBody>
      </p:sp>
      <p:sp>
        <p:nvSpPr>
          <p:cNvPr id="4" name="Text Placeholder 3"/>
          <p:cNvSpPr>
            <a:spLocks noGrp="1"/>
          </p:cNvSpPr>
          <p:nvPr>
            <p:ph type="body" sz="quarter" idx="10"/>
          </p:nvPr>
        </p:nvSpPr>
        <p:spPr>
          <a:xfrm>
            <a:off x="829734" y="8434316"/>
            <a:ext cx="6772070" cy="586854"/>
          </a:xfrm>
        </p:spPr>
        <p:txBody>
          <a:bodyPr/>
          <a:lstStyle/>
          <a:p>
            <a:r>
              <a:rPr lang="en-US" dirty="0"/>
              <a:t>Sep 10</a:t>
            </a:r>
            <a:r>
              <a:rPr lang="en-US" baseline="30000" dirty="0"/>
              <a:t>th</a:t>
            </a:r>
            <a:r>
              <a:rPr lang="en-US" dirty="0"/>
              <a:t>, 2025</a:t>
            </a:r>
          </a:p>
        </p:txBody>
      </p:sp>
      <p:sp>
        <p:nvSpPr>
          <p:cNvPr id="5" name="TextBox 4">
            <a:extLst>
              <a:ext uri="{FF2B5EF4-FFF2-40B4-BE49-F238E27FC236}">
                <a16:creationId xmlns:a16="http://schemas.microsoft.com/office/drawing/2014/main" id="{7EDF1CA8-1EB4-47B1-A1FE-847F39A226E9}"/>
              </a:ext>
            </a:extLst>
          </p:cNvPr>
          <p:cNvSpPr txBox="1"/>
          <p:nvPr/>
        </p:nvSpPr>
        <p:spPr>
          <a:xfrm>
            <a:off x="10836322" y="8434316"/>
            <a:ext cx="4844956" cy="569387"/>
          </a:xfrm>
          <a:prstGeom prst="rect">
            <a:avLst/>
          </a:prstGeom>
          <a:noFill/>
        </p:spPr>
        <p:txBody>
          <a:bodyPr wrap="square" rtlCol="0">
            <a:spAutoFit/>
          </a:bodyPr>
          <a:lstStyle/>
          <a:p>
            <a:r>
              <a:rPr lang="en-CA" dirty="0">
                <a:solidFill>
                  <a:schemeClr val="bg1"/>
                </a:solidFill>
              </a:rPr>
              <a:t>By: Gurpreet Singh Sidhu</a:t>
            </a:r>
          </a:p>
        </p:txBody>
      </p:sp>
    </p:spTree>
    <p:extLst>
      <p:ext uri="{BB962C8B-B14F-4D97-AF65-F5344CB8AC3E}">
        <p14:creationId xmlns:p14="http://schemas.microsoft.com/office/powerpoint/2010/main" val="369581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8F95-0BCB-49A3-8104-4D9E5C1FE556}"/>
              </a:ext>
            </a:extLst>
          </p:cNvPr>
          <p:cNvSpPr>
            <a:spLocks noGrp="1"/>
          </p:cNvSpPr>
          <p:nvPr>
            <p:ph type="title"/>
          </p:nvPr>
        </p:nvSpPr>
        <p:spPr/>
        <p:txBody>
          <a:bodyPr/>
          <a:lstStyle/>
          <a:p>
            <a:r>
              <a:rPr lang="en-CA" dirty="0"/>
              <a:t>Options</a:t>
            </a:r>
          </a:p>
        </p:txBody>
      </p:sp>
      <p:sp>
        <p:nvSpPr>
          <p:cNvPr id="3" name="Text Placeholder 2">
            <a:extLst>
              <a:ext uri="{FF2B5EF4-FFF2-40B4-BE49-F238E27FC236}">
                <a16:creationId xmlns:a16="http://schemas.microsoft.com/office/drawing/2014/main" id="{AE8F31C8-E093-4543-AA81-D09DBD00B13D}"/>
              </a:ext>
            </a:extLst>
          </p:cNvPr>
          <p:cNvSpPr>
            <a:spLocks noGrp="1"/>
          </p:cNvSpPr>
          <p:nvPr>
            <p:ph type="body" sz="quarter" idx="15"/>
          </p:nvPr>
        </p:nvSpPr>
        <p:spPr>
          <a:xfrm>
            <a:off x="771438" y="1607364"/>
            <a:ext cx="15230562" cy="5130800"/>
          </a:xfrm>
        </p:spPr>
        <p:txBody>
          <a:bodyPr/>
          <a:lstStyle/>
          <a:p>
            <a:r>
              <a:rPr lang="en-US" dirty="0">
                <a:solidFill>
                  <a:srgbClr val="CC3399"/>
                </a:solidFill>
              </a:rPr>
              <a:t>Options</a:t>
            </a:r>
            <a:r>
              <a:rPr lang="en-US" dirty="0"/>
              <a:t> – is an argument that </a:t>
            </a:r>
            <a:r>
              <a:rPr lang="en-US" dirty="0">
                <a:highlight>
                  <a:srgbClr val="FFFF00"/>
                </a:highlight>
              </a:rPr>
              <a:t>modifies the efforts of a command </a:t>
            </a:r>
            <a:r>
              <a:rPr lang="en-US" dirty="0"/>
              <a:t>or </a:t>
            </a:r>
            <a:r>
              <a:rPr lang="en-US" dirty="0">
                <a:highlight>
                  <a:srgbClr val="FFFF00"/>
                </a:highlight>
              </a:rPr>
              <a:t>make command to get specific results. </a:t>
            </a:r>
          </a:p>
          <a:p>
            <a:r>
              <a:rPr lang="en-US" dirty="0"/>
              <a:t>Options are </a:t>
            </a:r>
            <a:r>
              <a:rPr lang="en-US" dirty="0">
                <a:highlight>
                  <a:srgbClr val="FFFF00"/>
                </a:highlight>
              </a:rPr>
              <a:t>specific to</a:t>
            </a:r>
            <a:r>
              <a:rPr lang="en-US" dirty="0"/>
              <a:t> and </a:t>
            </a:r>
            <a:r>
              <a:rPr lang="en-US" dirty="0">
                <a:highlight>
                  <a:srgbClr val="FFFF00"/>
                </a:highlight>
              </a:rPr>
              <a:t>interpreted</a:t>
            </a:r>
            <a:r>
              <a:rPr lang="en-US" dirty="0"/>
              <a:t> by the program that command line calls. </a:t>
            </a:r>
          </a:p>
          <a:p>
            <a:r>
              <a:rPr lang="en-US" dirty="0">
                <a:highlight>
                  <a:srgbClr val="00FFFF"/>
                </a:highlight>
              </a:rPr>
              <a:t>Example 4</a:t>
            </a:r>
            <a:r>
              <a:rPr lang="en-US" dirty="0"/>
              <a:t>:- </a:t>
            </a:r>
            <a:r>
              <a:rPr lang="en-US" dirty="0">
                <a:solidFill>
                  <a:srgbClr val="FF0000"/>
                </a:solidFill>
              </a:rPr>
              <a:t>ls</a:t>
            </a:r>
            <a:r>
              <a:rPr lang="en-US" dirty="0"/>
              <a:t> </a:t>
            </a:r>
            <a:r>
              <a:rPr lang="en-US" dirty="0">
                <a:solidFill>
                  <a:srgbClr val="CC3399"/>
                </a:solidFill>
              </a:rPr>
              <a:t>-a</a:t>
            </a:r>
          </a:p>
          <a:p>
            <a:r>
              <a:rPr lang="en-US" dirty="0"/>
              <a:t>In the above example </a:t>
            </a:r>
            <a:r>
              <a:rPr lang="en-US" dirty="0">
                <a:solidFill>
                  <a:srgbClr val="FF0000"/>
                </a:solidFill>
              </a:rPr>
              <a:t>ls</a:t>
            </a:r>
            <a:r>
              <a:rPr lang="en-US" dirty="0"/>
              <a:t> is treating </a:t>
            </a:r>
            <a:r>
              <a:rPr lang="en-US" dirty="0">
                <a:solidFill>
                  <a:srgbClr val="C00000"/>
                </a:solidFill>
              </a:rPr>
              <a:t>-a</a:t>
            </a:r>
            <a:r>
              <a:rPr lang="en-US" dirty="0"/>
              <a:t> as an option, because it starts with dashes and dashes are interpreted by ls command as options.</a:t>
            </a:r>
            <a:endParaRPr lang="en-CA" dirty="0"/>
          </a:p>
        </p:txBody>
      </p:sp>
      <p:sp>
        <p:nvSpPr>
          <p:cNvPr id="5" name="Slide Number Placeholder 4">
            <a:extLst>
              <a:ext uri="{FF2B5EF4-FFF2-40B4-BE49-F238E27FC236}">
                <a16:creationId xmlns:a16="http://schemas.microsoft.com/office/drawing/2014/main" id="{F468670D-429B-4713-AE4B-DC5B0DDEEF3E}"/>
              </a:ext>
            </a:extLst>
          </p:cNvPr>
          <p:cNvSpPr>
            <a:spLocks noGrp="1"/>
          </p:cNvSpPr>
          <p:nvPr>
            <p:ph type="sldNum" sz="quarter" idx="19"/>
          </p:nvPr>
        </p:nvSpPr>
        <p:spPr/>
        <p:txBody>
          <a:bodyPr/>
          <a:lstStyle/>
          <a:p>
            <a:fld id="{DEF3F5F5-7776-394F-A41F-3BAFC9CC9F8E}" type="slidenum">
              <a:rPr lang="en-US" smtClean="0"/>
              <a:pPr/>
              <a:t>10</a:t>
            </a:fld>
            <a:endParaRPr lang="en-US" dirty="0"/>
          </a:p>
        </p:txBody>
      </p:sp>
    </p:spTree>
    <p:extLst>
      <p:ext uri="{BB962C8B-B14F-4D97-AF65-F5344CB8AC3E}">
        <p14:creationId xmlns:p14="http://schemas.microsoft.com/office/powerpoint/2010/main" val="261050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50AD-E368-495D-AE48-4766717ED3B0}"/>
              </a:ext>
            </a:extLst>
          </p:cNvPr>
          <p:cNvSpPr>
            <a:spLocks noGrp="1"/>
          </p:cNvSpPr>
          <p:nvPr>
            <p:ph type="title"/>
          </p:nvPr>
        </p:nvSpPr>
        <p:spPr>
          <a:xfrm>
            <a:off x="812880" y="768365"/>
            <a:ext cx="13609175" cy="1335973"/>
          </a:xfrm>
        </p:spPr>
        <p:txBody>
          <a:bodyPr/>
          <a:lstStyle/>
          <a:p>
            <a:r>
              <a:rPr lang="en-CA" dirty="0"/>
              <a:t>Command Argument and options</a:t>
            </a:r>
          </a:p>
        </p:txBody>
      </p:sp>
      <p:sp>
        <p:nvSpPr>
          <p:cNvPr id="3" name="Text Placeholder 2">
            <a:extLst>
              <a:ext uri="{FF2B5EF4-FFF2-40B4-BE49-F238E27FC236}">
                <a16:creationId xmlns:a16="http://schemas.microsoft.com/office/drawing/2014/main" id="{34C2CB79-D25A-4148-8A02-4BBA6FCA3311}"/>
              </a:ext>
            </a:extLst>
          </p:cNvPr>
          <p:cNvSpPr>
            <a:spLocks noGrp="1"/>
          </p:cNvSpPr>
          <p:nvPr>
            <p:ph type="body" sz="quarter" idx="15"/>
          </p:nvPr>
        </p:nvSpPr>
        <p:spPr>
          <a:xfrm>
            <a:off x="728214" y="1678002"/>
            <a:ext cx="15238545" cy="5787996"/>
          </a:xfrm>
        </p:spPr>
        <p:txBody>
          <a:bodyPr/>
          <a:lstStyle/>
          <a:p>
            <a:r>
              <a:rPr lang="en-US" dirty="0">
                <a:solidFill>
                  <a:srgbClr val="FF0000"/>
                </a:solidFill>
              </a:rPr>
              <a:t>NOTE</a:t>
            </a:r>
            <a:r>
              <a:rPr lang="en-US" dirty="0"/>
              <a:t>- </a:t>
            </a:r>
            <a:r>
              <a:rPr lang="en-US" b="1" dirty="0"/>
              <a:t>The command decides if an argument is an option, depends on the command doing the interpretation.</a:t>
            </a:r>
          </a:p>
          <a:p>
            <a:r>
              <a:rPr lang="en-US" dirty="0"/>
              <a:t>We can make use of combination of option and argument based on our need to perform any function</a:t>
            </a:r>
          </a:p>
          <a:p>
            <a:r>
              <a:rPr lang="en-US" sz="2800" dirty="0">
                <a:highlight>
                  <a:srgbClr val="00FFFF"/>
                </a:highlight>
              </a:rPr>
              <a:t>Example 5 </a:t>
            </a:r>
            <a:r>
              <a:rPr lang="en-US" sz="2800" dirty="0"/>
              <a:t>- </a:t>
            </a:r>
            <a:r>
              <a:rPr lang="en-US" sz="2800" dirty="0">
                <a:highlight>
                  <a:srgbClr val="FFFF00"/>
                </a:highlight>
              </a:rPr>
              <a:t>ls –a week2lec</a:t>
            </a:r>
          </a:p>
          <a:p>
            <a:r>
              <a:rPr lang="en-US" sz="2800" dirty="0"/>
              <a:t>In this example from the point of view of shell, shell is given 2 arguments, however from the point of the ls command, </a:t>
            </a:r>
            <a:r>
              <a:rPr lang="en-US" sz="2800" b="1" dirty="0"/>
              <a:t>-a</a:t>
            </a:r>
            <a:r>
              <a:rPr lang="en-US" sz="2800" dirty="0"/>
              <a:t> argument is interpreted as option because it starts with dashes and dashes are interpreted by ls command as options and </a:t>
            </a:r>
            <a:r>
              <a:rPr lang="en-US" sz="2800" b="1" dirty="0"/>
              <a:t>week2lec</a:t>
            </a:r>
            <a:r>
              <a:rPr lang="en-US" sz="2800" dirty="0"/>
              <a:t> is argument.</a:t>
            </a:r>
          </a:p>
          <a:p>
            <a:endParaRPr lang="en-US" sz="2800" dirty="0"/>
          </a:p>
          <a:p>
            <a:endParaRPr lang="en-US" dirty="0"/>
          </a:p>
          <a:p>
            <a:endParaRPr lang="en-CA" dirty="0"/>
          </a:p>
        </p:txBody>
      </p:sp>
      <p:sp>
        <p:nvSpPr>
          <p:cNvPr id="5" name="Slide Number Placeholder 4">
            <a:extLst>
              <a:ext uri="{FF2B5EF4-FFF2-40B4-BE49-F238E27FC236}">
                <a16:creationId xmlns:a16="http://schemas.microsoft.com/office/drawing/2014/main" id="{920FB17D-BFF5-4494-AB49-1DCFC0A91531}"/>
              </a:ext>
            </a:extLst>
          </p:cNvPr>
          <p:cNvSpPr>
            <a:spLocks noGrp="1"/>
          </p:cNvSpPr>
          <p:nvPr>
            <p:ph type="sldNum" sz="quarter" idx="19"/>
          </p:nvPr>
        </p:nvSpPr>
        <p:spPr/>
        <p:txBody>
          <a:bodyPr/>
          <a:lstStyle/>
          <a:p>
            <a:pPr marL="0" marR="0" lvl="0" indent="0" algn="l" defTabSz="781583" rtl="0" eaLnBrk="1" fontAlgn="auto" latinLnBrk="0" hangingPunct="1">
              <a:lnSpc>
                <a:spcPct val="100000"/>
              </a:lnSpc>
              <a:spcBef>
                <a:spcPts val="0"/>
              </a:spcBef>
              <a:spcAft>
                <a:spcPts val="0"/>
              </a:spcAft>
              <a:buClrTx/>
              <a:buSzTx/>
              <a:buFontTx/>
              <a:buNone/>
              <a:tabLst/>
              <a:defRPr/>
            </a:pPr>
            <a:fld id="{DEF3F5F5-7776-394F-A41F-3BAFC9CC9F8E}" type="slidenum">
              <a:rPr kumimoji="0" lang="en-US" sz="2100" b="1" i="0" u="none" strike="noStrike" kern="1200" cap="none" spc="0" normalizeH="0" baseline="0" noProof="0" smtClean="0">
                <a:ln>
                  <a:noFill/>
                </a:ln>
                <a:solidFill>
                  <a:srgbClr val="A6C8BC"/>
                </a:solidFill>
                <a:effectLst/>
                <a:uLnTx/>
                <a:uFillTx/>
                <a:latin typeface="Arial"/>
                <a:ea typeface="+mn-ea"/>
                <a:cs typeface="+mn-cs"/>
              </a:rPr>
              <a:pPr marL="0" marR="0" lvl="0" indent="0" algn="l" defTabSz="781583" rtl="0" eaLnBrk="1" fontAlgn="auto" latinLnBrk="0" hangingPunct="1">
                <a:lnSpc>
                  <a:spcPct val="100000"/>
                </a:lnSpc>
                <a:spcBef>
                  <a:spcPts val="0"/>
                </a:spcBef>
                <a:spcAft>
                  <a:spcPts val="0"/>
                </a:spcAft>
                <a:buClrTx/>
                <a:buSzTx/>
                <a:buFontTx/>
                <a:buNone/>
                <a:tabLst/>
                <a:defRPr/>
              </a:pPr>
              <a:t>11</a:t>
            </a:fld>
            <a:endParaRPr kumimoji="0" lang="en-US" sz="2100" b="1" i="0" u="none" strike="noStrike" kern="1200" cap="none" spc="0" normalizeH="0" baseline="0" noProof="0" dirty="0">
              <a:ln>
                <a:noFill/>
              </a:ln>
              <a:solidFill>
                <a:srgbClr val="A6C8BC"/>
              </a:solidFill>
              <a:effectLst/>
              <a:uLnTx/>
              <a:uFillTx/>
              <a:latin typeface="Arial"/>
              <a:ea typeface="+mn-ea"/>
              <a:cs typeface="+mn-cs"/>
            </a:endParaRPr>
          </a:p>
        </p:txBody>
      </p:sp>
      <p:pic>
        <p:nvPicPr>
          <p:cNvPr id="6" name="Picture 5">
            <a:extLst>
              <a:ext uri="{FF2B5EF4-FFF2-40B4-BE49-F238E27FC236}">
                <a16:creationId xmlns:a16="http://schemas.microsoft.com/office/drawing/2014/main" id="{9F8E7ED9-0BBA-4BE4-89B7-EBF0B91F24FA}"/>
              </a:ext>
            </a:extLst>
          </p:cNvPr>
          <p:cNvPicPr>
            <a:picLocks noChangeAspect="1"/>
          </p:cNvPicPr>
          <p:nvPr/>
        </p:nvPicPr>
        <p:blipFill>
          <a:blip r:embed="rId2"/>
          <a:stretch>
            <a:fillRect/>
          </a:stretch>
        </p:blipFill>
        <p:spPr>
          <a:xfrm>
            <a:off x="812880" y="6559650"/>
            <a:ext cx="10933402" cy="1693099"/>
          </a:xfrm>
          <a:prstGeom prst="rect">
            <a:avLst/>
          </a:prstGeom>
        </p:spPr>
      </p:pic>
    </p:spTree>
    <p:extLst>
      <p:ext uri="{BB962C8B-B14F-4D97-AF65-F5344CB8AC3E}">
        <p14:creationId xmlns:p14="http://schemas.microsoft.com/office/powerpoint/2010/main" val="1837342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9420-34C0-4D41-8C5E-98C42D3F0B26}"/>
              </a:ext>
            </a:extLst>
          </p:cNvPr>
          <p:cNvSpPr>
            <a:spLocks noGrp="1"/>
          </p:cNvSpPr>
          <p:nvPr>
            <p:ph type="title"/>
          </p:nvPr>
        </p:nvSpPr>
        <p:spPr/>
        <p:txBody>
          <a:bodyPr/>
          <a:lstStyle/>
          <a:p>
            <a:r>
              <a:rPr lang="en-CA" dirty="0"/>
              <a:t>Some basic commands</a:t>
            </a:r>
          </a:p>
        </p:txBody>
      </p:sp>
      <p:sp>
        <p:nvSpPr>
          <p:cNvPr id="5" name="Slide Number Placeholder 4">
            <a:extLst>
              <a:ext uri="{FF2B5EF4-FFF2-40B4-BE49-F238E27FC236}">
                <a16:creationId xmlns:a16="http://schemas.microsoft.com/office/drawing/2014/main" id="{700B3968-59C7-44DD-A8F5-8AE46BC7B6F6}"/>
              </a:ext>
            </a:extLst>
          </p:cNvPr>
          <p:cNvSpPr>
            <a:spLocks noGrp="1"/>
          </p:cNvSpPr>
          <p:nvPr>
            <p:ph type="sldNum" sz="quarter" idx="19"/>
          </p:nvPr>
        </p:nvSpPr>
        <p:spPr/>
        <p:txBody>
          <a:bodyPr/>
          <a:lstStyle/>
          <a:p>
            <a:fld id="{DEF3F5F5-7776-394F-A41F-3BAFC9CC9F8E}" type="slidenum">
              <a:rPr lang="en-US" smtClean="0"/>
              <a:pPr/>
              <a:t>12</a:t>
            </a:fld>
            <a:endParaRPr lang="en-US" dirty="0"/>
          </a:p>
        </p:txBody>
      </p:sp>
      <p:sp>
        <p:nvSpPr>
          <p:cNvPr id="7" name="Text Placeholder 6">
            <a:extLst>
              <a:ext uri="{FF2B5EF4-FFF2-40B4-BE49-F238E27FC236}">
                <a16:creationId xmlns:a16="http://schemas.microsoft.com/office/drawing/2014/main" id="{7238DAF1-E70A-4F46-9515-515FC8B07776}"/>
              </a:ext>
            </a:extLst>
          </p:cNvPr>
          <p:cNvSpPr>
            <a:spLocks noGrp="1"/>
          </p:cNvSpPr>
          <p:nvPr>
            <p:ph type="body" sz="quarter" idx="15"/>
          </p:nvPr>
        </p:nvSpPr>
        <p:spPr>
          <a:xfrm>
            <a:off x="812882" y="1549510"/>
            <a:ext cx="11615780" cy="5130800"/>
          </a:xfrm>
        </p:spPr>
        <p:txBody>
          <a:bodyPr/>
          <a:lstStyle/>
          <a:p>
            <a:pPr marL="514350" indent="-514350">
              <a:buFont typeface="+mj-lt"/>
              <a:buAutoNum type="arabicPeriod"/>
            </a:pPr>
            <a:r>
              <a:rPr lang="en-US" b="1" dirty="0" err="1"/>
              <a:t>pwd</a:t>
            </a:r>
            <a:r>
              <a:rPr lang="en-US" b="1" dirty="0"/>
              <a:t>  – </a:t>
            </a:r>
            <a:r>
              <a:rPr lang="en-US" dirty="0"/>
              <a:t> show present ( current ) working directory </a:t>
            </a:r>
            <a:endParaRPr lang="en-US" b="1" dirty="0"/>
          </a:p>
          <a:p>
            <a:pPr marL="514350" lvl="0" indent="-514350">
              <a:buFont typeface="+mj-lt"/>
              <a:buAutoNum type="arabicPeriod"/>
            </a:pPr>
            <a:r>
              <a:rPr lang="en-US" b="1" dirty="0"/>
              <a:t>ls      – </a:t>
            </a:r>
            <a:r>
              <a:rPr lang="en-US" dirty="0"/>
              <a:t> list directory content </a:t>
            </a:r>
            <a:endParaRPr lang="en-CA" dirty="0"/>
          </a:p>
          <a:p>
            <a:pPr marL="514350" indent="-514350">
              <a:buFont typeface="+mj-lt"/>
              <a:buAutoNum type="arabicPeriod"/>
            </a:pPr>
            <a:r>
              <a:rPr lang="en-US" b="1" dirty="0" err="1"/>
              <a:t>mkdir</a:t>
            </a:r>
            <a:r>
              <a:rPr lang="en-US" b="1" dirty="0"/>
              <a:t>  – </a:t>
            </a:r>
            <a:r>
              <a:rPr lang="en-US" dirty="0"/>
              <a:t> create one or more new empty directories</a:t>
            </a:r>
            <a:endParaRPr lang="en-US" b="1" dirty="0"/>
          </a:p>
          <a:p>
            <a:pPr marL="514350" lvl="0" indent="-514350">
              <a:buFont typeface="+mj-lt"/>
              <a:buAutoNum type="arabicPeriod"/>
            </a:pPr>
            <a:r>
              <a:rPr lang="en-US" b="1" dirty="0"/>
              <a:t>touch –</a:t>
            </a:r>
            <a:r>
              <a:rPr lang="en-CA" dirty="0"/>
              <a:t> create an empty file </a:t>
            </a:r>
          </a:p>
          <a:p>
            <a:pPr marL="514350" indent="-514350">
              <a:buFont typeface="+mj-lt"/>
              <a:buAutoNum type="arabicPeriod"/>
            </a:pPr>
            <a:r>
              <a:rPr lang="en-US" b="1" dirty="0"/>
              <a:t>cd    – </a:t>
            </a:r>
            <a:r>
              <a:rPr lang="en-US" dirty="0"/>
              <a:t> change directory</a:t>
            </a:r>
            <a:endParaRPr lang="en-CA" dirty="0"/>
          </a:p>
          <a:p>
            <a:pPr marL="514350" lvl="0" indent="-514350">
              <a:buFont typeface="+mj-lt"/>
              <a:buAutoNum type="arabicPeriod"/>
            </a:pPr>
            <a:r>
              <a:rPr lang="en-US" b="1" dirty="0"/>
              <a:t>rm –</a:t>
            </a:r>
            <a:r>
              <a:rPr lang="en-CA" dirty="0"/>
              <a:t> delete a file </a:t>
            </a:r>
          </a:p>
          <a:p>
            <a:pPr marL="514350" lvl="0" indent="-514350">
              <a:buFont typeface="+mj-lt"/>
              <a:buAutoNum type="arabicPeriod"/>
            </a:pPr>
            <a:r>
              <a:rPr lang="en-US" b="1" dirty="0"/>
              <a:t>mv –</a:t>
            </a:r>
            <a:r>
              <a:rPr lang="en-CA" dirty="0"/>
              <a:t> Rename/Move a file </a:t>
            </a:r>
          </a:p>
          <a:p>
            <a:pPr marL="514350" lvl="0" indent="-514350">
              <a:buFont typeface="+mj-lt"/>
              <a:buAutoNum type="arabicPeriod"/>
            </a:pPr>
            <a:r>
              <a:rPr lang="en-US" b="1" dirty="0" err="1"/>
              <a:t>rmdir</a:t>
            </a:r>
            <a:r>
              <a:rPr lang="en-US" b="1" dirty="0"/>
              <a:t>  – </a:t>
            </a:r>
            <a:r>
              <a:rPr lang="en-US" dirty="0"/>
              <a:t> remove </a:t>
            </a:r>
            <a:r>
              <a:rPr lang="en-US" b="1" dirty="0"/>
              <a:t>empty</a:t>
            </a:r>
            <a:r>
              <a:rPr lang="en-US" dirty="0"/>
              <a:t> directories</a:t>
            </a:r>
            <a:endParaRPr lang="en-CA" dirty="0"/>
          </a:p>
          <a:p>
            <a:pPr marL="514350" lvl="0" indent="-514350">
              <a:buFont typeface="+mj-lt"/>
              <a:buAutoNum type="arabicPeriod"/>
            </a:pPr>
            <a:r>
              <a:rPr lang="en-US" b="1" dirty="0"/>
              <a:t>rm –r –</a:t>
            </a:r>
            <a:r>
              <a:rPr lang="en-CA" dirty="0"/>
              <a:t> remove files or non empty directories </a:t>
            </a:r>
          </a:p>
          <a:p>
            <a:endParaRPr lang="en-CA" dirty="0"/>
          </a:p>
        </p:txBody>
      </p:sp>
    </p:spTree>
    <p:extLst>
      <p:ext uri="{BB962C8B-B14F-4D97-AF65-F5344CB8AC3E}">
        <p14:creationId xmlns:p14="http://schemas.microsoft.com/office/powerpoint/2010/main" val="482521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3EDD-F533-47B8-9822-CBC64AB0E6DA}"/>
              </a:ext>
            </a:extLst>
          </p:cNvPr>
          <p:cNvSpPr>
            <a:spLocks noGrp="1"/>
          </p:cNvSpPr>
          <p:nvPr>
            <p:ph type="title"/>
          </p:nvPr>
        </p:nvSpPr>
        <p:spPr/>
        <p:txBody>
          <a:bodyPr/>
          <a:lstStyle/>
          <a:p>
            <a:r>
              <a:rPr lang="en-CA" dirty="0" err="1">
                <a:solidFill>
                  <a:srgbClr val="FF0000"/>
                </a:solidFill>
              </a:rPr>
              <a:t>pwd</a:t>
            </a:r>
            <a:r>
              <a:rPr lang="en-CA" dirty="0"/>
              <a:t> Command</a:t>
            </a:r>
          </a:p>
        </p:txBody>
      </p:sp>
      <p:sp>
        <p:nvSpPr>
          <p:cNvPr id="3" name="Text Placeholder 2">
            <a:extLst>
              <a:ext uri="{FF2B5EF4-FFF2-40B4-BE49-F238E27FC236}">
                <a16:creationId xmlns:a16="http://schemas.microsoft.com/office/drawing/2014/main" id="{3604392E-2720-44EB-A898-67B45970D99A}"/>
              </a:ext>
            </a:extLst>
          </p:cNvPr>
          <p:cNvSpPr>
            <a:spLocks noGrp="1"/>
          </p:cNvSpPr>
          <p:nvPr>
            <p:ph type="body" sz="quarter" idx="15"/>
          </p:nvPr>
        </p:nvSpPr>
        <p:spPr/>
        <p:txBody>
          <a:bodyPr/>
          <a:lstStyle/>
          <a:p>
            <a:r>
              <a:rPr lang="en-US" dirty="0"/>
              <a:t>Shows which current working directory </a:t>
            </a:r>
          </a:p>
          <a:p>
            <a:r>
              <a:rPr lang="en-US" dirty="0">
                <a:solidFill>
                  <a:srgbClr val="7030A0"/>
                </a:solidFill>
              </a:rPr>
              <a:t>Usage:</a:t>
            </a:r>
          </a:p>
          <a:p>
            <a:r>
              <a:rPr lang="en-US" dirty="0"/>
              <a:t>                 $ </a:t>
            </a:r>
            <a:r>
              <a:rPr lang="en-US" dirty="0" err="1">
                <a:solidFill>
                  <a:srgbClr val="FF0000"/>
                </a:solidFill>
              </a:rPr>
              <a:t>pwd</a:t>
            </a:r>
            <a:endParaRPr lang="en-CA" dirty="0">
              <a:solidFill>
                <a:srgbClr val="FF0000"/>
              </a:solidFill>
            </a:endParaRPr>
          </a:p>
        </p:txBody>
      </p:sp>
      <p:sp>
        <p:nvSpPr>
          <p:cNvPr id="5" name="Slide Number Placeholder 4">
            <a:extLst>
              <a:ext uri="{FF2B5EF4-FFF2-40B4-BE49-F238E27FC236}">
                <a16:creationId xmlns:a16="http://schemas.microsoft.com/office/drawing/2014/main" id="{688488B9-1ED3-44A6-9358-AA43759DCB42}"/>
              </a:ext>
            </a:extLst>
          </p:cNvPr>
          <p:cNvSpPr>
            <a:spLocks noGrp="1"/>
          </p:cNvSpPr>
          <p:nvPr>
            <p:ph type="sldNum" sz="quarter" idx="19"/>
          </p:nvPr>
        </p:nvSpPr>
        <p:spPr/>
        <p:txBody>
          <a:bodyPr/>
          <a:lstStyle/>
          <a:p>
            <a:fld id="{DEF3F5F5-7776-394F-A41F-3BAFC9CC9F8E}" type="slidenum">
              <a:rPr lang="en-US" smtClean="0"/>
              <a:pPr/>
              <a:t>13</a:t>
            </a:fld>
            <a:endParaRPr lang="en-US" dirty="0"/>
          </a:p>
        </p:txBody>
      </p:sp>
    </p:spTree>
    <p:extLst>
      <p:ext uri="{BB962C8B-B14F-4D97-AF65-F5344CB8AC3E}">
        <p14:creationId xmlns:p14="http://schemas.microsoft.com/office/powerpoint/2010/main" val="3435042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85413" y="755032"/>
            <a:ext cx="15086761" cy="578521"/>
          </a:xfrm>
        </p:spPr>
        <p:txBody>
          <a:bodyPr/>
          <a:lstStyle/>
          <a:p>
            <a:r>
              <a:rPr lang="en-US" dirty="0">
                <a:solidFill>
                  <a:srgbClr val="FF0000"/>
                </a:solidFill>
              </a:rPr>
              <a:t>ls</a:t>
            </a:r>
            <a:r>
              <a:rPr lang="en-US" dirty="0"/>
              <a:t> Command </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14</a:t>
            </a:fld>
            <a:endParaRPr lang="en-US" dirty="0"/>
          </a:p>
        </p:txBody>
      </p:sp>
      <p:sp>
        <p:nvSpPr>
          <p:cNvPr id="8" name="Text Placeholder 7"/>
          <p:cNvSpPr>
            <a:spLocks noGrp="1"/>
          </p:cNvSpPr>
          <p:nvPr>
            <p:ph type="body" sz="quarter" idx="15"/>
          </p:nvPr>
        </p:nvSpPr>
        <p:spPr>
          <a:xfrm>
            <a:off x="812881" y="1902941"/>
            <a:ext cx="14904913" cy="826611"/>
          </a:xfrm>
        </p:spPr>
        <p:txBody>
          <a:bodyPr/>
          <a:lstStyle/>
          <a:p>
            <a:r>
              <a:rPr lang="en-US" dirty="0"/>
              <a:t>  </a:t>
            </a:r>
          </a:p>
          <a:p>
            <a:endParaRPr lang="en-US" dirty="0"/>
          </a:p>
          <a:p>
            <a:endParaRPr lang="en-US" dirty="0"/>
          </a:p>
        </p:txBody>
      </p:sp>
      <p:sp>
        <p:nvSpPr>
          <p:cNvPr id="4" name="TextBox 3">
            <a:extLst>
              <a:ext uri="{FF2B5EF4-FFF2-40B4-BE49-F238E27FC236}">
                <a16:creationId xmlns:a16="http://schemas.microsoft.com/office/drawing/2014/main" id="{B1A35D50-632B-4971-B437-37C6BF566753}"/>
              </a:ext>
            </a:extLst>
          </p:cNvPr>
          <p:cNvSpPr txBox="1"/>
          <p:nvPr/>
        </p:nvSpPr>
        <p:spPr>
          <a:xfrm>
            <a:off x="728214" y="1494304"/>
            <a:ext cx="15330292" cy="6771084"/>
          </a:xfrm>
          <a:prstGeom prst="rect">
            <a:avLst/>
          </a:prstGeom>
          <a:noFill/>
        </p:spPr>
        <p:txBody>
          <a:bodyPr wrap="square" rtlCol="0">
            <a:spAutoFit/>
          </a:bodyPr>
          <a:lstStyle/>
          <a:p>
            <a:r>
              <a:rPr lang="en-CA" dirty="0"/>
              <a:t>Use- list directory content</a:t>
            </a:r>
          </a:p>
          <a:p>
            <a:endParaRPr lang="en-CA" dirty="0"/>
          </a:p>
          <a:p>
            <a:r>
              <a:rPr lang="en-CA" dirty="0"/>
              <a:t>Usage:</a:t>
            </a:r>
          </a:p>
          <a:p>
            <a:endParaRPr lang="en-CA" dirty="0"/>
          </a:p>
          <a:p>
            <a:r>
              <a:rPr lang="en-US" dirty="0"/>
              <a:t>$ </a:t>
            </a:r>
            <a:r>
              <a:rPr lang="en-US" dirty="0">
                <a:solidFill>
                  <a:srgbClr val="FF0000"/>
                </a:solidFill>
              </a:rPr>
              <a:t>ls</a:t>
            </a:r>
          </a:p>
          <a:p>
            <a:r>
              <a:rPr lang="en-US" dirty="0"/>
              <a:t>$ </a:t>
            </a:r>
            <a:r>
              <a:rPr lang="en-US" dirty="0">
                <a:solidFill>
                  <a:srgbClr val="FF0000"/>
                </a:solidFill>
              </a:rPr>
              <a:t>ls</a:t>
            </a:r>
            <a:r>
              <a:rPr lang="en-US" dirty="0"/>
              <a:t> </a:t>
            </a:r>
            <a:r>
              <a:rPr lang="en-US" dirty="0">
                <a:solidFill>
                  <a:srgbClr val="7030A0"/>
                </a:solidFill>
              </a:rPr>
              <a:t>-a -l</a:t>
            </a:r>
          </a:p>
          <a:p>
            <a:r>
              <a:rPr lang="en-US" dirty="0"/>
              <a:t>$ </a:t>
            </a:r>
            <a:r>
              <a:rPr lang="en-US" dirty="0">
                <a:solidFill>
                  <a:srgbClr val="FF0000"/>
                </a:solidFill>
              </a:rPr>
              <a:t>ls</a:t>
            </a:r>
            <a:r>
              <a:rPr lang="en-US" dirty="0"/>
              <a:t> </a:t>
            </a:r>
            <a:r>
              <a:rPr lang="en-US" dirty="0">
                <a:solidFill>
                  <a:srgbClr val="7030A0"/>
                </a:solidFill>
              </a:rPr>
              <a:t>–al</a:t>
            </a:r>
          </a:p>
          <a:p>
            <a:endParaRPr lang="en-US" dirty="0"/>
          </a:p>
          <a:p>
            <a:r>
              <a:rPr lang="en-US" dirty="0">
                <a:solidFill>
                  <a:srgbClr val="7030A0"/>
                </a:solidFill>
              </a:rPr>
              <a:t>-l </a:t>
            </a:r>
            <a:r>
              <a:rPr lang="en-US" dirty="0"/>
              <a:t>: show detail info of file/directory</a:t>
            </a:r>
          </a:p>
          <a:p>
            <a:r>
              <a:rPr lang="en-US" dirty="0">
                <a:solidFill>
                  <a:srgbClr val="7030A0"/>
                </a:solidFill>
              </a:rPr>
              <a:t>-a</a:t>
            </a:r>
            <a:r>
              <a:rPr lang="en-US" dirty="0"/>
              <a:t>: show hidden files. (think of this : why a file might need to be hidden?) </a:t>
            </a:r>
          </a:p>
          <a:p>
            <a:r>
              <a:rPr lang="en-US" dirty="0">
                <a:solidFill>
                  <a:srgbClr val="7030A0"/>
                </a:solidFill>
              </a:rPr>
              <a:t>-al </a:t>
            </a:r>
            <a:r>
              <a:rPr lang="en-US" dirty="0"/>
              <a:t>: combine usage of –l and –a option List all files and directories </a:t>
            </a:r>
          </a:p>
          <a:p>
            <a:r>
              <a:rPr lang="en-US" dirty="0"/>
              <a:t>(including the hidden ones) located at my current directory context.</a:t>
            </a:r>
          </a:p>
          <a:p>
            <a:endParaRPr lang="en-US" dirty="0"/>
          </a:p>
          <a:p>
            <a:r>
              <a:rPr lang="en-US" b="1" u="sng" dirty="0"/>
              <a:t>Next Slide shows the output ( Practice that on your Linux Box) </a:t>
            </a:r>
          </a:p>
        </p:txBody>
      </p:sp>
    </p:spTree>
    <p:extLst>
      <p:ext uri="{BB962C8B-B14F-4D97-AF65-F5344CB8AC3E}">
        <p14:creationId xmlns:p14="http://schemas.microsoft.com/office/powerpoint/2010/main" val="1564822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0821EE-E9DE-44EF-83A6-51C327181230}"/>
              </a:ext>
            </a:extLst>
          </p:cNvPr>
          <p:cNvPicPr>
            <a:picLocks noChangeAspect="1"/>
          </p:cNvPicPr>
          <p:nvPr/>
        </p:nvPicPr>
        <p:blipFill>
          <a:blip r:embed="rId2"/>
          <a:stretch>
            <a:fillRect/>
          </a:stretch>
        </p:blipFill>
        <p:spPr>
          <a:xfrm>
            <a:off x="199081" y="851072"/>
            <a:ext cx="15395745" cy="2732388"/>
          </a:xfrm>
          <a:prstGeom prst="rect">
            <a:avLst/>
          </a:prstGeom>
        </p:spPr>
      </p:pic>
      <p:sp>
        <p:nvSpPr>
          <p:cNvPr id="5" name="Slide Number Placeholder 4">
            <a:extLst>
              <a:ext uri="{FF2B5EF4-FFF2-40B4-BE49-F238E27FC236}">
                <a16:creationId xmlns:a16="http://schemas.microsoft.com/office/drawing/2014/main" id="{224678CA-B2B8-4609-87BA-10986050CB36}"/>
              </a:ext>
            </a:extLst>
          </p:cNvPr>
          <p:cNvSpPr>
            <a:spLocks noGrp="1"/>
          </p:cNvSpPr>
          <p:nvPr>
            <p:ph type="sldNum" sz="quarter" idx="19"/>
          </p:nvPr>
        </p:nvSpPr>
        <p:spPr/>
        <p:txBody>
          <a:bodyPr/>
          <a:lstStyle/>
          <a:p>
            <a:fld id="{DEF3F5F5-7776-394F-A41F-3BAFC9CC9F8E}" type="slidenum">
              <a:rPr lang="en-US" smtClean="0"/>
              <a:pPr/>
              <a:t>15</a:t>
            </a:fld>
            <a:endParaRPr lang="en-US" dirty="0"/>
          </a:p>
        </p:txBody>
      </p:sp>
      <p:pic>
        <p:nvPicPr>
          <p:cNvPr id="8" name="Picture 7">
            <a:extLst>
              <a:ext uri="{FF2B5EF4-FFF2-40B4-BE49-F238E27FC236}">
                <a16:creationId xmlns:a16="http://schemas.microsoft.com/office/drawing/2014/main" id="{0CCAA64D-2E67-4BD4-A02D-F1C254B0AB80}"/>
              </a:ext>
            </a:extLst>
          </p:cNvPr>
          <p:cNvPicPr>
            <a:picLocks noChangeAspect="1"/>
          </p:cNvPicPr>
          <p:nvPr/>
        </p:nvPicPr>
        <p:blipFill>
          <a:blip r:embed="rId3"/>
          <a:stretch>
            <a:fillRect/>
          </a:stretch>
        </p:blipFill>
        <p:spPr>
          <a:xfrm>
            <a:off x="199082" y="3798416"/>
            <a:ext cx="6802054" cy="2627098"/>
          </a:xfrm>
          <a:prstGeom prst="rect">
            <a:avLst/>
          </a:prstGeom>
        </p:spPr>
      </p:pic>
      <p:pic>
        <p:nvPicPr>
          <p:cNvPr id="9" name="Picture 8">
            <a:extLst>
              <a:ext uri="{FF2B5EF4-FFF2-40B4-BE49-F238E27FC236}">
                <a16:creationId xmlns:a16="http://schemas.microsoft.com/office/drawing/2014/main" id="{C529A7B9-79A1-432A-892A-32D0E2AFE0ED}"/>
              </a:ext>
            </a:extLst>
          </p:cNvPr>
          <p:cNvPicPr>
            <a:picLocks noChangeAspect="1"/>
          </p:cNvPicPr>
          <p:nvPr/>
        </p:nvPicPr>
        <p:blipFill>
          <a:blip r:embed="rId4"/>
          <a:stretch>
            <a:fillRect/>
          </a:stretch>
        </p:blipFill>
        <p:spPr>
          <a:xfrm>
            <a:off x="7509025" y="3798415"/>
            <a:ext cx="7993292" cy="3368503"/>
          </a:xfrm>
          <a:prstGeom prst="rect">
            <a:avLst/>
          </a:prstGeom>
        </p:spPr>
      </p:pic>
    </p:spTree>
    <p:extLst>
      <p:ext uri="{BB962C8B-B14F-4D97-AF65-F5344CB8AC3E}">
        <p14:creationId xmlns:p14="http://schemas.microsoft.com/office/powerpoint/2010/main" val="121380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1952-0A6E-4EC0-AC37-5069A7C2A4C9}"/>
              </a:ext>
            </a:extLst>
          </p:cNvPr>
          <p:cNvSpPr>
            <a:spLocks noGrp="1"/>
          </p:cNvSpPr>
          <p:nvPr>
            <p:ph type="title"/>
          </p:nvPr>
        </p:nvSpPr>
        <p:spPr/>
        <p:txBody>
          <a:bodyPr/>
          <a:lstStyle/>
          <a:p>
            <a:r>
              <a:rPr lang="en-CA" dirty="0">
                <a:solidFill>
                  <a:srgbClr val="FF0000"/>
                </a:solidFill>
              </a:rPr>
              <a:t>cd</a:t>
            </a:r>
            <a:r>
              <a:rPr lang="en-CA" dirty="0"/>
              <a:t> Command </a:t>
            </a:r>
          </a:p>
        </p:txBody>
      </p:sp>
      <p:sp>
        <p:nvSpPr>
          <p:cNvPr id="3" name="Text Placeholder 2">
            <a:extLst>
              <a:ext uri="{FF2B5EF4-FFF2-40B4-BE49-F238E27FC236}">
                <a16:creationId xmlns:a16="http://schemas.microsoft.com/office/drawing/2014/main" id="{8CF165F1-294E-4533-A2AF-9A8115696579}"/>
              </a:ext>
            </a:extLst>
          </p:cNvPr>
          <p:cNvSpPr>
            <a:spLocks noGrp="1"/>
          </p:cNvSpPr>
          <p:nvPr>
            <p:ph type="body" sz="quarter" idx="15"/>
          </p:nvPr>
        </p:nvSpPr>
        <p:spPr>
          <a:xfrm>
            <a:off x="775689" y="1774339"/>
            <a:ext cx="15065550" cy="5130800"/>
          </a:xfrm>
        </p:spPr>
        <p:txBody>
          <a:bodyPr/>
          <a:lstStyle/>
          <a:p>
            <a:r>
              <a:rPr lang="en-US" dirty="0"/>
              <a:t>Used to change your current directory context</a:t>
            </a:r>
          </a:p>
          <a:p>
            <a:r>
              <a:rPr lang="en-US" dirty="0"/>
              <a:t>The (cd) utility is used to change your current directory context</a:t>
            </a:r>
          </a:p>
          <a:p>
            <a:r>
              <a:rPr lang="en-US" dirty="0"/>
              <a:t>Demo :- (use of .. and .)</a:t>
            </a:r>
          </a:p>
          <a:p>
            <a:r>
              <a:rPr lang="en-US" b="1" dirty="0">
                <a:solidFill>
                  <a:srgbClr val="7030A0"/>
                </a:solidFill>
              </a:rPr>
              <a:t>Usage</a:t>
            </a:r>
            <a:r>
              <a:rPr lang="en-US" dirty="0"/>
              <a:t>:</a:t>
            </a:r>
          </a:p>
          <a:p>
            <a:r>
              <a:rPr lang="en-US" dirty="0"/>
              <a:t>$ </a:t>
            </a:r>
            <a:r>
              <a:rPr lang="en-US" dirty="0">
                <a:solidFill>
                  <a:srgbClr val="FF0000"/>
                </a:solidFill>
              </a:rPr>
              <a:t>cd</a:t>
            </a:r>
          </a:p>
          <a:p>
            <a:r>
              <a:rPr lang="en-US" dirty="0"/>
              <a:t>takes you to your home directory</a:t>
            </a:r>
          </a:p>
          <a:p>
            <a:r>
              <a:rPr lang="en-US" dirty="0"/>
              <a:t>$ </a:t>
            </a:r>
            <a:r>
              <a:rPr lang="en-US" dirty="0">
                <a:solidFill>
                  <a:srgbClr val="FF0000"/>
                </a:solidFill>
              </a:rPr>
              <a:t>cd ~</a:t>
            </a:r>
          </a:p>
          <a:p>
            <a:r>
              <a:rPr lang="en-US" dirty="0"/>
              <a:t>another way to go to your home directory</a:t>
            </a:r>
          </a:p>
          <a:p>
            <a:r>
              <a:rPr lang="en-US" dirty="0"/>
              <a:t>$ </a:t>
            </a:r>
            <a:r>
              <a:rPr lang="en-US" dirty="0">
                <a:solidFill>
                  <a:srgbClr val="FF0000"/>
                </a:solidFill>
              </a:rPr>
              <a:t>cd</a:t>
            </a:r>
            <a:r>
              <a:rPr lang="en-US" dirty="0"/>
              <a:t> week2</a:t>
            </a:r>
          </a:p>
          <a:p>
            <a:r>
              <a:rPr lang="en-US" dirty="0"/>
              <a:t>change directory to “week2” just below my current directory context</a:t>
            </a:r>
            <a:endParaRPr lang="en-CA" dirty="0"/>
          </a:p>
        </p:txBody>
      </p:sp>
      <p:sp>
        <p:nvSpPr>
          <p:cNvPr id="5" name="Slide Number Placeholder 4">
            <a:extLst>
              <a:ext uri="{FF2B5EF4-FFF2-40B4-BE49-F238E27FC236}">
                <a16:creationId xmlns:a16="http://schemas.microsoft.com/office/drawing/2014/main" id="{92B6E10B-96C0-4976-8EDE-A73AF84C4BDA}"/>
              </a:ext>
            </a:extLst>
          </p:cNvPr>
          <p:cNvSpPr>
            <a:spLocks noGrp="1"/>
          </p:cNvSpPr>
          <p:nvPr>
            <p:ph type="sldNum" sz="quarter" idx="19"/>
          </p:nvPr>
        </p:nvSpPr>
        <p:spPr/>
        <p:txBody>
          <a:bodyPr/>
          <a:lstStyle/>
          <a:p>
            <a:fld id="{DEF3F5F5-7776-394F-A41F-3BAFC9CC9F8E}" type="slidenum">
              <a:rPr lang="en-US" smtClean="0"/>
              <a:pPr/>
              <a:t>16</a:t>
            </a:fld>
            <a:endParaRPr lang="en-US" dirty="0"/>
          </a:p>
        </p:txBody>
      </p:sp>
    </p:spTree>
    <p:extLst>
      <p:ext uri="{BB962C8B-B14F-4D97-AF65-F5344CB8AC3E}">
        <p14:creationId xmlns:p14="http://schemas.microsoft.com/office/powerpoint/2010/main" val="1326309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D4A45-3677-400D-B1DA-7B64B10F0A72}"/>
              </a:ext>
            </a:extLst>
          </p:cNvPr>
          <p:cNvSpPr>
            <a:spLocks noGrp="1"/>
          </p:cNvSpPr>
          <p:nvPr>
            <p:ph type="title"/>
          </p:nvPr>
        </p:nvSpPr>
        <p:spPr>
          <a:xfrm>
            <a:off x="812880" y="768365"/>
            <a:ext cx="13078965" cy="1060435"/>
          </a:xfrm>
        </p:spPr>
        <p:txBody>
          <a:bodyPr/>
          <a:lstStyle/>
          <a:p>
            <a:r>
              <a:rPr lang="en-CA" dirty="0">
                <a:solidFill>
                  <a:srgbClr val="FF0000"/>
                </a:solidFill>
              </a:rPr>
              <a:t>cp</a:t>
            </a:r>
            <a:r>
              <a:rPr lang="en-CA" dirty="0"/>
              <a:t> Command </a:t>
            </a:r>
          </a:p>
        </p:txBody>
      </p:sp>
      <p:sp>
        <p:nvSpPr>
          <p:cNvPr id="5" name="Slide Number Placeholder 4">
            <a:extLst>
              <a:ext uri="{FF2B5EF4-FFF2-40B4-BE49-F238E27FC236}">
                <a16:creationId xmlns:a16="http://schemas.microsoft.com/office/drawing/2014/main" id="{AF44DE46-0A2E-4676-AACB-E224DB50197A}"/>
              </a:ext>
            </a:extLst>
          </p:cNvPr>
          <p:cNvSpPr>
            <a:spLocks noGrp="1"/>
          </p:cNvSpPr>
          <p:nvPr>
            <p:ph type="sldNum" sz="quarter" idx="19"/>
          </p:nvPr>
        </p:nvSpPr>
        <p:spPr/>
        <p:txBody>
          <a:bodyPr/>
          <a:lstStyle/>
          <a:p>
            <a:pPr marL="0" marR="0" lvl="0" indent="0" algn="l" defTabSz="781583" rtl="0" eaLnBrk="1" fontAlgn="auto" latinLnBrk="0" hangingPunct="1">
              <a:lnSpc>
                <a:spcPct val="100000"/>
              </a:lnSpc>
              <a:spcBef>
                <a:spcPts val="0"/>
              </a:spcBef>
              <a:spcAft>
                <a:spcPts val="0"/>
              </a:spcAft>
              <a:buClrTx/>
              <a:buSzTx/>
              <a:buFontTx/>
              <a:buNone/>
              <a:tabLst/>
              <a:defRPr/>
            </a:pPr>
            <a:fld id="{DEF3F5F5-7776-394F-A41F-3BAFC9CC9F8E}" type="slidenum">
              <a:rPr kumimoji="0" lang="en-US" sz="2100" b="1" i="0" u="none" strike="noStrike" kern="1200" cap="none" spc="0" normalizeH="0" baseline="0" noProof="0" smtClean="0">
                <a:ln>
                  <a:noFill/>
                </a:ln>
                <a:solidFill>
                  <a:srgbClr val="A6C8BC"/>
                </a:solidFill>
                <a:effectLst/>
                <a:uLnTx/>
                <a:uFillTx/>
                <a:latin typeface="Arial"/>
                <a:ea typeface="+mn-ea"/>
                <a:cs typeface="+mn-cs"/>
              </a:rPr>
              <a:pPr marL="0" marR="0" lvl="0" indent="0" algn="l" defTabSz="781583" rtl="0" eaLnBrk="1" fontAlgn="auto" latinLnBrk="0" hangingPunct="1">
                <a:lnSpc>
                  <a:spcPct val="100000"/>
                </a:lnSpc>
                <a:spcBef>
                  <a:spcPts val="0"/>
                </a:spcBef>
                <a:spcAft>
                  <a:spcPts val="0"/>
                </a:spcAft>
                <a:buClrTx/>
                <a:buSzTx/>
                <a:buFontTx/>
                <a:buNone/>
                <a:tabLst/>
                <a:defRPr/>
              </a:pPr>
              <a:t>17</a:t>
            </a:fld>
            <a:endParaRPr kumimoji="0" lang="en-US" sz="2100" b="1" i="0" u="none" strike="noStrike" kern="1200" cap="none" spc="0" normalizeH="0" baseline="0" noProof="0" dirty="0">
              <a:ln>
                <a:noFill/>
              </a:ln>
              <a:solidFill>
                <a:srgbClr val="A6C8BC"/>
              </a:solidFill>
              <a:effectLst/>
              <a:uLnTx/>
              <a:uFillTx/>
              <a:latin typeface="Arial"/>
              <a:ea typeface="+mn-ea"/>
              <a:cs typeface="+mn-cs"/>
            </a:endParaRPr>
          </a:p>
        </p:txBody>
      </p:sp>
      <p:sp>
        <p:nvSpPr>
          <p:cNvPr id="6" name="TextBox 5">
            <a:extLst>
              <a:ext uri="{FF2B5EF4-FFF2-40B4-BE49-F238E27FC236}">
                <a16:creationId xmlns:a16="http://schemas.microsoft.com/office/drawing/2014/main" id="{C053E7D0-EEA9-45A0-99D9-F257910A11D3}"/>
              </a:ext>
            </a:extLst>
          </p:cNvPr>
          <p:cNvSpPr txBox="1"/>
          <p:nvPr/>
        </p:nvSpPr>
        <p:spPr>
          <a:xfrm>
            <a:off x="914400" y="1992055"/>
            <a:ext cx="12860215" cy="4862870"/>
          </a:xfrm>
          <a:prstGeom prst="rect">
            <a:avLst/>
          </a:prstGeom>
          <a:noFill/>
        </p:spPr>
        <p:txBody>
          <a:bodyPr wrap="square" rtlCol="0">
            <a:spAutoFit/>
          </a:bodyPr>
          <a:lstStyle/>
          <a:p>
            <a:pPr marL="0" marR="0" lvl="0" indent="0" algn="l" defTabSz="781583" rtl="0" eaLnBrk="1" fontAlgn="auto" latinLnBrk="0" hangingPunct="1">
              <a:lnSpc>
                <a:spcPct val="100000"/>
              </a:lnSpc>
              <a:spcBef>
                <a:spcPts val="0"/>
              </a:spcBef>
              <a:spcAft>
                <a:spcPts val="0"/>
              </a:spcAft>
              <a:buClrTx/>
              <a:buSzTx/>
              <a:buFontTx/>
              <a:buNone/>
              <a:tabLst/>
              <a:defRPr/>
            </a:pPr>
            <a:r>
              <a:rPr kumimoji="0" lang="en-CA" sz="3100" b="0" i="0" u="none" strike="noStrike" kern="1200" cap="none" spc="0" normalizeH="0" baseline="0" noProof="0" dirty="0">
                <a:ln>
                  <a:noFill/>
                </a:ln>
                <a:solidFill>
                  <a:srgbClr val="423F3F"/>
                </a:solidFill>
                <a:effectLst/>
                <a:uLnTx/>
                <a:uFillTx/>
                <a:latin typeface="Arial"/>
                <a:ea typeface="+mn-ea"/>
                <a:cs typeface="+mn-cs"/>
              </a:rPr>
              <a:t>Copy files or directories</a:t>
            </a:r>
          </a:p>
          <a:p>
            <a:pPr marL="0" marR="0" lvl="0" indent="0" algn="l" defTabSz="781583" rtl="0" eaLnBrk="1" fontAlgn="auto" latinLnBrk="0" hangingPunct="1">
              <a:lnSpc>
                <a:spcPct val="100000"/>
              </a:lnSpc>
              <a:spcBef>
                <a:spcPts val="0"/>
              </a:spcBef>
              <a:spcAft>
                <a:spcPts val="0"/>
              </a:spcAft>
              <a:buClrTx/>
              <a:buSzTx/>
              <a:buFontTx/>
              <a:buNone/>
              <a:tabLst/>
              <a:defRPr/>
            </a:pPr>
            <a:endParaRPr kumimoji="0" lang="en-CA" sz="3100" b="0" i="0" u="none" strike="noStrike" kern="1200" cap="none" spc="0" normalizeH="0" baseline="0" noProof="0" dirty="0">
              <a:ln>
                <a:noFill/>
              </a:ln>
              <a:solidFill>
                <a:srgbClr val="423F3F"/>
              </a:solidFill>
              <a:effectLst/>
              <a:uLnTx/>
              <a:uFillTx/>
              <a:latin typeface="Arial"/>
              <a:ea typeface="+mn-ea"/>
              <a:cs typeface="+mn-cs"/>
            </a:endParaRPr>
          </a:p>
          <a:p>
            <a:pPr marL="0" marR="0" lvl="0" indent="0" algn="l" defTabSz="781583" rtl="0" eaLnBrk="1" fontAlgn="auto" latinLnBrk="0" hangingPunct="1">
              <a:lnSpc>
                <a:spcPct val="100000"/>
              </a:lnSpc>
              <a:spcBef>
                <a:spcPts val="0"/>
              </a:spcBef>
              <a:spcAft>
                <a:spcPts val="0"/>
              </a:spcAft>
              <a:buClrTx/>
              <a:buSzTx/>
              <a:buFontTx/>
              <a:buNone/>
              <a:tabLst/>
              <a:defRPr/>
            </a:pPr>
            <a:r>
              <a:rPr kumimoji="0" lang="en-CA" sz="3100" b="0" i="0" u="none" strike="noStrike" kern="1200" cap="none" spc="0" normalizeH="0" baseline="0" noProof="0" dirty="0">
                <a:ln>
                  <a:noFill/>
                </a:ln>
                <a:solidFill>
                  <a:srgbClr val="423F3F"/>
                </a:solidFill>
                <a:effectLst/>
                <a:highlight>
                  <a:srgbClr val="FFFF00"/>
                </a:highlight>
                <a:uLnTx/>
                <a:uFillTx/>
                <a:latin typeface="Arial"/>
                <a:ea typeface="+mn-ea"/>
                <a:cs typeface="+mn-cs"/>
              </a:rPr>
              <a:t>Syntax</a:t>
            </a:r>
          </a:p>
          <a:p>
            <a:pPr marL="0" marR="0" lvl="0" indent="0" algn="l" defTabSz="781583" rtl="0" eaLnBrk="1" fontAlgn="auto" latinLnBrk="0" hangingPunct="1">
              <a:lnSpc>
                <a:spcPct val="100000"/>
              </a:lnSpc>
              <a:spcBef>
                <a:spcPts val="0"/>
              </a:spcBef>
              <a:spcAft>
                <a:spcPts val="0"/>
              </a:spcAft>
              <a:buClrTx/>
              <a:buSzTx/>
              <a:buFontTx/>
              <a:buNone/>
              <a:tabLst/>
              <a:defRPr/>
            </a:pPr>
            <a:r>
              <a:rPr kumimoji="0" lang="en-CA" sz="3100" b="0" i="0" u="none" strike="noStrike" kern="1200" cap="none" spc="0" normalizeH="0" baseline="0" noProof="0" dirty="0">
                <a:ln>
                  <a:noFill/>
                </a:ln>
                <a:solidFill>
                  <a:srgbClr val="423F3F"/>
                </a:solidFill>
                <a:effectLst/>
                <a:uLnTx/>
                <a:uFillTx/>
                <a:latin typeface="Arial"/>
                <a:ea typeface="+mn-ea"/>
                <a:cs typeface="+mn-cs"/>
              </a:rPr>
              <a:t>$ </a:t>
            </a:r>
            <a:r>
              <a:rPr kumimoji="0" lang="en-CA" sz="3100" b="0" i="0" u="none" strike="noStrike" kern="1200" cap="none" spc="0" normalizeH="0" baseline="0" noProof="0" dirty="0">
                <a:ln>
                  <a:noFill/>
                </a:ln>
                <a:solidFill>
                  <a:srgbClr val="FF0000"/>
                </a:solidFill>
                <a:effectLst/>
                <a:uLnTx/>
                <a:uFillTx/>
                <a:latin typeface="Arial"/>
                <a:ea typeface="+mn-ea"/>
                <a:cs typeface="+mn-cs"/>
              </a:rPr>
              <a:t>cp</a:t>
            </a:r>
            <a:r>
              <a:rPr kumimoji="0" lang="en-CA" sz="3100" b="0" i="0" u="none" strike="noStrike" kern="1200" cap="none" spc="0" normalizeH="0" baseline="0" noProof="0" dirty="0">
                <a:ln>
                  <a:noFill/>
                </a:ln>
                <a:solidFill>
                  <a:srgbClr val="423F3F"/>
                </a:solidFill>
                <a:effectLst/>
                <a:uLnTx/>
                <a:uFillTx/>
                <a:latin typeface="Arial"/>
                <a:ea typeface="+mn-ea"/>
                <a:cs typeface="+mn-cs"/>
              </a:rPr>
              <a:t> [</a:t>
            </a:r>
            <a:r>
              <a:rPr kumimoji="0" lang="en-CA" sz="3100" b="0" i="0" u="none" strike="noStrike" kern="1200" cap="none" spc="0" normalizeH="0" baseline="0" noProof="0" dirty="0">
                <a:ln>
                  <a:noFill/>
                </a:ln>
                <a:solidFill>
                  <a:srgbClr val="7030A0"/>
                </a:solidFill>
                <a:effectLst/>
                <a:uLnTx/>
                <a:uFillTx/>
                <a:latin typeface="Arial"/>
                <a:ea typeface="+mn-ea"/>
                <a:cs typeface="+mn-cs"/>
              </a:rPr>
              <a:t>options</a:t>
            </a:r>
            <a:r>
              <a:rPr kumimoji="0" lang="en-CA" sz="3100" b="0" i="0" u="none" strike="noStrike" kern="1200" cap="none" spc="0" normalizeH="0" baseline="0" noProof="0" dirty="0">
                <a:ln>
                  <a:noFill/>
                </a:ln>
                <a:solidFill>
                  <a:srgbClr val="423F3F"/>
                </a:solidFill>
                <a:effectLst/>
                <a:uLnTx/>
                <a:uFillTx/>
                <a:latin typeface="Arial"/>
                <a:ea typeface="+mn-ea"/>
                <a:cs typeface="+mn-cs"/>
              </a:rPr>
              <a:t>] source destination</a:t>
            </a:r>
          </a:p>
          <a:p>
            <a:pPr marL="0" marR="0" lvl="0" indent="0" algn="l" defTabSz="781583" rtl="0" eaLnBrk="1" fontAlgn="auto" latinLnBrk="0" hangingPunct="1">
              <a:lnSpc>
                <a:spcPct val="100000"/>
              </a:lnSpc>
              <a:spcBef>
                <a:spcPts val="0"/>
              </a:spcBef>
              <a:spcAft>
                <a:spcPts val="0"/>
              </a:spcAft>
              <a:buClrTx/>
              <a:buSzTx/>
              <a:buFontTx/>
              <a:buNone/>
              <a:tabLst/>
              <a:defRPr/>
            </a:pPr>
            <a:endParaRPr kumimoji="0" lang="en-CA" sz="3100" b="0" i="0" u="none" strike="noStrike" kern="1200" cap="none" spc="0" normalizeH="0" baseline="0" noProof="0" dirty="0">
              <a:ln>
                <a:noFill/>
              </a:ln>
              <a:solidFill>
                <a:srgbClr val="423F3F"/>
              </a:solidFill>
              <a:effectLst/>
              <a:uLnTx/>
              <a:uFillTx/>
              <a:latin typeface="Arial"/>
              <a:ea typeface="+mn-ea"/>
              <a:cs typeface="+mn-cs"/>
            </a:endParaRPr>
          </a:p>
          <a:p>
            <a:pPr marL="0" marR="0" lvl="0" indent="0" algn="l" defTabSz="781583" rtl="0" eaLnBrk="1" fontAlgn="auto" latinLnBrk="0" hangingPunct="1">
              <a:lnSpc>
                <a:spcPct val="100000"/>
              </a:lnSpc>
              <a:spcBef>
                <a:spcPts val="0"/>
              </a:spcBef>
              <a:spcAft>
                <a:spcPts val="0"/>
              </a:spcAft>
              <a:buClrTx/>
              <a:buSzTx/>
              <a:buFontTx/>
              <a:buNone/>
              <a:tabLst/>
              <a:defRPr/>
            </a:pPr>
            <a:r>
              <a:rPr kumimoji="0" lang="en-CA" sz="3100" b="0" i="0" u="none" strike="noStrike" kern="1200" cap="none" spc="0" normalizeH="0" baseline="0" noProof="0" dirty="0">
                <a:ln>
                  <a:noFill/>
                </a:ln>
                <a:solidFill>
                  <a:srgbClr val="423F3F"/>
                </a:solidFill>
                <a:effectLst/>
                <a:uLnTx/>
                <a:uFillTx/>
                <a:latin typeface="Arial"/>
                <a:ea typeface="+mn-ea"/>
                <a:cs typeface="+mn-cs"/>
              </a:rPr>
              <a:t>Options     </a:t>
            </a:r>
          </a:p>
          <a:p>
            <a:pPr marL="0" marR="0" lvl="0" indent="0" algn="l" defTabSz="781583" rtl="0" eaLnBrk="1" fontAlgn="auto" latinLnBrk="0" hangingPunct="1">
              <a:lnSpc>
                <a:spcPct val="100000"/>
              </a:lnSpc>
              <a:spcBef>
                <a:spcPts val="0"/>
              </a:spcBef>
              <a:spcAft>
                <a:spcPts val="0"/>
              </a:spcAft>
              <a:buClrTx/>
              <a:buSzTx/>
              <a:buFontTx/>
              <a:buNone/>
              <a:tabLst/>
              <a:defRPr/>
            </a:pPr>
            <a:r>
              <a:rPr kumimoji="0" lang="en-CA" sz="3100" b="0" i="0" u="none" strike="noStrike" kern="1200" cap="none" spc="0" normalizeH="0" baseline="0" noProof="0" dirty="0">
                <a:ln>
                  <a:noFill/>
                </a:ln>
                <a:solidFill>
                  <a:srgbClr val="7030A0"/>
                </a:solidFill>
                <a:effectLst/>
                <a:uLnTx/>
                <a:uFillTx/>
                <a:latin typeface="Arial"/>
                <a:ea typeface="+mn-ea"/>
                <a:cs typeface="+mn-cs"/>
              </a:rPr>
              <a:t>-</a:t>
            </a:r>
            <a:r>
              <a:rPr kumimoji="0" lang="en-CA" sz="3100" b="0" i="0" u="none" strike="noStrike" kern="1200" cap="none" spc="0" normalizeH="0" baseline="0" noProof="0" dirty="0" err="1">
                <a:ln>
                  <a:noFill/>
                </a:ln>
                <a:solidFill>
                  <a:srgbClr val="7030A0"/>
                </a:solidFill>
                <a:effectLst/>
                <a:uLnTx/>
                <a:uFillTx/>
                <a:latin typeface="Arial"/>
                <a:ea typeface="+mn-ea"/>
                <a:cs typeface="+mn-cs"/>
              </a:rPr>
              <a:t>i</a:t>
            </a:r>
            <a:r>
              <a:rPr kumimoji="0" lang="en-CA" sz="3100" b="0" i="0" u="none" strike="noStrike" kern="1200" cap="none" spc="0" normalizeH="0" baseline="0" noProof="0" dirty="0">
                <a:ln>
                  <a:noFill/>
                </a:ln>
                <a:solidFill>
                  <a:srgbClr val="7030A0"/>
                </a:solidFill>
                <a:effectLst/>
                <a:uLnTx/>
                <a:uFillTx/>
                <a:latin typeface="Arial"/>
                <a:ea typeface="+mn-ea"/>
                <a:cs typeface="+mn-cs"/>
              </a:rPr>
              <a:t>             </a:t>
            </a:r>
            <a:r>
              <a:rPr kumimoji="0" lang="en-CA" sz="3100" b="0" i="0" u="none" strike="noStrike" kern="1200" cap="none" spc="0" normalizeH="0" baseline="0" noProof="0" dirty="0">
                <a:ln>
                  <a:noFill/>
                </a:ln>
                <a:solidFill>
                  <a:srgbClr val="423F3F"/>
                </a:solidFill>
                <a:effectLst/>
                <a:uLnTx/>
                <a:uFillTx/>
                <a:latin typeface="Arial"/>
                <a:ea typeface="+mn-ea"/>
                <a:cs typeface="+mn-cs"/>
              </a:rPr>
              <a:t>Prompt before overwriting files</a:t>
            </a:r>
          </a:p>
          <a:p>
            <a:pPr marL="0" marR="0" lvl="0" indent="0" algn="l" defTabSz="781583" rtl="0" eaLnBrk="1" fontAlgn="auto" latinLnBrk="0" hangingPunct="1">
              <a:lnSpc>
                <a:spcPct val="100000"/>
              </a:lnSpc>
              <a:spcBef>
                <a:spcPts val="0"/>
              </a:spcBef>
              <a:spcAft>
                <a:spcPts val="0"/>
              </a:spcAft>
              <a:buClrTx/>
              <a:buSzTx/>
              <a:buFontTx/>
              <a:buNone/>
              <a:tabLst/>
              <a:defRPr/>
            </a:pPr>
            <a:r>
              <a:rPr kumimoji="0" lang="en-CA" sz="3100" b="0" i="0" u="none" strike="noStrike" kern="1200" cap="none" spc="0" normalizeH="0" baseline="0" noProof="0" dirty="0">
                <a:ln>
                  <a:noFill/>
                </a:ln>
                <a:solidFill>
                  <a:srgbClr val="7030A0"/>
                </a:solidFill>
                <a:effectLst/>
                <a:uLnTx/>
                <a:uFillTx/>
                <a:latin typeface="Arial"/>
                <a:ea typeface="+mn-ea"/>
                <a:cs typeface="+mn-cs"/>
              </a:rPr>
              <a:t>-r, -R       </a:t>
            </a:r>
            <a:r>
              <a:rPr kumimoji="0" lang="en-CA" sz="3100" b="0" i="0" u="none" strike="noStrike" kern="1200" cap="none" spc="0" normalizeH="0" baseline="0" noProof="0" dirty="0">
                <a:ln>
                  <a:noFill/>
                </a:ln>
                <a:solidFill>
                  <a:srgbClr val="423F3F"/>
                </a:solidFill>
                <a:effectLst/>
                <a:uLnTx/>
                <a:uFillTx/>
                <a:latin typeface="Arial"/>
                <a:ea typeface="+mn-ea"/>
                <a:cs typeface="+mn-cs"/>
              </a:rPr>
              <a:t>copy directories and their contents</a:t>
            </a:r>
          </a:p>
          <a:p>
            <a:pPr marL="0" marR="0" lvl="0" indent="0" algn="l" defTabSz="781583" rtl="0" eaLnBrk="1" fontAlgn="auto" latinLnBrk="0" hangingPunct="1">
              <a:lnSpc>
                <a:spcPct val="100000"/>
              </a:lnSpc>
              <a:spcBef>
                <a:spcPts val="0"/>
              </a:spcBef>
              <a:spcAft>
                <a:spcPts val="0"/>
              </a:spcAft>
              <a:buClrTx/>
              <a:buSzTx/>
              <a:buFontTx/>
              <a:buNone/>
              <a:tabLst/>
              <a:defRPr/>
            </a:pPr>
            <a:endParaRPr kumimoji="0" lang="en-CA" sz="3100" b="0" i="0" u="none" strike="noStrike" kern="1200" cap="none" spc="0" normalizeH="0" baseline="0" noProof="0" dirty="0">
              <a:ln>
                <a:noFill/>
              </a:ln>
              <a:solidFill>
                <a:srgbClr val="423F3F"/>
              </a:solidFill>
              <a:effectLst/>
              <a:uLnTx/>
              <a:uFillTx/>
              <a:latin typeface="Arial"/>
              <a:ea typeface="+mn-ea"/>
              <a:cs typeface="+mn-cs"/>
            </a:endParaRPr>
          </a:p>
          <a:p>
            <a:pPr marL="0" marR="0" lvl="0" indent="0" algn="l" defTabSz="781583" rtl="0" eaLnBrk="1" fontAlgn="auto" latinLnBrk="0" hangingPunct="1">
              <a:lnSpc>
                <a:spcPct val="100000"/>
              </a:lnSpc>
              <a:spcBef>
                <a:spcPts val="0"/>
              </a:spcBef>
              <a:spcAft>
                <a:spcPts val="0"/>
              </a:spcAft>
              <a:buClrTx/>
              <a:buSzTx/>
              <a:buFontTx/>
              <a:buNone/>
              <a:tabLst/>
              <a:defRPr/>
            </a:pPr>
            <a:r>
              <a:rPr kumimoji="0" lang="en-CA" sz="3100" b="0" i="0" u="none" strike="noStrike" kern="1200" cap="none" spc="0" normalizeH="0" baseline="0" noProof="0" dirty="0">
                <a:ln>
                  <a:noFill/>
                </a:ln>
                <a:solidFill>
                  <a:srgbClr val="FF0000"/>
                </a:solidFill>
                <a:effectLst/>
                <a:uLnTx/>
                <a:uFillTx/>
                <a:latin typeface="Arial"/>
                <a:ea typeface="+mn-ea"/>
                <a:cs typeface="+mn-cs"/>
              </a:rPr>
              <a:t>Live Demo</a:t>
            </a:r>
          </a:p>
        </p:txBody>
      </p:sp>
    </p:spTree>
    <p:extLst>
      <p:ext uri="{BB962C8B-B14F-4D97-AF65-F5344CB8AC3E}">
        <p14:creationId xmlns:p14="http://schemas.microsoft.com/office/powerpoint/2010/main" val="971496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E2C5-311E-4167-88A2-2204EE95E072}"/>
              </a:ext>
            </a:extLst>
          </p:cNvPr>
          <p:cNvSpPr>
            <a:spLocks noGrp="1"/>
          </p:cNvSpPr>
          <p:nvPr>
            <p:ph type="title"/>
          </p:nvPr>
        </p:nvSpPr>
        <p:spPr>
          <a:xfrm>
            <a:off x="812881" y="229103"/>
            <a:ext cx="9475914" cy="1335973"/>
          </a:xfrm>
        </p:spPr>
        <p:txBody>
          <a:bodyPr/>
          <a:lstStyle/>
          <a:p>
            <a:r>
              <a:rPr lang="en-CA" dirty="0">
                <a:solidFill>
                  <a:srgbClr val="FF0000"/>
                </a:solidFill>
              </a:rPr>
              <a:t>mv</a:t>
            </a:r>
            <a:r>
              <a:rPr lang="en-CA" dirty="0"/>
              <a:t> Command</a:t>
            </a:r>
          </a:p>
        </p:txBody>
      </p:sp>
      <p:sp>
        <p:nvSpPr>
          <p:cNvPr id="3" name="Text Placeholder 2">
            <a:extLst>
              <a:ext uri="{FF2B5EF4-FFF2-40B4-BE49-F238E27FC236}">
                <a16:creationId xmlns:a16="http://schemas.microsoft.com/office/drawing/2014/main" id="{AD0617B3-682C-49CA-9A3A-807EC74E6C69}"/>
              </a:ext>
            </a:extLst>
          </p:cNvPr>
          <p:cNvSpPr>
            <a:spLocks noGrp="1"/>
          </p:cNvSpPr>
          <p:nvPr>
            <p:ph type="body" sz="quarter" idx="15"/>
          </p:nvPr>
        </p:nvSpPr>
        <p:spPr>
          <a:xfrm>
            <a:off x="728214" y="986845"/>
            <a:ext cx="14631825" cy="6329159"/>
          </a:xfrm>
        </p:spPr>
        <p:txBody>
          <a:bodyPr/>
          <a:lstStyle/>
          <a:p>
            <a:r>
              <a:rPr lang="en-US" sz="2800" dirty="0">
                <a:solidFill>
                  <a:srgbClr val="FF0000"/>
                </a:solidFill>
              </a:rPr>
              <a:t>mv</a:t>
            </a:r>
            <a:r>
              <a:rPr lang="en-US" sz="2800" dirty="0"/>
              <a:t> stands for move. </a:t>
            </a:r>
            <a:r>
              <a:rPr lang="en-US" sz="2800" dirty="0">
                <a:solidFill>
                  <a:srgbClr val="FF0000"/>
                </a:solidFill>
              </a:rPr>
              <a:t>mv</a:t>
            </a:r>
            <a:r>
              <a:rPr lang="en-US" sz="2800" dirty="0"/>
              <a:t> is used to move one or more files or directories from one place to another in a file system like UNIX. It has two distinct functions: </a:t>
            </a:r>
          </a:p>
          <a:p>
            <a:r>
              <a:rPr lang="en-US" sz="2800" dirty="0"/>
              <a:t>(</a:t>
            </a:r>
            <a:r>
              <a:rPr lang="en-US" sz="2800" dirty="0" err="1"/>
              <a:t>i</a:t>
            </a:r>
            <a:r>
              <a:rPr lang="en-US" sz="2800" dirty="0"/>
              <a:t>) </a:t>
            </a:r>
            <a:r>
              <a:rPr lang="en-US" sz="2800" b="1" dirty="0"/>
              <a:t>It renames a file or folder. </a:t>
            </a:r>
          </a:p>
          <a:p>
            <a:r>
              <a:rPr lang="en-US" sz="2800" dirty="0"/>
              <a:t>(ii) </a:t>
            </a:r>
            <a:r>
              <a:rPr lang="en-US" sz="2800" b="1" dirty="0"/>
              <a:t>It moves a group of files to a different directory. </a:t>
            </a:r>
          </a:p>
          <a:p>
            <a:r>
              <a:rPr lang="en-US" sz="2800" dirty="0">
                <a:highlight>
                  <a:srgbClr val="FFFF00"/>
                </a:highlight>
              </a:rPr>
              <a:t>Syntax</a:t>
            </a:r>
            <a:r>
              <a:rPr lang="en-US" sz="2800" dirty="0"/>
              <a:t> </a:t>
            </a:r>
          </a:p>
          <a:p>
            <a:r>
              <a:rPr lang="en-CA" sz="2800" dirty="0"/>
              <a:t>              $ </a:t>
            </a:r>
            <a:r>
              <a:rPr lang="en-CA" sz="2800" dirty="0">
                <a:solidFill>
                  <a:srgbClr val="FF0000"/>
                </a:solidFill>
              </a:rPr>
              <a:t>mv</a:t>
            </a:r>
            <a:r>
              <a:rPr lang="en-CA" sz="2800" dirty="0"/>
              <a:t> [</a:t>
            </a:r>
            <a:r>
              <a:rPr lang="en-CA" sz="2800" dirty="0">
                <a:solidFill>
                  <a:srgbClr val="7030A0"/>
                </a:solidFill>
              </a:rPr>
              <a:t>Option</a:t>
            </a:r>
            <a:r>
              <a:rPr lang="en-CA" sz="2800" dirty="0"/>
              <a:t>] source destination</a:t>
            </a:r>
          </a:p>
          <a:p>
            <a:r>
              <a:rPr lang="en-CA" sz="2800" b="1" dirty="0"/>
              <a:t>Options</a:t>
            </a:r>
          </a:p>
          <a:p>
            <a:r>
              <a:rPr lang="en-CA" sz="2800" dirty="0"/>
              <a:t>-</a:t>
            </a:r>
            <a:r>
              <a:rPr lang="en-CA" sz="2800" b="1" dirty="0" err="1"/>
              <a:t>i</a:t>
            </a:r>
            <a:r>
              <a:rPr lang="en-CA" sz="2800" dirty="0"/>
              <a:t> </a:t>
            </a:r>
            <a:r>
              <a:rPr lang="en-US" sz="2800" dirty="0"/>
              <a:t>(</a:t>
            </a:r>
            <a:r>
              <a:rPr lang="en-US" sz="2800" b="1" dirty="0"/>
              <a:t>Interactive</a:t>
            </a:r>
            <a:r>
              <a:rPr lang="en-US" sz="2800" dirty="0"/>
              <a:t>): Like in cp, the -</a:t>
            </a:r>
            <a:r>
              <a:rPr lang="en-US" sz="2800" dirty="0" err="1"/>
              <a:t>i</a:t>
            </a:r>
            <a:r>
              <a:rPr lang="en-US" sz="2800" dirty="0"/>
              <a:t> option makes the command ask the user for confirmation before moving a file that would overwrite an existing file.</a:t>
            </a:r>
          </a:p>
          <a:p>
            <a:endParaRPr lang="en-CA" dirty="0"/>
          </a:p>
        </p:txBody>
      </p:sp>
      <p:sp>
        <p:nvSpPr>
          <p:cNvPr id="5" name="Slide Number Placeholder 4">
            <a:extLst>
              <a:ext uri="{FF2B5EF4-FFF2-40B4-BE49-F238E27FC236}">
                <a16:creationId xmlns:a16="http://schemas.microsoft.com/office/drawing/2014/main" id="{C92D2EFC-081B-463E-A996-725D2087C42A}"/>
              </a:ext>
            </a:extLst>
          </p:cNvPr>
          <p:cNvSpPr>
            <a:spLocks noGrp="1"/>
          </p:cNvSpPr>
          <p:nvPr>
            <p:ph type="sldNum" sz="quarter" idx="19"/>
          </p:nvPr>
        </p:nvSpPr>
        <p:spPr/>
        <p:txBody>
          <a:bodyPr/>
          <a:lstStyle/>
          <a:p>
            <a:pPr marL="0" marR="0" lvl="0" indent="0" algn="l" defTabSz="781583" rtl="0" eaLnBrk="1" fontAlgn="auto" latinLnBrk="0" hangingPunct="1">
              <a:lnSpc>
                <a:spcPct val="100000"/>
              </a:lnSpc>
              <a:spcBef>
                <a:spcPts val="0"/>
              </a:spcBef>
              <a:spcAft>
                <a:spcPts val="0"/>
              </a:spcAft>
              <a:buClrTx/>
              <a:buSzTx/>
              <a:buFontTx/>
              <a:buNone/>
              <a:tabLst/>
              <a:defRPr/>
            </a:pPr>
            <a:fld id="{DEF3F5F5-7776-394F-A41F-3BAFC9CC9F8E}" type="slidenum">
              <a:rPr kumimoji="0" lang="en-US" sz="2100" b="1" i="0" u="none" strike="noStrike" kern="1200" cap="none" spc="0" normalizeH="0" baseline="0" noProof="0" smtClean="0">
                <a:ln>
                  <a:noFill/>
                </a:ln>
                <a:solidFill>
                  <a:srgbClr val="A6C8BC"/>
                </a:solidFill>
                <a:effectLst/>
                <a:uLnTx/>
                <a:uFillTx/>
                <a:latin typeface="Arial"/>
                <a:ea typeface="+mn-ea"/>
                <a:cs typeface="+mn-cs"/>
              </a:rPr>
              <a:pPr marL="0" marR="0" lvl="0" indent="0" algn="l" defTabSz="781583" rtl="0" eaLnBrk="1" fontAlgn="auto" latinLnBrk="0" hangingPunct="1">
                <a:lnSpc>
                  <a:spcPct val="100000"/>
                </a:lnSpc>
                <a:spcBef>
                  <a:spcPts val="0"/>
                </a:spcBef>
                <a:spcAft>
                  <a:spcPts val="0"/>
                </a:spcAft>
                <a:buClrTx/>
                <a:buSzTx/>
                <a:buFontTx/>
                <a:buNone/>
                <a:tabLst/>
                <a:defRPr/>
              </a:pPr>
              <a:t>18</a:t>
            </a:fld>
            <a:endParaRPr kumimoji="0" lang="en-US" sz="2100" b="1" i="0" u="none" strike="noStrike" kern="1200" cap="none" spc="0" normalizeH="0" baseline="0" noProof="0" dirty="0">
              <a:ln>
                <a:noFill/>
              </a:ln>
              <a:solidFill>
                <a:srgbClr val="A6C8BC"/>
              </a:solidFill>
              <a:effectLst/>
              <a:uLnTx/>
              <a:uFillTx/>
              <a:latin typeface="Arial"/>
              <a:ea typeface="+mn-ea"/>
              <a:cs typeface="+mn-cs"/>
            </a:endParaRPr>
          </a:p>
        </p:txBody>
      </p:sp>
      <p:sp>
        <p:nvSpPr>
          <p:cNvPr id="6" name="TextBox 5">
            <a:extLst>
              <a:ext uri="{FF2B5EF4-FFF2-40B4-BE49-F238E27FC236}">
                <a16:creationId xmlns:a16="http://schemas.microsoft.com/office/drawing/2014/main" id="{C3B66D75-31F9-4F0E-8953-4DA8DF7072C6}"/>
              </a:ext>
            </a:extLst>
          </p:cNvPr>
          <p:cNvSpPr txBox="1"/>
          <p:nvPr/>
        </p:nvSpPr>
        <p:spPr>
          <a:xfrm>
            <a:off x="7045569" y="7609540"/>
            <a:ext cx="5439508" cy="569387"/>
          </a:xfrm>
          <a:prstGeom prst="rect">
            <a:avLst/>
          </a:prstGeom>
          <a:noFill/>
        </p:spPr>
        <p:txBody>
          <a:bodyPr wrap="square" rtlCol="0">
            <a:spAutoFit/>
          </a:bodyPr>
          <a:lstStyle/>
          <a:p>
            <a:pPr marL="0" marR="0" lvl="0" indent="0" algn="l" defTabSz="781583" rtl="0" eaLnBrk="1" fontAlgn="auto" latinLnBrk="0" hangingPunct="1">
              <a:lnSpc>
                <a:spcPct val="100000"/>
              </a:lnSpc>
              <a:spcBef>
                <a:spcPts val="0"/>
              </a:spcBef>
              <a:spcAft>
                <a:spcPts val="0"/>
              </a:spcAft>
              <a:buClrTx/>
              <a:buSzTx/>
              <a:buFontTx/>
              <a:buNone/>
              <a:tabLst/>
              <a:defRPr/>
            </a:pPr>
            <a:r>
              <a:rPr kumimoji="0" lang="en-CA" sz="3100" b="0" i="0" u="none" strike="noStrike" kern="1200" cap="none" spc="0" normalizeH="0" baseline="0" noProof="0" dirty="0">
                <a:ln>
                  <a:noFill/>
                </a:ln>
                <a:solidFill>
                  <a:srgbClr val="FF0000"/>
                </a:solidFill>
                <a:effectLst/>
                <a:uLnTx/>
                <a:uFillTx/>
                <a:latin typeface="Arial"/>
                <a:ea typeface="+mn-ea"/>
                <a:cs typeface="+mn-cs"/>
              </a:rPr>
              <a:t>Live Demo</a:t>
            </a:r>
          </a:p>
        </p:txBody>
      </p:sp>
    </p:spTree>
    <p:extLst>
      <p:ext uri="{BB962C8B-B14F-4D97-AF65-F5344CB8AC3E}">
        <p14:creationId xmlns:p14="http://schemas.microsoft.com/office/powerpoint/2010/main" val="581149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7085-F150-42E8-A5DD-94D2422DE7B2}"/>
              </a:ext>
            </a:extLst>
          </p:cNvPr>
          <p:cNvSpPr>
            <a:spLocks noGrp="1"/>
          </p:cNvSpPr>
          <p:nvPr>
            <p:ph type="title"/>
          </p:nvPr>
        </p:nvSpPr>
        <p:spPr/>
        <p:txBody>
          <a:bodyPr/>
          <a:lstStyle/>
          <a:p>
            <a:r>
              <a:rPr lang="en-CA" dirty="0" err="1">
                <a:solidFill>
                  <a:srgbClr val="FF0000"/>
                </a:solidFill>
              </a:rPr>
              <a:t>mkdir</a:t>
            </a:r>
            <a:r>
              <a:rPr lang="en-CA" dirty="0"/>
              <a:t> Command</a:t>
            </a:r>
          </a:p>
        </p:txBody>
      </p:sp>
      <p:sp>
        <p:nvSpPr>
          <p:cNvPr id="3" name="Text Placeholder 2">
            <a:extLst>
              <a:ext uri="{FF2B5EF4-FFF2-40B4-BE49-F238E27FC236}">
                <a16:creationId xmlns:a16="http://schemas.microsoft.com/office/drawing/2014/main" id="{9CF7034C-2526-404B-88D1-73C8F8FE6BBB}"/>
              </a:ext>
            </a:extLst>
          </p:cNvPr>
          <p:cNvSpPr>
            <a:spLocks noGrp="1"/>
          </p:cNvSpPr>
          <p:nvPr>
            <p:ph type="body" sz="quarter" idx="15"/>
          </p:nvPr>
        </p:nvSpPr>
        <p:spPr>
          <a:xfrm>
            <a:off x="728214" y="1712872"/>
            <a:ext cx="15226894" cy="5130800"/>
          </a:xfrm>
        </p:spPr>
        <p:txBody>
          <a:bodyPr/>
          <a:lstStyle/>
          <a:p>
            <a:pPr marL="457200" indent="-457200">
              <a:buFont typeface="Wingdings" panose="05000000000000000000" pitchFamily="2" charset="2"/>
              <a:buChar char="Ø"/>
            </a:pPr>
            <a:r>
              <a:rPr lang="en-US" dirty="0" err="1">
                <a:solidFill>
                  <a:srgbClr val="FF0000"/>
                </a:solidFill>
              </a:rPr>
              <a:t>mkdir</a:t>
            </a:r>
            <a:r>
              <a:rPr lang="en-US" dirty="0"/>
              <a:t> command in Linux allows the user to create directories. </a:t>
            </a:r>
          </a:p>
          <a:p>
            <a:pPr marL="457200" indent="-457200">
              <a:buFont typeface="Wingdings" panose="05000000000000000000" pitchFamily="2" charset="2"/>
              <a:buChar char="Ø"/>
            </a:pPr>
            <a:r>
              <a:rPr lang="en-US" dirty="0"/>
              <a:t>This command can create multiple directories at once as well as set the permissions for the directories. </a:t>
            </a:r>
          </a:p>
          <a:p>
            <a:pPr marL="457200" indent="-457200">
              <a:buFont typeface="Wingdings" panose="05000000000000000000" pitchFamily="2" charset="2"/>
              <a:buChar char="Ø"/>
            </a:pPr>
            <a:r>
              <a:rPr lang="en-US" dirty="0"/>
              <a:t>It is important to note that the user executing this command must have enough permissions to create a directory in the parent directory, or he/she may receive a ‘permission denied’ error. </a:t>
            </a:r>
          </a:p>
          <a:p>
            <a:pPr marL="457200" indent="-457200">
              <a:buFont typeface="Wingdings" panose="05000000000000000000" pitchFamily="2" charset="2"/>
              <a:buChar char="Ø"/>
            </a:pPr>
            <a:r>
              <a:rPr lang="en-US" dirty="0">
                <a:highlight>
                  <a:srgbClr val="FFFF00"/>
                </a:highlight>
              </a:rPr>
              <a:t>Syntax:</a:t>
            </a:r>
          </a:p>
          <a:p>
            <a:r>
              <a:rPr lang="en-US" dirty="0"/>
              <a:t>    </a:t>
            </a:r>
            <a:r>
              <a:rPr lang="en-US" dirty="0" err="1">
                <a:solidFill>
                  <a:srgbClr val="FF0000"/>
                </a:solidFill>
              </a:rPr>
              <a:t>mkdir</a:t>
            </a:r>
            <a:r>
              <a:rPr lang="en-US" dirty="0"/>
              <a:t> [</a:t>
            </a:r>
            <a:r>
              <a:rPr lang="en-US" dirty="0">
                <a:solidFill>
                  <a:srgbClr val="7030A0"/>
                </a:solidFill>
              </a:rPr>
              <a:t>options..] </a:t>
            </a:r>
            <a:r>
              <a:rPr lang="en-US" dirty="0"/>
              <a:t>[directories….]</a:t>
            </a:r>
          </a:p>
          <a:p>
            <a:endParaRPr lang="en-US" dirty="0"/>
          </a:p>
          <a:p>
            <a:r>
              <a:rPr lang="en-US" dirty="0"/>
              <a:t>    </a:t>
            </a:r>
            <a:endParaRPr lang="en-CA" dirty="0"/>
          </a:p>
        </p:txBody>
      </p:sp>
      <p:sp>
        <p:nvSpPr>
          <p:cNvPr id="5" name="Slide Number Placeholder 4">
            <a:extLst>
              <a:ext uri="{FF2B5EF4-FFF2-40B4-BE49-F238E27FC236}">
                <a16:creationId xmlns:a16="http://schemas.microsoft.com/office/drawing/2014/main" id="{357C8360-061A-422C-9D54-3AB27693B40C}"/>
              </a:ext>
            </a:extLst>
          </p:cNvPr>
          <p:cNvSpPr>
            <a:spLocks noGrp="1"/>
          </p:cNvSpPr>
          <p:nvPr>
            <p:ph type="sldNum" sz="quarter" idx="19"/>
          </p:nvPr>
        </p:nvSpPr>
        <p:spPr/>
        <p:txBody>
          <a:bodyPr/>
          <a:lstStyle/>
          <a:p>
            <a:pPr marL="0" marR="0" lvl="0" indent="0" algn="l" defTabSz="781583" rtl="0" eaLnBrk="1" fontAlgn="auto" latinLnBrk="0" hangingPunct="1">
              <a:lnSpc>
                <a:spcPct val="100000"/>
              </a:lnSpc>
              <a:spcBef>
                <a:spcPts val="0"/>
              </a:spcBef>
              <a:spcAft>
                <a:spcPts val="0"/>
              </a:spcAft>
              <a:buClrTx/>
              <a:buSzTx/>
              <a:buFontTx/>
              <a:buNone/>
              <a:tabLst/>
              <a:defRPr/>
            </a:pPr>
            <a:fld id="{DEF3F5F5-7776-394F-A41F-3BAFC9CC9F8E}" type="slidenum">
              <a:rPr kumimoji="0" lang="en-US" sz="2100" b="1" i="0" u="none" strike="noStrike" kern="1200" cap="none" spc="0" normalizeH="0" baseline="0" noProof="0" smtClean="0">
                <a:ln>
                  <a:noFill/>
                </a:ln>
                <a:solidFill>
                  <a:srgbClr val="A6C8BC"/>
                </a:solidFill>
                <a:effectLst/>
                <a:uLnTx/>
                <a:uFillTx/>
                <a:latin typeface="Arial"/>
                <a:ea typeface="+mn-ea"/>
                <a:cs typeface="+mn-cs"/>
              </a:rPr>
              <a:pPr marL="0" marR="0" lvl="0" indent="0" algn="l" defTabSz="781583" rtl="0" eaLnBrk="1" fontAlgn="auto" latinLnBrk="0" hangingPunct="1">
                <a:lnSpc>
                  <a:spcPct val="100000"/>
                </a:lnSpc>
                <a:spcBef>
                  <a:spcPts val="0"/>
                </a:spcBef>
                <a:spcAft>
                  <a:spcPts val="0"/>
                </a:spcAft>
                <a:buClrTx/>
                <a:buSzTx/>
                <a:buFontTx/>
                <a:buNone/>
                <a:tabLst/>
                <a:defRPr/>
              </a:pPr>
              <a:t>19</a:t>
            </a:fld>
            <a:endParaRPr kumimoji="0" lang="en-US" sz="2100" b="1" i="0" u="none" strike="noStrike" kern="1200" cap="none" spc="0" normalizeH="0" baseline="0" noProof="0" dirty="0">
              <a:ln>
                <a:noFill/>
              </a:ln>
              <a:solidFill>
                <a:srgbClr val="A6C8BC"/>
              </a:solidFill>
              <a:effectLst/>
              <a:uLnTx/>
              <a:uFillTx/>
              <a:latin typeface="Arial"/>
              <a:ea typeface="+mn-ea"/>
              <a:cs typeface="+mn-cs"/>
            </a:endParaRPr>
          </a:p>
        </p:txBody>
      </p:sp>
    </p:spTree>
    <p:extLst>
      <p:ext uri="{BB962C8B-B14F-4D97-AF65-F5344CB8AC3E}">
        <p14:creationId xmlns:p14="http://schemas.microsoft.com/office/powerpoint/2010/main" val="200002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F786-DE78-4A54-9B43-4F363269CAA2}"/>
              </a:ext>
            </a:extLst>
          </p:cNvPr>
          <p:cNvSpPr>
            <a:spLocks noGrp="1"/>
          </p:cNvSpPr>
          <p:nvPr>
            <p:ph type="title"/>
          </p:nvPr>
        </p:nvSpPr>
        <p:spPr>
          <a:xfrm>
            <a:off x="812881" y="768365"/>
            <a:ext cx="13758904" cy="1335973"/>
          </a:xfrm>
        </p:spPr>
        <p:txBody>
          <a:bodyPr/>
          <a:lstStyle/>
          <a:p>
            <a:r>
              <a:rPr lang="en-US" dirty="0"/>
              <a:t>Major UNIX Operating System Components</a:t>
            </a:r>
            <a:endParaRPr lang="en-CA" dirty="0"/>
          </a:p>
        </p:txBody>
      </p:sp>
      <p:sp>
        <p:nvSpPr>
          <p:cNvPr id="3" name="Text Placeholder 2">
            <a:extLst>
              <a:ext uri="{FF2B5EF4-FFF2-40B4-BE49-F238E27FC236}">
                <a16:creationId xmlns:a16="http://schemas.microsoft.com/office/drawing/2014/main" id="{6AC06896-CEBD-43FF-A648-34D9356D3B81}"/>
              </a:ext>
            </a:extLst>
          </p:cNvPr>
          <p:cNvSpPr>
            <a:spLocks noGrp="1"/>
          </p:cNvSpPr>
          <p:nvPr>
            <p:ph type="body" sz="quarter" idx="15"/>
          </p:nvPr>
        </p:nvSpPr>
        <p:spPr>
          <a:xfrm>
            <a:off x="785446" y="1660496"/>
            <a:ext cx="14853139" cy="6545658"/>
          </a:xfrm>
        </p:spPr>
        <p:txBody>
          <a:bodyPr/>
          <a:lstStyle/>
          <a:p>
            <a:pPr marL="457200" indent="-457200">
              <a:buFont typeface="Wingdings" panose="05000000000000000000" pitchFamily="2" charset="2"/>
              <a:buChar char="Ø"/>
            </a:pPr>
            <a:r>
              <a:rPr lang="en-US" sz="2800" dirty="0"/>
              <a:t>Major components in all UNIX and UNIX “like” operating systems versions are the: </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marL="457200" indent="-457200">
              <a:buFont typeface="Wingdings" panose="05000000000000000000" pitchFamily="2" charset="2"/>
              <a:buChar char="Ø"/>
            </a:pPr>
            <a:r>
              <a:rPr lang="en-US" sz="2800" dirty="0"/>
              <a:t>Regardless of the UNIX “flavor” you are using (</a:t>
            </a:r>
            <a:r>
              <a:rPr lang="en-US" sz="2800" dirty="0" err="1"/>
              <a:t>e.g</a:t>
            </a:r>
            <a:r>
              <a:rPr lang="en-US" sz="2800" dirty="0"/>
              <a:t> Linux, BSD, Solaris, etc.) they all have very similar functionality</a:t>
            </a:r>
          </a:p>
          <a:p>
            <a:endParaRPr lang="en-CA" sz="2800" dirty="0"/>
          </a:p>
        </p:txBody>
      </p:sp>
      <p:sp>
        <p:nvSpPr>
          <p:cNvPr id="5" name="Slide Number Placeholder 4">
            <a:extLst>
              <a:ext uri="{FF2B5EF4-FFF2-40B4-BE49-F238E27FC236}">
                <a16:creationId xmlns:a16="http://schemas.microsoft.com/office/drawing/2014/main" id="{7E796692-F807-4D58-AE70-2D4E5C792822}"/>
              </a:ext>
            </a:extLst>
          </p:cNvPr>
          <p:cNvSpPr>
            <a:spLocks noGrp="1"/>
          </p:cNvSpPr>
          <p:nvPr>
            <p:ph type="sldNum" sz="quarter" idx="19"/>
          </p:nvPr>
        </p:nvSpPr>
        <p:spPr/>
        <p:txBody>
          <a:bodyPr/>
          <a:lstStyle/>
          <a:p>
            <a:fld id="{DEF3F5F5-7776-394F-A41F-3BAFC9CC9F8E}" type="slidenum">
              <a:rPr lang="en-US" smtClean="0"/>
              <a:pPr/>
              <a:t>2</a:t>
            </a:fld>
            <a:endParaRPr lang="en-US" dirty="0"/>
          </a:p>
        </p:txBody>
      </p:sp>
      <p:graphicFrame>
        <p:nvGraphicFramePr>
          <p:cNvPr id="6" name="Diagram 5">
            <a:extLst>
              <a:ext uri="{FF2B5EF4-FFF2-40B4-BE49-F238E27FC236}">
                <a16:creationId xmlns:a16="http://schemas.microsoft.com/office/drawing/2014/main" id="{DB387F43-64BA-43C5-A95C-50493639B40F}"/>
              </a:ext>
            </a:extLst>
          </p:cNvPr>
          <p:cNvGraphicFramePr/>
          <p:nvPr>
            <p:extLst>
              <p:ext uri="{D42A27DB-BD31-4B8C-83A1-F6EECF244321}">
                <p14:modId xmlns:p14="http://schemas.microsoft.com/office/powerpoint/2010/main" val="621562190"/>
              </p:ext>
            </p:extLst>
          </p:nvPr>
        </p:nvGraphicFramePr>
        <p:xfrm>
          <a:off x="4316870" y="2572170"/>
          <a:ext cx="6750925" cy="3999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7737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AB3F-F14C-4022-88FD-F64DEE7EC62B}"/>
              </a:ext>
            </a:extLst>
          </p:cNvPr>
          <p:cNvSpPr>
            <a:spLocks noGrp="1"/>
          </p:cNvSpPr>
          <p:nvPr>
            <p:ph type="title"/>
          </p:nvPr>
        </p:nvSpPr>
        <p:spPr/>
        <p:txBody>
          <a:bodyPr/>
          <a:lstStyle/>
          <a:p>
            <a:r>
              <a:rPr lang="en-CA" dirty="0" err="1">
                <a:solidFill>
                  <a:srgbClr val="FF0000"/>
                </a:solidFill>
              </a:rPr>
              <a:t>mkdir</a:t>
            </a:r>
            <a:r>
              <a:rPr lang="en-CA" dirty="0"/>
              <a:t> Command</a:t>
            </a:r>
          </a:p>
        </p:txBody>
      </p:sp>
      <p:sp>
        <p:nvSpPr>
          <p:cNvPr id="3" name="Text Placeholder 2">
            <a:extLst>
              <a:ext uri="{FF2B5EF4-FFF2-40B4-BE49-F238E27FC236}">
                <a16:creationId xmlns:a16="http://schemas.microsoft.com/office/drawing/2014/main" id="{B1ACF173-A2BE-4CAE-953D-46CD3179F89C}"/>
              </a:ext>
            </a:extLst>
          </p:cNvPr>
          <p:cNvSpPr>
            <a:spLocks noGrp="1"/>
          </p:cNvSpPr>
          <p:nvPr>
            <p:ph type="body" sz="quarter" idx="15"/>
          </p:nvPr>
        </p:nvSpPr>
        <p:spPr>
          <a:xfrm>
            <a:off x="812882" y="1535723"/>
            <a:ext cx="14731918" cy="5999611"/>
          </a:xfrm>
        </p:spPr>
        <p:txBody>
          <a:bodyPr/>
          <a:lstStyle/>
          <a:p>
            <a:r>
              <a:rPr lang="en-CA" dirty="0"/>
              <a:t>Options</a:t>
            </a:r>
          </a:p>
          <a:p>
            <a:r>
              <a:rPr lang="en-US" b="1" dirty="0">
                <a:solidFill>
                  <a:srgbClr val="7030A0"/>
                </a:solidFill>
              </a:rPr>
              <a:t>-p</a:t>
            </a:r>
            <a:r>
              <a:rPr lang="en-US" dirty="0"/>
              <a:t>: A flag which enables the command to create parent directories as necessary. If the directories exist, no error is specified. </a:t>
            </a:r>
            <a:endParaRPr lang="en-CA" dirty="0"/>
          </a:p>
          <a:p>
            <a:r>
              <a:rPr lang="en-US" dirty="0"/>
              <a:t>Example – </a:t>
            </a:r>
          </a:p>
          <a:p>
            <a:r>
              <a:rPr lang="en-US" dirty="0" err="1">
                <a:solidFill>
                  <a:srgbClr val="FF0000"/>
                </a:solidFill>
              </a:rPr>
              <a:t>mkdir</a:t>
            </a:r>
            <a:r>
              <a:rPr lang="en-US" dirty="0"/>
              <a:t> </a:t>
            </a:r>
            <a:r>
              <a:rPr lang="en-US" dirty="0">
                <a:solidFill>
                  <a:srgbClr val="7030A0"/>
                </a:solidFill>
              </a:rPr>
              <a:t>-p </a:t>
            </a:r>
            <a:r>
              <a:rPr lang="en-US" dirty="0"/>
              <a:t>first/second/third</a:t>
            </a:r>
          </a:p>
          <a:p>
            <a:r>
              <a:rPr lang="en-US" dirty="0"/>
              <a:t>If the first and second directories do not exist, due to the -p option, </a:t>
            </a:r>
            <a:r>
              <a:rPr lang="en-US" dirty="0" err="1"/>
              <a:t>mkdir</a:t>
            </a:r>
            <a:r>
              <a:rPr lang="en-US" dirty="0"/>
              <a:t> will create these directories for us. If we do not specify the -p option, and request the creation of directories, where parent directory doesn’t exist, we will get the following output</a:t>
            </a:r>
            <a:endParaRPr lang="en-CA" dirty="0"/>
          </a:p>
        </p:txBody>
      </p:sp>
      <p:sp>
        <p:nvSpPr>
          <p:cNvPr id="5" name="Slide Number Placeholder 4">
            <a:extLst>
              <a:ext uri="{FF2B5EF4-FFF2-40B4-BE49-F238E27FC236}">
                <a16:creationId xmlns:a16="http://schemas.microsoft.com/office/drawing/2014/main" id="{5EEBF78E-CA03-4223-B4E8-844E8285548E}"/>
              </a:ext>
            </a:extLst>
          </p:cNvPr>
          <p:cNvSpPr>
            <a:spLocks noGrp="1"/>
          </p:cNvSpPr>
          <p:nvPr>
            <p:ph type="sldNum" sz="quarter" idx="19"/>
          </p:nvPr>
        </p:nvSpPr>
        <p:spPr/>
        <p:txBody>
          <a:bodyPr/>
          <a:lstStyle/>
          <a:p>
            <a:pPr marL="0" marR="0" lvl="0" indent="0" algn="l" defTabSz="781583" rtl="0" eaLnBrk="1" fontAlgn="auto" latinLnBrk="0" hangingPunct="1">
              <a:lnSpc>
                <a:spcPct val="100000"/>
              </a:lnSpc>
              <a:spcBef>
                <a:spcPts val="0"/>
              </a:spcBef>
              <a:spcAft>
                <a:spcPts val="0"/>
              </a:spcAft>
              <a:buClrTx/>
              <a:buSzTx/>
              <a:buFontTx/>
              <a:buNone/>
              <a:tabLst/>
              <a:defRPr/>
            </a:pPr>
            <a:fld id="{DEF3F5F5-7776-394F-A41F-3BAFC9CC9F8E}" type="slidenum">
              <a:rPr kumimoji="0" lang="en-US" sz="2100" b="1" i="0" u="none" strike="noStrike" kern="1200" cap="none" spc="0" normalizeH="0" baseline="0" noProof="0" smtClean="0">
                <a:ln>
                  <a:noFill/>
                </a:ln>
                <a:solidFill>
                  <a:srgbClr val="A6C8BC"/>
                </a:solidFill>
                <a:effectLst/>
                <a:uLnTx/>
                <a:uFillTx/>
                <a:latin typeface="Arial"/>
                <a:ea typeface="+mn-ea"/>
                <a:cs typeface="+mn-cs"/>
              </a:rPr>
              <a:pPr marL="0" marR="0" lvl="0" indent="0" algn="l" defTabSz="781583" rtl="0" eaLnBrk="1" fontAlgn="auto" latinLnBrk="0" hangingPunct="1">
                <a:lnSpc>
                  <a:spcPct val="100000"/>
                </a:lnSpc>
                <a:spcBef>
                  <a:spcPts val="0"/>
                </a:spcBef>
                <a:spcAft>
                  <a:spcPts val="0"/>
                </a:spcAft>
                <a:buClrTx/>
                <a:buSzTx/>
                <a:buFontTx/>
                <a:buNone/>
                <a:tabLst/>
                <a:defRPr/>
              </a:pPr>
              <a:t>20</a:t>
            </a:fld>
            <a:endParaRPr kumimoji="0" lang="en-US" sz="2100" b="1" i="0" u="none" strike="noStrike" kern="1200" cap="none" spc="0" normalizeH="0" baseline="0" noProof="0" dirty="0">
              <a:ln>
                <a:noFill/>
              </a:ln>
              <a:solidFill>
                <a:srgbClr val="A6C8BC"/>
              </a:solidFill>
              <a:effectLst/>
              <a:uLnTx/>
              <a:uFillTx/>
              <a:latin typeface="Arial"/>
              <a:ea typeface="+mn-ea"/>
              <a:cs typeface="+mn-cs"/>
            </a:endParaRPr>
          </a:p>
        </p:txBody>
      </p:sp>
    </p:spTree>
    <p:extLst>
      <p:ext uri="{BB962C8B-B14F-4D97-AF65-F5344CB8AC3E}">
        <p14:creationId xmlns:p14="http://schemas.microsoft.com/office/powerpoint/2010/main" val="2395634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0002-4466-4C98-A568-C45EF32295AA}"/>
              </a:ext>
            </a:extLst>
          </p:cNvPr>
          <p:cNvSpPr>
            <a:spLocks noGrp="1"/>
          </p:cNvSpPr>
          <p:nvPr>
            <p:ph type="title"/>
          </p:nvPr>
        </p:nvSpPr>
        <p:spPr/>
        <p:txBody>
          <a:bodyPr/>
          <a:lstStyle/>
          <a:p>
            <a:r>
              <a:rPr lang="en-CA" dirty="0" err="1">
                <a:solidFill>
                  <a:srgbClr val="FF0000"/>
                </a:solidFill>
              </a:rPr>
              <a:t>mkdir</a:t>
            </a:r>
            <a:r>
              <a:rPr lang="en-CA" dirty="0"/>
              <a:t> Command</a:t>
            </a:r>
          </a:p>
        </p:txBody>
      </p:sp>
      <p:sp>
        <p:nvSpPr>
          <p:cNvPr id="5" name="Slide Number Placeholder 4">
            <a:extLst>
              <a:ext uri="{FF2B5EF4-FFF2-40B4-BE49-F238E27FC236}">
                <a16:creationId xmlns:a16="http://schemas.microsoft.com/office/drawing/2014/main" id="{2831728D-C817-4025-9DDA-4B9F1298BD86}"/>
              </a:ext>
            </a:extLst>
          </p:cNvPr>
          <p:cNvSpPr>
            <a:spLocks noGrp="1"/>
          </p:cNvSpPr>
          <p:nvPr>
            <p:ph type="sldNum" sz="quarter" idx="19"/>
          </p:nvPr>
        </p:nvSpPr>
        <p:spPr/>
        <p:txBody>
          <a:bodyPr/>
          <a:lstStyle/>
          <a:p>
            <a:pPr marL="0" marR="0" lvl="0" indent="0" algn="l" defTabSz="781583" rtl="0" eaLnBrk="1" fontAlgn="auto" latinLnBrk="0" hangingPunct="1">
              <a:lnSpc>
                <a:spcPct val="100000"/>
              </a:lnSpc>
              <a:spcBef>
                <a:spcPts val="0"/>
              </a:spcBef>
              <a:spcAft>
                <a:spcPts val="0"/>
              </a:spcAft>
              <a:buClrTx/>
              <a:buSzTx/>
              <a:buFontTx/>
              <a:buNone/>
              <a:tabLst/>
              <a:defRPr/>
            </a:pPr>
            <a:fld id="{DEF3F5F5-7776-394F-A41F-3BAFC9CC9F8E}" type="slidenum">
              <a:rPr kumimoji="0" lang="en-US" sz="2100" b="1" i="0" u="none" strike="noStrike" kern="1200" cap="none" spc="0" normalizeH="0" baseline="0" noProof="0" smtClean="0">
                <a:ln>
                  <a:noFill/>
                </a:ln>
                <a:solidFill>
                  <a:srgbClr val="A6C8BC"/>
                </a:solidFill>
                <a:effectLst/>
                <a:uLnTx/>
                <a:uFillTx/>
                <a:latin typeface="Arial"/>
                <a:ea typeface="+mn-ea"/>
                <a:cs typeface="+mn-cs"/>
              </a:rPr>
              <a:pPr marL="0" marR="0" lvl="0" indent="0" algn="l" defTabSz="781583" rtl="0" eaLnBrk="1" fontAlgn="auto" latinLnBrk="0" hangingPunct="1">
                <a:lnSpc>
                  <a:spcPct val="100000"/>
                </a:lnSpc>
                <a:spcBef>
                  <a:spcPts val="0"/>
                </a:spcBef>
                <a:spcAft>
                  <a:spcPts val="0"/>
                </a:spcAft>
                <a:buClrTx/>
                <a:buSzTx/>
                <a:buFontTx/>
                <a:buNone/>
                <a:tabLst/>
                <a:defRPr/>
              </a:pPr>
              <a:t>21</a:t>
            </a:fld>
            <a:endParaRPr kumimoji="0" lang="en-US" sz="2100" b="1" i="0" u="none" strike="noStrike" kern="1200" cap="none" spc="0" normalizeH="0" baseline="0" noProof="0" dirty="0">
              <a:ln>
                <a:noFill/>
              </a:ln>
              <a:solidFill>
                <a:srgbClr val="A6C8BC"/>
              </a:solidFill>
              <a:effectLst/>
              <a:uLnTx/>
              <a:uFillTx/>
              <a:latin typeface="Arial"/>
              <a:ea typeface="+mn-ea"/>
              <a:cs typeface="+mn-cs"/>
            </a:endParaRPr>
          </a:p>
        </p:txBody>
      </p:sp>
      <p:pic>
        <p:nvPicPr>
          <p:cNvPr id="7" name="Picture 6">
            <a:extLst>
              <a:ext uri="{FF2B5EF4-FFF2-40B4-BE49-F238E27FC236}">
                <a16:creationId xmlns:a16="http://schemas.microsoft.com/office/drawing/2014/main" id="{56029BEF-D130-445C-A459-CAEDEF8E0D3B}"/>
              </a:ext>
            </a:extLst>
          </p:cNvPr>
          <p:cNvPicPr>
            <a:picLocks noChangeAspect="1"/>
          </p:cNvPicPr>
          <p:nvPr/>
        </p:nvPicPr>
        <p:blipFill>
          <a:blip r:embed="rId2"/>
          <a:stretch>
            <a:fillRect/>
          </a:stretch>
        </p:blipFill>
        <p:spPr>
          <a:xfrm>
            <a:off x="812881" y="2104338"/>
            <a:ext cx="14923403" cy="1576708"/>
          </a:xfrm>
          <a:prstGeom prst="rect">
            <a:avLst/>
          </a:prstGeom>
        </p:spPr>
      </p:pic>
    </p:spTree>
    <p:extLst>
      <p:ext uri="{BB962C8B-B14F-4D97-AF65-F5344CB8AC3E}">
        <p14:creationId xmlns:p14="http://schemas.microsoft.com/office/powerpoint/2010/main" val="2667725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1E77-128E-4703-8BE2-EF1E6BE176D4}"/>
              </a:ext>
            </a:extLst>
          </p:cNvPr>
          <p:cNvSpPr>
            <a:spLocks noGrp="1"/>
          </p:cNvSpPr>
          <p:nvPr>
            <p:ph type="title"/>
          </p:nvPr>
        </p:nvSpPr>
        <p:spPr/>
        <p:txBody>
          <a:bodyPr/>
          <a:lstStyle/>
          <a:p>
            <a:r>
              <a:rPr lang="en-CA" dirty="0">
                <a:solidFill>
                  <a:srgbClr val="FF0000"/>
                </a:solidFill>
              </a:rPr>
              <a:t>touch</a:t>
            </a:r>
            <a:r>
              <a:rPr lang="en-CA" dirty="0"/>
              <a:t> Command</a:t>
            </a:r>
          </a:p>
        </p:txBody>
      </p:sp>
      <p:sp>
        <p:nvSpPr>
          <p:cNvPr id="3" name="Text Placeholder 2">
            <a:extLst>
              <a:ext uri="{FF2B5EF4-FFF2-40B4-BE49-F238E27FC236}">
                <a16:creationId xmlns:a16="http://schemas.microsoft.com/office/drawing/2014/main" id="{9380631C-8DA5-4CCA-975F-CFCB2AC2A5A6}"/>
              </a:ext>
            </a:extLst>
          </p:cNvPr>
          <p:cNvSpPr>
            <a:spLocks noGrp="1"/>
          </p:cNvSpPr>
          <p:nvPr>
            <p:ph type="body" sz="quarter" idx="15"/>
          </p:nvPr>
        </p:nvSpPr>
        <p:spPr>
          <a:xfrm>
            <a:off x="812882" y="2404534"/>
            <a:ext cx="14661580" cy="5130800"/>
          </a:xfrm>
        </p:spPr>
        <p:txBody>
          <a:bodyPr/>
          <a:lstStyle/>
          <a:p>
            <a:r>
              <a:rPr lang="en-US" dirty="0"/>
              <a:t>Used to create a file without any content. The file created using touch command is empty. This command can be used when the user doesn’t have data to store at the time of file creation.</a:t>
            </a:r>
          </a:p>
          <a:p>
            <a:r>
              <a:rPr lang="en-US" dirty="0">
                <a:highlight>
                  <a:srgbClr val="FFFF00"/>
                </a:highlight>
              </a:rPr>
              <a:t>Syntax</a:t>
            </a:r>
          </a:p>
          <a:p>
            <a:r>
              <a:rPr lang="en-CA" dirty="0"/>
              <a:t>    $ </a:t>
            </a:r>
            <a:r>
              <a:rPr lang="en-CA" dirty="0">
                <a:solidFill>
                  <a:srgbClr val="FF0000"/>
                </a:solidFill>
              </a:rPr>
              <a:t>touch</a:t>
            </a:r>
            <a:r>
              <a:rPr lang="en-CA" dirty="0"/>
              <a:t> filename</a:t>
            </a:r>
          </a:p>
          <a:p>
            <a:endParaRPr lang="en-CA" dirty="0"/>
          </a:p>
        </p:txBody>
      </p:sp>
      <p:sp>
        <p:nvSpPr>
          <p:cNvPr id="5" name="Slide Number Placeholder 4">
            <a:extLst>
              <a:ext uri="{FF2B5EF4-FFF2-40B4-BE49-F238E27FC236}">
                <a16:creationId xmlns:a16="http://schemas.microsoft.com/office/drawing/2014/main" id="{E663441F-B2BA-45BF-AC36-777FD195D7A0}"/>
              </a:ext>
            </a:extLst>
          </p:cNvPr>
          <p:cNvSpPr>
            <a:spLocks noGrp="1"/>
          </p:cNvSpPr>
          <p:nvPr>
            <p:ph type="sldNum" sz="quarter" idx="19"/>
          </p:nvPr>
        </p:nvSpPr>
        <p:spPr/>
        <p:txBody>
          <a:bodyPr/>
          <a:lstStyle/>
          <a:p>
            <a:pPr marL="0" marR="0" lvl="0" indent="0" algn="l" defTabSz="781583" rtl="0" eaLnBrk="1" fontAlgn="auto" latinLnBrk="0" hangingPunct="1">
              <a:lnSpc>
                <a:spcPct val="100000"/>
              </a:lnSpc>
              <a:spcBef>
                <a:spcPts val="0"/>
              </a:spcBef>
              <a:spcAft>
                <a:spcPts val="0"/>
              </a:spcAft>
              <a:buClrTx/>
              <a:buSzTx/>
              <a:buFontTx/>
              <a:buNone/>
              <a:tabLst/>
              <a:defRPr/>
            </a:pPr>
            <a:fld id="{DEF3F5F5-7776-394F-A41F-3BAFC9CC9F8E}" type="slidenum">
              <a:rPr kumimoji="0" lang="en-US" sz="2100" b="1" i="0" u="none" strike="noStrike" kern="1200" cap="none" spc="0" normalizeH="0" baseline="0" noProof="0" smtClean="0">
                <a:ln>
                  <a:noFill/>
                </a:ln>
                <a:solidFill>
                  <a:srgbClr val="A6C8BC"/>
                </a:solidFill>
                <a:effectLst/>
                <a:uLnTx/>
                <a:uFillTx/>
                <a:latin typeface="Arial"/>
                <a:ea typeface="+mn-ea"/>
                <a:cs typeface="+mn-cs"/>
              </a:rPr>
              <a:pPr marL="0" marR="0" lvl="0" indent="0" algn="l" defTabSz="781583" rtl="0" eaLnBrk="1" fontAlgn="auto" latinLnBrk="0" hangingPunct="1">
                <a:lnSpc>
                  <a:spcPct val="100000"/>
                </a:lnSpc>
                <a:spcBef>
                  <a:spcPts val="0"/>
                </a:spcBef>
                <a:spcAft>
                  <a:spcPts val="0"/>
                </a:spcAft>
                <a:buClrTx/>
                <a:buSzTx/>
                <a:buFontTx/>
                <a:buNone/>
                <a:tabLst/>
                <a:defRPr/>
              </a:pPr>
              <a:t>22</a:t>
            </a:fld>
            <a:endParaRPr kumimoji="0" lang="en-US" sz="2100" b="1" i="0" u="none" strike="noStrike" kern="1200" cap="none" spc="0" normalizeH="0" baseline="0" noProof="0" dirty="0">
              <a:ln>
                <a:noFill/>
              </a:ln>
              <a:solidFill>
                <a:srgbClr val="A6C8BC"/>
              </a:solidFill>
              <a:effectLst/>
              <a:uLnTx/>
              <a:uFillTx/>
              <a:latin typeface="Arial"/>
              <a:ea typeface="+mn-ea"/>
              <a:cs typeface="+mn-cs"/>
            </a:endParaRPr>
          </a:p>
        </p:txBody>
      </p:sp>
      <p:pic>
        <p:nvPicPr>
          <p:cNvPr id="6" name="Picture 5">
            <a:extLst>
              <a:ext uri="{FF2B5EF4-FFF2-40B4-BE49-F238E27FC236}">
                <a16:creationId xmlns:a16="http://schemas.microsoft.com/office/drawing/2014/main" id="{B3AECCD4-17D0-4C43-9E5C-D5CFAF40C108}"/>
              </a:ext>
            </a:extLst>
          </p:cNvPr>
          <p:cNvPicPr>
            <a:picLocks noChangeAspect="1"/>
          </p:cNvPicPr>
          <p:nvPr/>
        </p:nvPicPr>
        <p:blipFill>
          <a:blip r:embed="rId2"/>
          <a:stretch>
            <a:fillRect/>
          </a:stretch>
        </p:blipFill>
        <p:spPr>
          <a:xfrm>
            <a:off x="4796368" y="5545033"/>
            <a:ext cx="5918524" cy="1990300"/>
          </a:xfrm>
          <a:prstGeom prst="rect">
            <a:avLst/>
          </a:prstGeom>
        </p:spPr>
      </p:pic>
    </p:spTree>
    <p:extLst>
      <p:ext uri="{BB962C8B-B14F-4D97-AF65-F5344CB8AC3E}">
        <p14:creationId xmlns:p14="http://schemas.microsoft.com/office/powerpoint/2010/main" val="1921291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DE787-F84A-4B18-91F3-5AFF67361B2D}"/>
              </a:ext>
            </a:extLst>
          </p:cNvPr>
          <p:cNvSpPr>
            <a:spLocks noGrp="1"/>
          </p:cNvSpPr>
          <p:nvPr>
            <p:ph type="title"/>
          </p:nvPr>
        </p:nvSpPr>
        <p:spPr/>
        <p:txBody>
          <a:bodyPr/>
          <a:lstStyle/>
          <a:p>
            <a:r>
              <a:rPr lang="en-CA" dirty="0">
                <a:solidFill>
                  <a:srgbClr val="FF0000"/>
                </a:solidFill>
              </a:rPr>
              <a:t>rm</a:t>
            </a:r>
            <a:r>
              <a:rPr lang="en-CA" dirty="0"/>
              <a:t> command</a:t>
            </a:r>
          </a:p>
        </p:txBody>
      </p:sp>
      <p:sp>
        <p:nvSpPr>
          <p:cNvPr id="3" name="Text Placeholder 2">
            <a:extLst>
              <a:ext uri="{FF2B5EF4-FFF2-40B4-BE49-F238E27FC236}">
                <a16:creationId xmlns:a16="http://schemas.microsoft.com/office/drawing/2014/main" id="{43BE6610-4C0E-4ED9-97DC-52195CCE28AE}"/>
              </a:ext>
            </a:extLst>
          </p:cNvPr>
          <p:cNvSpPr>
            <a:spLocks noGrp="1"/>
          </p:cNvSpPr>
          <p:nvPr>
            <p:ph type="body" sz="quarter" idx="15"/>
          </p:nvPr>
        </p:nvSpPr>
        <p:spPr>
          <a:xfrm>
            <a:off x="812881" y="1569772"/>
            <a:ext cx="15153949" cy="5130800"/>
          </a:xfrm>
        </p:spPr>
        <p:txBody>
          <a:bodyPr/>
          <a:lstStyle/>
          <a:p>
            <a:pPr marL="457200" indent="-457200">
              <a:buFont typeface="Wingdings" panose="05000000000000000000" pitchFamily="2" charset="2"/>
              <a:buChar char="Ø"/>
            </a:pPr>
            <a:r>
              <a:rPr lang="en-US" dirty="0">
                <a:solidFill>
                  <a:srgbClr val="FF0000"/>
                </a:solidFill>
              </a:rPr>
              <a:t>rm</a:t>
            </a:r>
            <a:r>
              <a:rPr lang="en-US" dirty="0"/>
              <a:t> removes references to objects from the filesystem, where those objects might have had multiple references (for example, a file with two different names). </a:t>
            </a:r>
          </a:p>
          <a:p>
            <a:pPr marL="457200" indent="-457200">
              <a:buFont typeface="Wingdings" panose="05000000000000000000" pitchFamily="2" charset="2"/>
              <a:buChar char="Ø"/>
            </a:pPr>
            <a:r>
              <a:rPr lang="en-US" dirty="0"/>
              <a:t>NOTE:- By default, it does not remove directories.</a:t>
            </a:r>
          </a:p>
          <a:p>
            <a:pPr marL="457200" indent="-457200">
              <a:buFont typeface="Wingdings" panose="05000000000000000000" pitchFamily="2" charset="2"/>
              <a:buChar char="Ø"/>
            </a:pPr>
            <a:r>
              <a:rPr lang="en-US" dirty="0">
                <a:highlight>
                  <a:srgbClr val="FFFF00"/>
                </a:highlight>
              </a:rPr>
              <a:t>Syntax</a:t>
            </a:r>
          </a:p>
          <a:p>
            <a:r>
              <a:rPr lang="en-US" dirty="0"/>
              <a:t>                      $ </a:t>
            </a:r>
            <a:r>
              <a:rPr lang="en-US" dirty="0">
                <a:solidFill>
                  <a:srgbClr val="FF0000"/>
                </a:solidFill>
              </a:rPr>
              <a:t>rm</a:t>
            </a:r>
            <a:r>
              <a:rPr lang="en-US" dirty="0"/>
              <a:t> [</a:t>
            </a:r>
            <a:r>
              <a:rPr lang="en-US" dirty="0">
                <a:solidFill>
                  <a:srgbClr val="7030A0"/>
                </a:solidFill>
              </a:rPr>
              <a:t>OPTION]</a:t>
            </a:r>
            <a:r>
              <a:rPr lang="en-US" dirty="0"/>
              <a:t>... FILE...</a:t>
            </a:r>
          </a:p>
          <a:p>
            <a:pPr marL="457200" indent="-457200">
              <a:buFont typeface="Wingdings" panose="05000000000000000000" pitchFamily="2" charset="2"/>
              <a:buChar char="Ø"/>
            </a:pPr>
            <a:r>
              <a:rPr lang="en-US" b="1" dirty="0"/>
              <a:t>-r (Recursive Deletion):</a:t>
            </a:r>
            <a:r>
              <a:rPr lang="en-US" dirty="0"/>
              <a:t> With </a:t>
            </a:r>
            <a:r>
              <a:rPr lang="en-US" b="1" dirty="0"/>
              <a:t>-r(or -R)</a:t>
            </a:r>
            <a:r>
              <a:rPr lang="en-US" dirty="0"/>
              <a:t> option rm command performs a tree-walk and will delete all the files and sub-directories recursively of the parent directory. At each stage it deletes everything it finds. Normally, </a:t>
            </a:r>
            <a:r>
              <a:rPr lang="en-US" b="1" dirty="0"/>
              <a:t>rm</a:t>
            </a:r>
            <a:r>
              <a:rPr lang="en-US" dirty="0"/>
              <a:t> wouldn’t delete the directories but when used with this option, it will delete.</a:t>
            </a:r>
            <a:endParaRPr lang="en-CA" dirty="0"/>
          </a:p>
        </p:txBody>
      </p:sp>
      <p:sp>
        <p:nvSpPr>
          <p:cNvPr id="5" name="Slide Number Placeholder 4">
            <a:extLst>
              <a:ext uri="{FF2B5EF4-FFF2-40B4-BE49-F238E27FC236}">
                <a16:creationId xmlns:a16="http://schemas.microsoft.com/office/drawing/2014/main" id="{F3838AB4-CCC4-43A9-95D8-D72DDE332D66}"/>
              </a:ext>
            </a:extLst>
          </p:cNvPr>
          <p:cNvSpPr>
            <a:spLocks noGrp="1"/>
          </p:cNvSpPr>
          <p:nvPr>
            <p:ph type="sldNum" sz="quarter" idx="19"/>
          </p:nvPr>
        </p:nvSpPr>
        <p:spPr/>
        <p:txBody>
          <a:bodyPr/>
          <a:lstStyle/>
          <a:p>
            <a:pPr marL="0" marR="0" lvl="0" indent="0" algn="l" defTabSz="781583" rtl="0" eaLnBrk="1" fontAlgn="auto" latinLnBrk="0" hangingPunct="1">
              <a:lnSpc>
                <a:spcPct val="100000"/>
              </a:lnSpc>
              <a:spcBef>
                <a:spcPts val="0"/>
              </a:spcBef>
              <a:spcAft>
                <a:spcPts val="0"/>
              </a:spcAft>
              <a:buClrTx/>
              <a:buSzTx/>
              <a:buFontTx/>
              <a:buNone/>
              <a:tabLst/>
              <a:defRPr/>
            </a:pPr>
            <a:fld id="{DEF3F5F5-7776-394F-A41F-3BAFC9CC9F8E}" type="slidenum">
              <a:rPr kumimoji="0" lang="en-US" sz="2100" b="1" i="0" u="none" strike="noStrike" kern="1200" cap="none" spc="0" normalizeH="0" baseline="0" noProof="0" smtClean="0">
                <a:ln>
                  <a:noFill/>
                </a:ln>
                <a:solidFill>
                  <a:srgbClr val="A6C8BC"/>
                </a:solidFill>
                <a:effectLst/>
                <a:uLnTx/>
                <a:uFillTx/>
                <a:latin typeface="Arial"/>
                <a:ea typeface="+mn-ea"/>
                <a:cs typeface="+mn-cs"/>
              </a:rPr>
              <a:pPr marL="0" marR="0" lvl="0" indent="0" algn="l" defTabSz="781583" rtl="0" eaLnBrk="1" fontAlgn="auto" latinLnBrk="0" hangingPunct="1">
                <a:lnSpc>
                  <a:spcPct val="100000"/>
                </a:lnSpc>
                <a:spcBef>
                  <a:spcPts val="0"/>
                </a:spcBef>
                <a:spcAft>
                  <a:spcPts val="0"/>
                </a:spcAft>
                <a:buClrTx/>
                <a:buSzTx/>
                <a:buFontTx/>
                <a:buNone/>
                <a:tabLst/>
                <a:defRPr/>
              </a:pPr>
              <a:t>23</a:t>
            </a:fld>
            <a:endParaRPr kumimoji="0" lang="en-US" sz="2100" b="1" i="0" u="none" strike="noStrike" kern="1200" cap="none" spc="0" normalizeH="0" baseline="0" noProof="0" dirty="0">
              <a:ln>
                <a:noFill/>
              </a:ln>
              <a:solidFill>
                <a:srgbClr val="A6C8BC"/>
              </a:solidFill>
              <a:effectLst/>
              <a:uLnTx/>
              <a:uFillTx/>
              <a:latin typeface="Arial"/>
              <a:ea typeface="+mn-ea"/>
              <a:cs typeface="+mn-cs"/>
            </a:endParaRPr>
          </a:p>
        </p:txBody>
      </p:sp>
    </p:spTree>
    <p:extLst>
      <p:ext uri="{BB962C8B-B14F-4D97-AF65-F5344CB8AC3E}">
        <p14:creationId xmlns:p14="http://schemas.microsoft.com/office/powerpoint/2010/main" val="3403404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772D-F56F-4141-879B-5B3271DC2119}"/>
              </a:ext>
            </a:extLst>
          </p:cNvPr>
          <p:cNvSpPr>
            <a:spLocks noGrp="1"/>
          </p:cNvSpPr>
          <p:nvPr>
            <p:ph type="title"/>
          </p:nvPr>
        </p:nvSpPr>
        <p:spPr/>
        <p:txBody>
          <a:bodyPr/>
          <a:lstStyle/>
          <a:p>
            <a:r>
              <a:rPr lang="en-CA" dirty="0" err="1">
                <a:solidFill>
                  <a:srgbClr val="FF0000"/>
                </a:solidFill>
              </a:rPr>
              <a:t>rmdir</a:t>
            </a:r>
            <a:r>
              <a:rPr lang="en-CA" dirty="0"/>
              <a:t> Command</a:t>
            </a:r>
          </a:p>
        </p:txBody>
      </p:sp>
      <p:sp>
        <p:nvSpPr>
          <p:cNvPr id="3" name="Text Placeholder 2">
            <a:extLst>
              <a:ext uri="{FF2B5EF4-FFF2-40B4-BE49-F238E27FC236}">
                <a16:creationId xmlns:a16="http://schemas.microsoft.com/office/drawing/2014/main" id="{B49841A8-B3DE-43EF-8212-8B008B19309C}"/>
              </a:ext>
            </a:extLst>
          </p:cNvPr>
          <p:cNvSpPr>
            <a:spLocks noGrp="1"/>
          </p:cNvSpPr>
          <p:nvPr>
            <p:ph type="body" sz="quarter" idx="15"/>
          </p:nvPr>
        </p:nvSpPr>
        <p:spPr>
          <a:xfrm>
            <a:off x="812881" y="1642533"/>
            <a:ext cx="14685026" cy="5766451"/>
          </a:xfrm>
        </p:spPr>
        <p:txBody>
          <a:bodyPr/>
          <a:lstStyle/>
          <a:p>
            <a:pPr marL="457200" indent="-457200">
              <a:buFont typeface="Wingdings" panose="05000000000000000000" pitchFamily="2" charset="2"/>
              <a:buChar char="Ø"/>
            </a:pPr>
            <a:r>
              <a:rPr lang="en-US" dirty="0" err="1">
                <a:solidFill>
                  <a:srgbClr val="FF0000"/>
                </a:solidFill>
              </a:rPr>
              <a:t>rmdir</a:t>
            </a:r>
            <a:r>
              <a:rPr lang="en-US" dirty="0"/>
              <a:t> command is used remove empty directories from the filesystem in Linux.</a:t>
            </a:r>
          </a:p>
          <a:p>
            <a:pPr marL="457200" indent="-457200">
              <a:buFont typeface="Wingdings" panose="05000000000000000000" pitchFamily="2" charset="2"/>
              <a:buChar char="Ø"/>
            </a:pPr>
            <a:r>
              <a:rPr lang="en-US" dirty="0"/>
              <a:t>The </a:t>
            </a:r>
            <a:r>
              <a:rPr lang="en-US" dirty="0" err="1">
                <a:solidFill>
                  <a:srgbClr val="FF0000"/>
                </a:solidFill>
              </a:rPr>
              <a:t>rmdir</a:t>
            </a:r>
            <a:r>
              <a:rPr lang="en-US" dirty="0"/>
              <a:t> command removes each and every directory specified in the command line only if these directories are empty. </a:t>
            </a:r>
          </a:p>
          <a:p>
            <a:pPr marL="457200" indent="-457200">
              <a:buFont typeface="Wingdings" panose="05000000000000000000" pitchFamily="2" charset="2"/>
              <a:buChar char="Ø"/>
            </a:pPr>
            <a:r>
              <a:rPr lang="en-US" dirty="0"/>
              <a:t>So if the specified directory has some directories or files in it then this cannot be removed by </a:t>
            </a:r>
            <a:r>
              <a:rPr lang="en-US" dirty="0" err="1">
                <a:solidFill>
                  <a:srgbClr val="FF0000"/>
                </a:solidFill>
              </a:rPr>
              <a:t>rmdir</a:t>
            </a:r>
            <a:endParaRPr lang="en-US" dirty="0">
              <a:solidFill>
                <a:srgbClr val="FF0000"/>
              </a:solidFill>
            </a:endParaRPr>
          </a:p>
          <a:p>
            <a:r>
              <a:rPr lang="en-US" dirty="0">
                <a:solidFill>
                  <a:schemeClr val="tx1"/>
                </a:solidFill>
                <a:highlight>
                  <a:srgbClr val="FFFF00"/>
                </a:highlight>
              </a:rPr>
              <a:t>Syntax</a:t>
            </a:r>
          </a:p>
          <a:p>
            <a:r>
              <a:rPr lang="en-US" dirty="0">
                <a:solidFill>
                  <a:schemeClr val="tx1"/>
                </a:solidFill>
              </a:rPr>
              <a:t>                   $ </a:t>
            </a:r>
            <a:r>
              <a:rPr lang="en-US" dirty="0" err="1">
                <a:solidFill>
                  <a:schemeClr val="tx1"/>
                </a:solidFill>
              </a:rPr>
              <a:t>rmdir</a:t>
            </a:r>
            <a:r>
              <a:rPr lang="en-US" dirty="0">
                <a:solidFill>
                  <a:schemeClr val="tx1"/>
                </a:solidFill>
              </a:rPr>
              <a:t> [Option] directories …</a:t>
            </a:r>
          </a:p>
        </p:txBody>
      </p:sp>
      <p:sp>
        <p:nvSpPr>
          <p:cNvPr id="5" name="Slide Number Placeholder 4">
            <a:extLst>
              <a:ext uri="{FF2B5EF4-FFF2-40B4-BE49-F238E27FC236}">
                <a16:creationId xmlns:a16="http://schemas.microsoft.com/office/drawing/2014/main" id="{42A5DEDC-25A4-4D0D-BD9E-72542530981F}"/>
              </a:ext>
            </a:extLst>
          </p:cNvPr>
          <p:cNvSpPr>
            <a:spLocks noGrp="1"/>
          </p:cNvSpPr>
          <p:nvPr>
            <p:ph type="sldNum" sz="quarter" idx="19"/>
          </p:nvPr>
        </p:nvSpPr>
        <p:spPr/>
        <p:txBody>
          <a:bodyPr/>
          <a:lstStyle/>
          <a:p>
            <a:pPr marL="0" marR="0" lvl="0" indent="0" algn="l" defTabSz="781583" rtl="0" eaLnBrk="1" fontAlgn="auto" latinLnBrk="0" hangingPunct="1">
              <a:lnSpc>
                <a:spcPct val="100000"/>
              </a:lnSpc>
              <a:spcBef>
                <a:spcPts val="0"/>
              </a:spcBef>
              <a:spcAft>
                <a:spcPts val="0"/>
              </a:spcAft>
              <a:buClrTx/>
              <a:buSzTx/>
              <a:buFontTx/>
              <a:buNone/>
              <a:tabLst/>
              <a:defRPr/>
            </a:pPr>
            <a:fld id="{DEF3F5F5-7776-394F-A41F-3BAFC9CC9F8E}" type="slidenum">
              <a:rPr kumimoji="0" lang="en-US" sz="2100" b="1" i="0" u="none" strike="noStrike" kern="1200" cap="none" spc="0" normalizeH="0" baseline="0" noProof="0" smtClean="0">
                <a:ln>
                  <a:noFill/>
                </a:ln>
                <a:solidFill>
                  <a:srgbClr val="A6C8BC"/>
                </a:solidFill>
                <a:effectLst/>
                <a:uLnTx/>
                <a:uFillTx/>
                <a:latin typeface="Arial"/>
                <a:ea typeface="+mn-ea"/>
                <a:cs typeface="+mn-cs"/>
              </a:rPr>
              <a:pPr marL="0" marR="0" lvl="0" indent="0" algn="l" defTabSz="781583" rtl="0" eaLnBrk="1" fontAlgn="auto" latinLnBrk="0" hangingPunct="1">
                <a:lnSpc>
                  <a:spcPct val="100000"/>
                </a:lnSpc>
                <a:spcBef>
                  <a:spcPts val="0"/>
                </a:spcBef>
                <a:spcAft>
                  <a:spcPts val="0"/>
                </a:spcAft>
                <a:buClrTx/>
                <a:buSzTx/>
                <a:buFontTx/>
                <a:buNone/>
                <a:tabLst/>
                <a:defRPr/>
              </a:pPr>
              <a:t>24</a:t>
            </a:fld>
            <a:endParaRPr kumimoji="0" lang="en-US" sz="2100" b="1" i="0" u="none" strike="noStrike" kern="1200" cap="none" spc="0" normalizeH="0" baseline="0" noProof="0" dirty="0">
              <a:ln>
                <a:noFill/>
              </a:ln>
              <a:solidFill>
                <a:srgbClr val="A6C8BC"/>
              </a:solidFill>
              <a:effectLst/>
              <a:uLnTx/>
              <a:uFillTx/>
              <a:latin typeface="Arial"/>
              <a:ea typeface="+mn-ea"/>
              <a:cs typeface="+mn-cs"/>
            </a:endParaRPr>
          </a:p>
        </p:txBody>
      </p:sp>
    </p:spTree>
    <p:extLst>
      <p:ext uri="{BB962C8B-B14F-4D97-AF65-F5344CB8AC3E}">
        <p14:creationId xmlns:p14="http://schemas.microsoft.com/office/powerpoint/2010/main" val="3282607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07551-4FCA-469B-B911-7D3F6A3F037D}"/>
              </a:ext>
            </a:extLst>
          </p:cNvPr>
          <p:cNvSpPr>
            <a:spLocks noGrp="1"/>
          </p:cNvSpPr>
          <p:nvPr>
            <p:ph type="title"/>
          </p:nvPr>
        </p:nvSpPr>
        <p:spPr/>
        <p:txBody>
          <a:bodyPr/>
          <a:lstStyle/>
          <a:p>
            <a:r>
              <a:rPr lang="en-CA" dirty="0">
                <a:solidFill>
                  <a:srgbClr val="FF0000"/>
                </a:solidFill>
              </a:rPr>
              <a:t>echo</a:t>
            </a:r>
            <a:r>
              <a:rPr lang="en-CA" dirty="0"/>
              <a:t> command</a:t>
            </a:r>
          </a:p>
        </p:txBody>
      </p:sp>
      <p:sp>
        <p:nvSpPr>
          <p:cNvPr id="3" name="Text Placeholder 2">
            <a:extLst>
              <a:ext uri="{FF2B5EF4-FFF2-40B4-BE49-F238E27FC236}">
                <a16:creationId xmlns:a16="http://schemas.microsoft.com/office/drawing/2014/main" id="{D22DA12A-9BB6-49F5-B447-BFA035A88A93}"/>
              </a:ext>
            </a:extLst>
          </p:cNvPr>
          <p:cNvSpPr>
            <a:spLocks noGrp="1"/>
          </p:cNvSpPr>
          <p:nvPr>
            <p:ph type="body" sz="quarter" idx="15"/>
          </p:nvPr>
        </p:nvSpPr>
        <p:spPr>
          <a:xfrm>
            <a:off x="812881" y="2263857"/>
            <a:ext cx="14884318" cy="5130800"/>
          </a:xfrm>
        </p:spPr>
        <p:txBody>
          <a:bodyPr/>
          <a:lstStyle/>
          <a:p>
            <a:r>
              <a:rPr lang="en-US" dirty="0"/>
              <a:t>Used to display line of text/string that are passed as an argument</a:t>
            </a:r>
            <a:endParaRPr lang="en-CA" dirty="0"/>
          </a:p>
        </p:txBody>
      </p:sp>
      <p:sp>
        <p:nvSpPr>
          <p:cNvPr id="5" name="Slide Number Placeholder 4">
            <a:extLst>
              <a:ext uri="{FF2B5EF4-FFF2-40B4-BE49-F238E27FC236}">
                <a16:creationId xmlns:a16="http://schemas.microsoft.com/office/drawing/2014/main" id="{9DA196B0-1F71-4EE0-A352-6239C073AAA1}"/>
              </a:ext>
            </a:extLst>
          </p:cNvPr>
          <p:cNvSpPr>
            <a:spLocks noGrp="1"/>
          </p:cNvSpPr>
          <p:nvPr>
            <p:ph type="sldNum" sz="quarter" idx="19"/>
          </p:nvPr>
        </p:nvSpPr>
        <p:spPr/>
        <p:txBody>
          <a:bodyPr/>
          <a:lstStyle/>
          <a:p>
            <a:pPr marL="0" marR="0" lvl="0" indent="0" algn="l" defTabSz="781583" rtl="0" eaLnBrk="1" fontAlgn="auto" latinLnBrk="0" hangingPunct="1">
              <a:lnSpc>
                <a:spcPct val="100000"/>
              </a:lnSpc>
              <a:spcBef>
                <a:spcPts val="0"/>
              </a:spcBef>
              <a:spcAft>
                <a:spcPts val="0"/>
              </a:spcAft>
              <a:buClrTx/>
              <a:buSzTx/>
              <a:buFontTx/>
              <a:buNone/>
              <a:tabLst/>
              <a:defRPr/>
            </a:pPr>
            <a:fld id="{DEF3F5F5-7776-394F-A41F-3BAFC9CC9F8E}" type="slidenum">
              <a:rPr kumimoji="0" lang="en-US" sz="2100" b="1" i="0" u="none" strike="noStrike" kern="1200" cap="none" spc="0" normalizeH="0" baseline="0" noProof="0" smtClean="0">
                <a:ln>
                  <a:noFill/>
                </a:ln>
                <a:solidFill>
                  <a:srgbClr val="A6C8BC"/>
                </a:solidFill>
                <a:effectLst/>
                <a:uLnTx/>
                <a:uFillTx/>
                <a:latin typeface="Arial"/>
                <a:ea typeface="+mn-ea"/>
                <a:cs typeface="+mn-cs"/>
              </a:rPr>
              <a:pPr marL="0" marR="0" lvl="0" indent="0" algn="l" defTabSz="781583" rtl="0" eaLnBrk="1" fontAlgn="auto" latinLnBrk="0" hangingPunct="1">
                <a:lnSpc>
                  <a:spcPct val="100000"/>
                </a:lnSpc>
                <a:spcBef>
                  <a:spcPts val="0"/>
                </a:spcBef>
                <a:spcAft>
                  <a:spcPts val="0"/>
                </a:spcAft>
                <a:buClrTx/>
                <a:buSzTx/>
                <a:buFontTx/>
                <a:buNone/>
                <a:tabLst/>
                <a:defRPr/>
              </a:pPr>
              <a:t>25</a:t>
            </a:fld>
            <a:endParaRPr kumimoji="0" lang="en-US" sz="2100" b="1" i="0" u="none" strike="noStrike" kern="1200" cap="none" spc="0" normalizeH="0" baseline="0" noProof="0" dirty="0">
              <a:ln>
                <a:noFill/>
              </a:ln>
              <a:solidFill>
                <a:srgbClr val="A6C8BC"/>
              </a:solidFill>
              <a:effectLst/>
              <a:uLnTx/>
              <a:uFillTx/>
              <a:latin typeface="Arial"/>
              <a:ea typeface="+mn-ea"/>
              <a:cs typeface="+mn-cs"/>
            </a:endParaRPr>
          </a:p>
        </p:txBody>
      </p:sp>
      <p:pic>
        <p:nvPicPr>
          <p:cNvPr id="6" name="Picture 5">
            <a:extLst>
              <a:ext uri="{FF2B5EF4-FFF2-40B4-BE49-F238E27FC236}">
                <a16:creationId xmlns:a16="http://schemas.microsoft.com/office/drawing/2014/main" id="{BFB25704-7B3C-499E-A0CC-EEE8C198394C}"/>
              </a:ext>
            </a:extLst>
          </p:cNvPr>
          <p:cNvPicPr>
            <a:picLocks noChangeAspect="1"/>
          </p:cNvPicPr>
          <p:nvPr/>
        </p:nvPicPr>
        <p:blipFill>
          <a:blip r:embed="rId2"/>
          <a:stretch>
            <a:fillRect/>
          </a:stretch>
        </p:blipFill>
        <p:spPr>
          <a:xfrm>
            <a:off x="812881" y="3400425"/>
            <a:ext cx="9537778" cy="1769452"/>
          </a:xfrm>
          <a:prstGeom prst="rect">
            <a:avLst/>
          </a:prstGeom>
        </p:spPr>
      </p:pic>
    </p:spTree>
    <p:extLst>
      <p:ext uri="{BB962C8B-B14F-4D97-AF65-F5344CB8AC3E}">
        <p14:creationId xmlns:p14="http://schemas.microsoft.com/office/powerpoint/2010/main" val="1945138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3FDE-8B1C-4E23-8C56-6A75E9BCBAC3}"/>
              </a:ext>
            </a:extLst>
          </p:cNvPr>
          <p:cNvSpPr>
            <a:spLocks noGrp="1"/>
          </p:cNvSpPr>
          <p:nvPr>
            <p:ph type="title"/>
          </p:nvPr>
        </p:nvSpPr>
        <p:spPr/>
        <p:txBody>
          <a:bodyPr/>
          <a:lstStyle/>
          <a:p>
            <a:r>
              <a:rPr lang="en-CA" dirty="0">
                <a:solidFill>
                  <a:srgbClr val="FF0000"/>
                </a:solidFill>
              </a:rPr>
              <a:t>cat</a:t>
            </a:r>
            <a:r>
              <a:rPr lang="en-CA" dirty="0"/>
              <a:t> Command</a:t>
            </a:r>
          </a:p>
        </p:txBody>
      </p:sp>
      <p:sp>
        <p:nvSpPr>
          <p:cNvPr id="3" name="Text Placeholder 2">
            <a:extLst>
              <a:ext uri="{FF2B5EF4-FFF2-40B4-BE49-F238E27FC236}">
                <a16:creationId xmlns:a16="http://schemas.microsoft.com/office/drawing/2014/main" id="{F52A1EF6-2A6D-46D1-93C2-60B39862D25B}"/>
              </a:ext>
            </a:extLst>
          </p:cNvPr>
          <p:cNvSpPr>
            <a:spLocks noGrp="1"/>
          </p:cNvSpPr>
          <p:nvPr>
            <p:ph type="body" sz="quarter" idx="15"/>
          </p:nvPr>
        </p:nvSpPr>
        <p:spPr>
          <a:xfrm>
            <a:off x="812881" y="1783211"/>
            <a:ext cx="13876133" cy="5130800"/>
          </a:xfrm>
        </p:spPr>
        <p:txBody>
          <a:bodyPr/>
          <a:lstStyle/>
          <a:p>
            <a:pPr marL="457200" indent="-457200">
              <a:buFont typeface="Wingdings" panose="05000000000000000000" pitchFamily="2" charset="2"/>
              <a:buChar char="Ø"/>
            </a:pPr>
            <a:r>
              <a:rPr lang="en-US" dirty="0"/>
              <a:t>It reads data from the file and gives their content as output. It helps us to create, view, concatenate files.</a:t>
            </a:r>
          </a:p>
          <a:p>
            <a:r>
              <a:rPr lang="en-US" dirty="0">
                <a:highlight>
                  <a:srgbClr val="FFFF00"/>
                </a:highlight>
              </a:rPr>
              <a:t>Syntax</a:t>
            </a:r>
          </a:p>
          <a:p>
            <a:r>
              <a:rPr lang="en-US" dirty="0"/>
              <a:t>$ </a:t>
            </a:r>
            <a:r>
              <a:rPr lang="en-US" dirty="0">
                <a:solidFill>
                  <a:srgbClr val="FF0000"/>
                </a:solidFill>
              </a:rPr>
              <a:t>cat</a:t>
            </a:r>
            <a:r>
              <a:rPr lang="en-US" dirty="0"/>
              <a:t> filename</a:t>
            </a:r>
          </a:p>
          <a:p>
            <a:r>
              <a:rPr lang="en-US" dirty="0"/>
              <a:t>$ </a:t>
            </a:r>
            <a:r>
              <a:rPr lang="en-US" dirty="0">
                <a:solidFill>
                  <a:srgbClr val="FF0000"/>
                </a:solidFill>
              </a:rPr>
              <a:t>cat</a:t>
            </a:r>
            <a:r>
              <a:rPr lang="en-US" dirty="0"/>
              <a:t> file1 file2</a:t>
            </a:r>
          </a:p>
          <a:p>
            <a:r>
              <a:rPr lang="en-US" dirty="0">
                <a:solidFill>
                  <a:srgbClr val="7030A0"/>
                </a:solidFill>
              </a:rPr>
              <a:t>Option</a:t>
            </a:r>
          </a:p>
          <a:p>
            <a:r>
              <a:rPr lang="en-US" dirty="0">
                <a:solidFill>
                  <a:srgbClr val="7030A0"/>
                </a:solidFill>
              </a:rPr>
              <a:t>-n </a:t>
            </a:r>
            <a:r>
              <a:rPr lang="en-US" dirty="0"/>
              <a:t>:- To view contents of a file preceding with line numbers</a:t>
            </a:r>
          </a:p>
          <a:p>
            <a:endParaRPr lang="en-CA" dirty="0"/>
          </a:p>
        </p:txBody>
      </p:sp>
      <p:sp>
        <p:nvSpPr>
          <p:cNvPr id="5" name="Slide Number Placeholder 4">
            <a:extLst>
              <a:ext uri="{FF2B5EF4-FFF2-40B4-BE49-F238E27FC236}">
                <a16:creationId xmlns:a16="http://schemas.microsoft.com/office/drawing/2014/main" id="{4B3C28A4-00EE-4364-B98B-8A1F74DBD70B}"/>
              </a:ext>
            </a:extLst>
          </p:cNvPr>
          <p:cNvSpPr>
            <a:spLocks noGrp="1"/>
          </p:cNvSpPr>
          <p:nvPr>
            <p:ph type="sldNum" sz="quarter" idx="19"/>
          </p:nvPr>
        </p:nvSpPr>
        <p:spPr/>
        <p:txBody>
          <a:bodyPr/>
          <a:lstStyle/>
          <a:p>
            <a:pPr marL="0" marR="0" lvl="0" indent="0" algn="l" defTabSz="781583" rtl="0" eaLnBrk="1" fontAlgn="auto" latinLnBrk="0" hangingPunct="1">
              <a:lnSpc>
                <a:spcPct val="100000"/>
              </a:lnSpc>
              <a:spcBef>
                <a:spcPts val="0"/>
              </a:spcBef>
              <a:spcAft>
                <a:spcPts val="0"/>
              </a:spcAft>
              <a:buClrTx/>
              <a:buSzTx/>
              <a:buFontTx/>
              <a:buNone/>
              <a:tabLst/>
              <a:defRPr/>
            </a:pPr>
            <a:fld id="{DEF3F5F5-7776-394F-A41F-3BAFC9CC9F8E}" type="slidenum">
              <a:rPr kumimoji="0" lang="en-US" sz="2100" b="1" i="0" u="none" strike="noStrike" kern="1200" cap="none" spc="0" normalizeH="0" baseline="0" noProof="0" smtClean="0">
                <a:ln>
                  <a:noFill/>
                </a:ln>
                <a:solidFill>
                  <a:srgbClr val="A6C8BC"/>
                </a:solidFill>
                <a:effectLst/>
                <a:uLnTx/>
                <a:uFillTx/>
                <a:latin typeface="Arial"/>
                <a:ea typeface="+mn-ea"/>
                <a:cs typeface="+mn-cs"/>
              </a:rPr>
              <a:pPr marL="0" marR="0" lvl="0" indent="0" algn="l" defTabSz="781583" rtl="0" eaLnBrk="1" fontAlgn="auto" latinLnBrk="0" hangingPunct="1">
                <a:lnSpc>
                  <a:spcPct val="100000"/>
                </a:lnSpc>
                <a:spcBef>
                  <a:spcPts val="0"/>
                </a:spcBef>
                <a:spcAft>
                  <a:spcPts val="0"/>
                </a:spcAft>
                <a:buClrTx/>
                <a:buSzTx/>
                <a:buFontTx/>
                <a:buNone/>
                <a:tabLst/>
                <a:defRPr/>
              </a:pPr>
              <a:t>26</a:t>
            </a:fld>
            <a:endParaRPr kumimoji="0" lang="en-US" sz="2100" b="1" i="0" u="none" strike="noStrike" kern="1200" cap="none" spc="0" normalizeH="0" baseline="0" noProof="0" dirty="0">
              <a:ln>
                <a:noFill/>
              </a:ln>
              <a:solidFill>
                <a:srgbClr val="A6C8BC"/>
              </a:solidFill>
              <a:effectLst/>
              <a:uLnTx/>
              <a:uFillTx/>
              <a:latin typeface="Arial"/>
              <a:ea typeface="+mn-ea"/>
              <a:cs typeface="+mn-cs"/>
            </a:endParaRPr>
          </a:p>
        </p:txBody>
      </p:sp>
    </p:spTree>
    <p:extLst>
      <p:ext uri="{BB962C8B-B14F-4D97-AF65-F5344CB8AC3E}">
        <p14:creationId xmlns:p14="http://schemas.microsoft.com/office/powerpoint/2010/main" val="4020079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950C15-B7C9-4805-8C43-FBAD72C7735A}"/>
              </a:ext>
            </a:extLst>
          </p:cNvPr>
          <p:cNvPicPr>
            <a:picLocks noChangeAspect="1"/>
          </p:cNvPicPr>
          <p:nvPr/>
        </p:nvPicPr>
        <p:blipFill>
          <a:blip r:embed="rId2"/>
          <a:stretch>
            <a:fillRect/>
          </a:stretch>
        </p:blipFill>
        <p:spPr>
          <a:xfrm>
            <a:off x="1927029" y="455715"/>
            <a:ext cx="6690377" cy="7583880"/>
          </a:xfrm>
          <a:prstGeom prst="rect">
            <a:avLst/>
          </a:prstGeom>
        </p:spPr>
      </p:pic>
      <p:sp>
        <p:nvSpPr>
          <p:cNvPr id="5" name="Slide Number Placeholder 4">
            <a:extLst>
              <a:ext uri="{FF2B5EF4-FFF2-40B4-BE49-F238E27FC236}">
                <a16:creationId xmlns:a16="http://schemas.microsoft.com/office/drawing/2014/main" id="{5586FF5F-33DC-4EBB-A58F-AF2E383FD856}"/>
              </a:ext>
            </a:extLst>
          </p:cNvPr>
          <p:cNvSpPr>
            <a:spLocks noGrp="1"/>
          </p:cNvSpPr>
          <p:nvPr>
            <p:ph type="sldNum" sz="quarter" idx="19"/>
          </p:nvPr>
        </p:nvSpPr>
        <p:spPr/>
        <p:txBody>
          <a:bodyPr/>
          <a:lstStyle/>
          <a:p>
            <a:fld id="{DEF3F5F5-7776-394F-A41F-3BAFC9CC9F8E}" type="slidenum">
              <a:rPr lang="en-US" smtClean="0"/>
              <a:pPr/>
              <a:t>27</a:t>
            </a:fld>
            <a:endParaRPr lang="en-US" dirty="0"/>
          </a:p>
        </p:txBody>
      </p:sp>
    </p:spTree>
    <p:extLst>
      <p:ext uri="{BB962C8B-B14F-4D97-AF65-F5344CB8AC3E}">
        <p14:creationId xmlns:p14="http://schemas.microsoft.com/office/powerpoint/2010/main" val="1542914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D28E-FDB4-4BC1-9E19-A19E25BBE52E}"/>
              </a:ext>
            </a:extLst>
          </p:cNvPr>
          <p:cNvSpPr>
            <a:spLocks noGrp="1"/>
          </p:cNvSpPr>
          <p:nvPr>
            <p:ph type="title"/>
          </p:nvPr>
        </p:nvSpPr>
        <p:spPr>
          <a:xfrm>
            <a:off x="812881" y="768365"/>
            <a:ext cx="12291960" cy="1335973"/>
          </a:xfrm>
        </p:spPr>
        <p:txBody>
          <a:bodyPr/>
          <a:lstStyle/>
          <a:p>
            <a:r>
              <a:rPr lang="en-US" dirty="0"/>
              <a:t>THINGS TO DO FOR NEXT CLASS</a:t>
            </a:r>
            <a:endParaRPr lang="en-CA" dirty="0"/>
          </a:p>
        </p:txBody>
      </p:sp>
      <p:sp>
        <p:nvSpPr>
          <p:cNvPr id="3" name="Text Placeholder 2">
            <a:extLst>
              <a:ext uri="{FF2B5EF4-FFF2-40B4-BE49-F238E27FC236}">
                <a16:creationId xmlns:a16="http://schemas.microsoft.com/office/drawing/2014/main" id="{1C37255C-B99B-485B-B769-0ED99D233918}"/>
              </a:ext>
            </a:extLst>
          </p:cNvPr>
          <p:cNvSpPr>
            <a:spLocks noGrp="1"/>
          </p:cNvSpPr>
          <p:nvPr>
            <p:ph type="body" sz="quarter" idx="15"/>
          </p:nvPr>
        </p:nvSpPr>
        <p:spPr>
          <a:xfrm>
            <a:off x="812881" y="1793631"/>
            <a:ext cx="14239549" cy="5741703"/>
          </a:xfrm>
        </p:spPr>
        <p:txBody>
          <a:bodyPr vert="horz" lIns="0" tIns="0" rIns="0" bIns="0" rtlCol="0" anchor="t">
            <a:noAutofit/>
          </a:bodyPr>
          <a:lstStyle/>
          <a:p>
            <a:r>
              <a:rPr lang="en-US" dirty="0"/>
              <a:t>Finish Assignment 1 (Set up your Linux Box)</a:t>
            </a:r>
          </a:p>
          <a:p>
            <a:r>
              <a:rPr lang="en-US" dirty="0"/>
              <a:t>Go through Lecture slides.</a:t>
            </a:r>
          </a:p>
          <a:p>
            <a:r>
              <a:rPr lang="en-US" dirty="0"/>
              <a:t>Have a look at Assignment 2 (get </a:t>
            </a:r>
            <a:r>
              <a:rPr lang="en-US"/>
              <a:t>prepared)</a:t>
            </a:r>
            <a:endParaRPr lang="en-US">
              <a:cs typeface="Arial"/>
            </a:endParaRPr>
          </a:p>
          <a:p>
            <a:endParaRPr lang="en-US" dirty="0"/>
          </a:p>
        </p:txBody>
      </p:sp>
      <p:sp>
        <p:nvSpPr>
          <p:cNvPr id="5" name="Slide Number Placeholder 4">
            <a:extLst>
              <a:ext uri="{FF2B5EF4-FFF2-40B4-BE49-F238E27FC236}">
                <a16:creationId xmlns:a16="http://schemas.microsoft.com/office/drawing/2014/main" id="{C15854CD-D35E-4D5C-BDE6-433121D43B89}"/>
              </a:ext>
            </a:extLst>
          </p:cNvPr>
          <p:cNvSpPr>
            <a:spLocks noGrp="1"/>
          </p:cNvSpPr>
          <p:nvPr>
            <p:ph type="sldNum" sz="quarter" idx="19"/>
          </p:nvPr>
        </p:nvSpPr>
        <p:spPr/>
        <p:txBody>
          <a:bodyPr/>
          <a:lstStyle/>
          <a:p>
            <a:fld id="{DEF3F5F5-7776-394F-A41F-3BAFC9CC9F8E}" type="slidenum">
              <a:rPr lang="en-US" smtClean="0"/>
              <a:pPr/>
              <a:t>28</a:t>
            </a:fld>
            <a:endParaRPr lang="en-US" dirty="0"/>
          </a:p>
        </p:txBody>
      </p:sp>
    </p:spTree>
    <p:extLst>
      <p:ext uri="{BB962C8B-B14F-4D97-AF65-F5344CB8AC3E}">
        <p14:creationId xmlns:p14="http://schemas.microsoft.com/office/powerpoint/2010/main" val="3803992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112D-CF04-4755-B239-03FE0C6BE71B}"/>
              </a:ext>
            </a:extLst>
          </p:cNvPr>
          <p:cNvSpPr>
            <a:spLocks noGrp="1"/>
          </p:cNvSpPr>
          <p:nvPr>
            <p:ph type="title"/>
          </p:nvPr>
        </p:nvSpPr>
        <p:spPr>
          <a:xfrm>
            <a:off x="5438320" y="3363123"/>
            <a:ext cx="4145067" cy="1335973"/>
          </a:xfrm>
        </p:spPr>
        <p:txBody>
          <a:bodyPr/>
          <a:lstStyle/>
          <a:p>
            <a:pPr algn="ctr"/>
            <a:r>
              <a:rPr lang="en-CA" dirty="0"/>
              <a:t>Questions ?</a:t>
            </a:r>
          </a:p>
        </p:txBody>
      </p:sp>
      <p:sp>
        <p:nvSpPr>
          <p:cNvPr id="5" name="Slide Number Placeholder 4">
            <a:extLst>
              <a:ext uri="{FF2B5EF4-FFF2-40B4-BE49-F238E27FC236}">
                <a16:creationId xmlns:a16="http://schemas.microsoft.com/office/drawing/2014/main" id="{F694FE73-4532-4F67-AA33-E3CAF63E0155}"/>
              </a:ext>
            </a:extLst>
          </p:cNvPr>
          <p:cNvSpPr>
            <a:spLocks noGrp="1"/>
          </p:cNvSpPr>
          <p:nvPr>
            <p:ph type="sldNum" sz="quarter" idx="19"/>
          </p:nvPr>
        </p:nvSpPr>
        <p:spPr/>
        <p:txBody>
          <a:bodyPr/>
          <a:lstStyle/>
          <a:p>
            <a:fld id="{DEF3F5F5-7776-394F-A41F-3BAFC9CC9F8E}" type="slidenum">
              <a:rPr lang="en-US" smtClean="0"/>
              <a:pPr/>
              <a:t>29</a:t>
            </a:fld>
            <a:endParaRPr lang="en-US" dirty="0"/>
          </a:p>
        </p:txBody>
      </p:sp>
    </p:spTree>
    <p:extLst>
      <p:ext uri="{BB962C8B-B14F-4D97-AF65-F5344CB8AC3E}">
        <p14:creationId xmlns:p14="http://schemas.microsoft.com/office/powerpoint/2010/main" val="135462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7E6D-FFFC-4F1A-91AE-3D9731453C33}"/>
              </a:ext>
            </a:extLst>
          </p:cNvPr>
          <p:cNvSpPr>
            <a:spLocks noGrp="1"/>
          </p:cNvSpPr>
          <p:nvPr>
            <p:ph type="title"/>
          </p:nvPr>
        </p:nvSpPr>
        <p:spPr/>
        <p:txBody>
          <a:bodyPr/>
          <a:lstStyle/>
          <a:p>
            <a:r>
              <a:rPr lang="en-CA" dirty="0"/>
              <a:t>KERNEL</a:t>
            </a:r>
          </a:p>
        </p:txBody>
      </p:sp>
      <p:sp>
        <p:nvSpPr>
          <p:cNvPr id="3" name="Text Placeholder 2">
            <a:extLst>
              <a:ext uri="{FF2B5EF4-FFF2-40B4-BE49-F238E27FC236}">
                <a16:creationId xmlns:a16="http://schemas.microsoft.com/office/drawing/2014/main" id="{032FB9F6-A00D-424F-9CD4-C3F5402C40ED}"/>
              </a:ext>
            </a:extLst>
          </p:cNvPr>
          <p:cNvSpPr>
            <a:spLocks noGrp="1"/>
          </p:cNvSpPr>
          <p:nvPr>
            <p:ph type="body" sz="quarter" idx="15"/>
          </p:nvPr>
        </p:nvSpPr>
        <p:spPr>
          <a:xfrm>
            <a:off x="728213" y="1461100"/>
            <a:ext cx="15414463" cy="5130800"/>
          </a:xfrm>
        </p:spPr>
        <p:txBody>
          <a:bodyPr/>
          <a:lstStyle/>
          <a:p>
            <a:pPr marL="457200" indent="-457200">
              <a:buFont typeface="Wingdings" panose="05000000000000000000" pitchFamily="2" charset="2"/>
              <a:buChar char="Ø"/>
            </a:pPr>
            <a:r>
              <a:rPr lang="en-US" dirty="0"/>
              <a:t>The kernel is the core (e.g. nucleus) of any UNIX or UNIX “like” operating system</a:t>
            </a:r>
          </a:p>
          <a:p>
            <a:pPr marL="457200" indent="-457200">
              <a:buFont typeface="Wingdings" panose="05000000000000000000" pitchFamily="2" charset="2"/>
              <a:buChar char="Ø"/>
            </a:pPr>
            <a:r>
              <a:rPr lang="en-US" dirty="0"/>
              <a:t>The kernel provides basic services for the rest of the operating system by supporting functionality such as:</a:t>
            </a:r>
          </a:p>
          <a:p>
            <a:r>
              <a:rPr lang="en-US" dirty="0"/>
              <a:t>                                                    - </a:t>
            </a:r>
            <a:r>
              <a:rPr lang="en-US" dirty="0">
                <a:solidFill>
                  <a:srgbClr val="FF0000"/>
                </a:solidFill>
              </a:rPr>
              <a:t>Multi-tasking</a:t>
            </a:r>
          </a:p>
          <a:p>
            <a:r>
              <a:rPr lang="en-US" dirty="0">
                <a:solidFill>
                  <a:srgbClr val="FF0000"/>
                </a:solidFill>
              </a:rPr>
              <a:t>                                                    - File I/O</a:t>
            </a:r>
          </a:p>
          <a:p>
            <a:r>
              <a:rPr lang="en-US" dirty="0">
                <a:solidFill>
                  <a:srgbClr val="FF0000"/>
                </a:solidFill>
              </a:rPr>
              <a:t>                                                    - Connectivity to networks and devices</a:t>
            </a:r>
          </a:p>
          <a:p>
            <a:r>
              <a:rPr lang="en-US" dirty="0">
                <a:solidFill>
                  <a:srgbClr val="FF0000"/>
                </a:solidFill>
              </a:rPr>
              <a:t>                                                    - Resource allocation</a:t>
            </a:r>
          </a:p>
          <a:p>
            <a:pPr marL="457200" indent="-457200">
              <a:buFont typeface="Wingdings" panose="05000000000000000000" pitchFamily="2" charset="2"/>
              <a:buChar char="Ø"/>
            </a:pPr>
            <a:r>
              <a:rPr lang="en-US" dirty="0"/>
              <a:t>Often, the only major difference between (2) UNIX or UNIX “like” nodes, is which kernel version they run</a:t>
            </a:r>
          </a:p>
          <a:p>
            <a:endParaRPr lang="en-CA" sz="1200" dirty="0"/>
          </a:p>
        </p:txBody>
      </p:sp>
      <p:sp>
        <p:nvSpPr>
          <p:cNvPr id="5" name="Slide Number Placeholder 4">
            <a:extLst>
              <a:ext uri="{FF2B5EF4-FFF2-40B4-BE49-F238E27FC236}">
                <a16:creationId xmlns:a16="http://schemas.microsoft.com/office/drawing/2014/main" id="{40B0E9F2-06F7-474D-9F11-59F5CD243F56}"/>
              </a:ext>
            </a:extLst>
          </p:cNvPr>
          <p:cNvSpPr>
            <a:spLocks noGrp="1"/>
          </p:cNvSpPr>
          <p:nvPr>
            <p:ph type="sldNum" sz="quarter" idx="19"/>
          </p:nvPr>
        </p:nvSpPr>
        <p:spPr/>
        <p:txBody>
          <a:bodyPr/>
          <a:lstStyle/>
          <a:p>
            <a:fld id="{DEF3F5F5-7776-394F-A41F-3BAFC9CC9F8E}" type="slidenum">
              <a:rPr lang="en-US" smtClean="0"/>
              <a:pPr/>
              <a:t>3</a:t>
            </a:fld>
            <a:endParaRPr lang="en-US" dirty="0"/>
          </a:p>
        </p:txBody>
      </p:sp>
    </p:spTree>
    <p:extLst>
      <p:ext uri="{BB962C8B-B14F-4D97-AF65-F5344CB8AC3E}">
        <p14:creationId xmlns:p14="http://schemas.microsoft.com/office/powerpoint/2010/main" val="301861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BEC1-747A-4609-8CAC-7331EB232925}"/>
              </a:ext>
            </a:extLst>
          </p:cNvPr>
          <p:cNvSpPr>
            <a:spLocks noGrp="1"/>
          </p:cNvSpPr>
          <p:nvPr>
            <p:ph type="title"/>
          </p:nvPr>
        </p:nvSpPr>
        <p:spPr>
          <a:xfrm>
            <a:off x="463648" y="768365"/>
            <a:ext cx="9475914" cy="1335973"/>
          </a:xfrm>
        </p:spPr>
        <p:txBody>
          <a:bodyPr/>
          <a:lstStyle/>
          <a:p>
            <a:r>
              <a:rPr lang="en-CA" dirty="0"/>
              <a:t>FILE SYSTEM</a:t>
            </a:r>
          </a:p>
        </p:txBody>
      </p:sp>
      <p:sp>
        <p:nvSpPr>
          <p:cNvPr id="3" name="Text Placeholder 2">
            <a:extLst>
              <a:ext uri="{FF2B5EF4-FFF2-40B4-BE49-F238E27FC236}">
                <a16:creationId xmlns:a16="http://schemas.microsoft.com/office/drawing/2014/main" id="{05262721-9343-4F7E-BD6F-1EDEC5B7B124}"/>
              </a:ext>
            </a:extLst>
          </p:cNvPr>
          <p:cNvSpPr>
            <a:spLocks noGrp="1"/>
          </p:cNvSpPr>
          <p:nvPr>
            <p:ph type="body" sz="quarter" idx="15"/>
          </p:nvPr>
        </p:nvSpPr>
        <p:spPr>
          <a:xfrm>
            <a:off x="463648" y="1573496"/>
            <a:ext cx="15444706" cy="6481559"/>
          </a:xfrm>
        </p:spPr>
        <p:txBody>
          <a:bodyPr/>
          <a:lstStyle/>
          <a:p>
            <a:pPr marL="342900" indent="-342900">
              <a:buFont typeface="Wingdings" panose="05000000000000000000" pitchFamily="2" charset="2"/>
              <a:buChar char="Ø"/>
            </a:pPr>
            <a:r>
              <a:rPr lang="en-US" sz="2400" dirty="0"/>
              <a:t>EVERYTHING is a file</a:t>
            </a:r>
          </a:p>
          <a:p>
            <a:pPr marL="342900" indent="-342900">
              <a:buFont typeface="Wingdings" panose="05000000000000000000" pitchFamily="2" charset="2"/>
              <a:buChar char="Ø"/>
            </a:pPr>
            <a:r>
              <a:rPr lang="en-US" sz="2400" dirty="0"/>
              <a:t>Unix/Linux files are organized within a single-tree hierarchical file system structure made up of files containing data (e.g. documents, programs), and directories (folders) that may contain other sub-directories and files.</a:t>
            </a:r>
          </a:p>
          <a:p>
            <a:pPr marL="342900" indent="-342900">
              <a:buFont typeface="Wingdings" panose="05000000000000000000" pitchFamily="2" charset="2"/>
              <a:buChar char="Ø"/>
            </a:pPr>
            <a:r>
              <a:rPr lang="en-US" sz="2400" dirty="0"/>
              <a:t>Unlike Windows with separate multiple drive letters (A:, B:, C:, etc.) for each disk partition, the Unix/Linux file system hides the physical disk structure and has a single tree root, no matter how many disks or partitions are actually in use. There is no way to tell on what disk partition a Unix/Linux file resides by looking at its name</a:t>
            </a:r>
            <a:r>
              <a:rPr lang="en-US" dirty="0"/>
              <a:t>.</a:t>
            </a:r>
            <a:endParaRPr lang="en-CA" dirty="0"/>
          </a:p>
        </p:txBody>
      </p:sp>
      <p:sp>
        <p:nvSpPr>
          <p:cNvPr id="5" name="Slide Number Placeholder 4">
            <a:extLst>
              <a:ext uri="{FF2B5EF4-FFF2-40B4-BE49-F238E27FC236}">
                <a16:creationId xmlns:a16="http://schemas.microsoft.com/office/drawing/2014/main" id="{558AFAEB-2B0A-4E21-984C-1BA42AE946C8}"/>
              </a:ext>
            </a:extLst>
          </p:cNvPr>
          <p:cNvSpPr>
            <a:spLocks noGrp="1"/>
          </p:cNvSpPr>
          <p:nvPr>
            <p:ph type="sldNum" sz="quarter" idx="19"/>
          </p:nvPr>
        </p:nvSpPr>
        <p:spPr/>
        <p:txBody>
          <a:bodyPr/>
          <a:lstStyle/>
          <a:p>
            <a:fld id="{DEF3F5F5-7776-394F-A41F-3BAFC9CC9F8E}" type="slidenum">
              <a:rPr lang="en-US" smtClean="0"/>
              <a:pPr/>
              <a:t>4</a:t>
            </a:fld>
            <a:endParaRPr lang="en-US" dirty="0"/>
          </a:p>
        </p:txBody>
      </p:sp>
    </p:spTree>
    <p:extLst>
      <p:ext uri="{BB962C8B-B14F-4D97-AF65-F5344CB8AC3E}">
        <p14:creationId xmlns:p14="http://schemas.microsoft.com/office/powerpoint/2010/main" val="2542590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21A5-9646-4F4C-90BF-DC0C7A4570F0}"/>
              </a:ext>
            </a:extLst>
          </p:cNvPr>
          <p:cNvSpPr>
            <a:spLocks noGrp="1"/>
          </p:cNvSpPr>
          <p:nvPr>
            <p:ph type="title"/>
          </p:nvPr>
        </p:nvSpPr>
        <p:spPr/>
        <p:txBody>
          <a:bodyPr/>
          <a:lstStyle/>
          <a:p>
            <a:r>
              <a:rPr lang="en-CA" dirty="0"/>
              <a:t>File System Structure</a:t>
            </a:r>
          </a:p>
        </p:txBody>
      </p:sp>
      <p:sp>
        <p:nvSpPr>
          <p:cNvPr id="5" name="Slide Number Placeholder 4">
            <a:extLst>
              <a:ext uri="{FF2B5EF4-FFF2-40B4-BE49-F238E27FC236}">
                <a16:creationId xmlns:a16="http://schemas.microsoft.com/office/drawing/2014/main" id="{8D4EC8AC-AF9B-40BE-A24C-B4BCAC64E185}"/>
              </a:ext>
            </a:extLst>
          </p:cNvPr>
          <p:cNvSpPr>
            <a:spLocks noGrp="1"/>
          </p:cNvSpPr>
          <p:nvPr>
            <p:ph type="sldNum" sz="quarter" idx="19"/>
          </p:nvPr>
        </p:nvSpPr>
        <p:spPr/>
        <p:txBody>
          <a:bodyPr/>
          <a:lstStyle/>
          <a:p>
            <a:fld id="{DEF3F5F5-7776-394F-A41F-3BAFC9CC9F8E}" type="slidenum">
              <a:rPr lang="en-US" smtClean="0"/>
              <a:pPr/>
              <a:t>5</a:t>
            </a:fld>
            <a:endParaRPr lang="en-US" dirty="0"/>
          </a:p>
        </p:txBody>
      </p:sp>
      <p:pic>
        <p:nvPicPr>
          <p:cNvPr id="7" name="Picture 6">
            <a:extLst>
              <a:ext uri="{FF2B5EF4-FFF2-40B4-BE49-F238E27FC236}">
                <a16:creationId xmlns:a16="http://schemas.microsoft.com/office/drawing/2014/main" id="{594573AF-7F57-42A8-A39A-71AEB32C523A}"/>
              </a:ext>
            </a:extLst>
          </p:cNvPr>
          <p:cNvPicPr>
            <a:picLocks noChangeAspect="1"/>
          </p:cNvPicPr>
          <p:nvPr/>
        </p:nvPicPr>
        <p:blipFill>
          <a:blip r:embed="rId2"/>
          <a:stretch>
            <a:fillRect/>
          </a:stretch>
        </p:blipFill>
        <p:spPr>
          <a:xfrm>
            <a:off x="812881" y="1787037"/>
            <a:ext cx="12536504" cy="5926748"/>
          </a:xfrm>
          <a:prstGeom prst="rect">
            <a:avLst/>
          </a:prstGeom>
        </p:spPr>
      </p:pic>
    </p:spTree>
    <p:extLst>
      <p:ext uri="{BB962C8B-B14F-4D97-AF65-F5344CB8AC3E}">
        <p14:creationId xmlns:p14="http://schemas.microsoft.com/office/powerpoint/2010/main" val="152678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FDAC-4F1B-40C0-991C-E3EAE0BF588C}"/>
              </a:ext>
            </a:extLst>
          </p:cNvPr>
          <p:cNvSpPr>
            <a:spLocks noGrp="1"/>
          </p:cNvSpPr>
          <p:nvPr>
            <p:ph type="title"/>
          </p:nvPr>
        </p:nvSpPr>
        <p:spPr/>
        <p:txBody>
          <a:bodyPr/>
          <a:lstStyle/>
          <a:p>
            <a:r>
              <a:rPr lang="en-CA" dirty="0"/>
              <a:t>SHELL</a:t>
            </a:r>
          </a:p>
        </p:txBody>
      </p:sp>
      <p:sp>
        <p:nvSpPr>
          <p:cNvPr id="3" name="Text Placeholder 2">
            <a:extLst>
              <a:ext uri="{FF2B5EF4-FFF2-40B4-BE49-F238E27FC236}">
                <a16:creationId xmlns:a16="http://schemas.microsoft.com/office/drawing/2014/main" id="{AF303064-0765-4F3E-9856-2BB2773E977C}"/>
              </a:ext>
            </a:extLst>
          </p:cNvPr>
          <p:cNvSpPr>
            <a:spLocks noGrp="1"/>
          </p:cNvSpPr>
          <p:nvPr>
            <p:ph type="body" sz="quarter" idx="15"/>
          </p:nvPr>
        </p:nvSpPr>
        <p:spPr>
          <a:xfrm>
            <a:off x="240323" y="2006600"/>
            <a:ext cx="15776941" cy="5130800"/>
          </a:xfrm>
        </p:spPr>
        <p:txBody>
          <a:bodyPr/>
          <a:lstStyle/>
          <a:p>
            <a:pPr marL="457200" indent="-457200">
              <a:buFont typeface="Wingdings" panose="05000000000000000000" pitchFamily="2" charset="2"/>
              <a:buChar char="Ø"/>
            </a:pPr>
            <a:r>
              <a:rPr lang="en-US" sz="2800" dirty="0">
                <a:highlight>
                  <a:srgbClr val="FFFF00"/>
                </a:highlight>
              </a:rPr>
              <a:t>SHELL is a program.</a:t>
            </a:r>
          </a:p>
          <a:p>
            <a:pPr marL="457200" indent="-457200">
              <a:buFont typeface="Wingdings" panose="05000000000000000000" pitchFamily="2" charset="2"/>
              <a:buChar char="Ø"/>
            </a:pPr>
            <a:r>
              <a:rPr lang="en-US" sz="2800" dirty="0">
                <a:highlight>
                  <a:srgbClr val="FFFF00"/>
                </a:highlight>
              </a:rPr>
              <a:t>Provides a command-line interface</a:t>
            </a:r>
            <a:r>
              <a:rPr lang="en-US" sz="2800" dirty="0"/>
              <a:t> where the user can execute commands.</a:t>
            </a:r>
          </a:p>
          <a:p>
            <a:pPr marL="457200" indent="-457200">
              <a:buFont typeface="Wingdings" panose="05000000000000000000" pitchFamily="2" charset="2"/>
              <a:buChar char="Ø"/>
            </a:pPr>
            <a:r>
              <a:rPr lang="en-US" sz="2800" dirty="0">
                <a:highlight>
                  <a:srgbClr val="FFFF00"/>
                </a:highlight>
              </a:rPr>
              <a:t>Command interpreter</a:t>
            </a:r>
            <a:r>
              <a:rPr lang="en-US" sz="2800" dirty="0"/>
              <a:t>, acts as a interface between you and the kernel.</a:t>
            </a:r>
          </a:p>
          <a:p>
            <a:pPr marL="457200" indent="-457200">
              <a:buFont typeface="Wingdings" panose="05000000000000000000" pitchFamily="2" charset="2"/>
              <a:buChar char="Ø"/>
            </a:pPr>
            <a:r>
              <a:rPr lang="en-US" sz="2800" dirty="0"/>
              <a:t>When you enter command on terminal, </a:t>
            </a:r>
            <a:r>
              <a:rPr lang="en-US" sz="2800" dirty="0">
                <a:highlight>
                  <a:srgbClr val="FFFF00"/>
                </a:highlight>
              </a:rPr>
              <a:t>the shell interprets the command and calls the program you want.</a:t>
            </a:r>
          </a:p>
          <a:p>
            <a:pPr marL="457200" indent="-457200">
              <a:buFont typeface="Wingdings" panose="05000000000000000000" pitchFamily="2" charset="2"/>
              <a:buChar char="Ø"/>
            </a:pPr>
            <a:r>
              <a:rPr lang="en-US" sz="2800" dirty="0"/>
              <a:t>The shell knows nothing about how the </a:t>
            </a:r>
            <a:r>
              <a:rPr lang="en-US" sz="2800" dirty="0">
                <a:solidFill>
                  <a:srgbClr val="FF0000"/>
                </a:solidFill>
              </a:rPr>
              <a:t>ls</a:t>
            </a:r>
            <a:r>
              <a:rPr lang="en-US" sz="2800" dirty="0"/>
              <a:t> command works. The shell only knows that you want to find and run the command.</a:t>
            </a:r>
          </a:p>
          <a:p>
            <a:r>
              <a:rPr lang="en-US" sz="2800" b="1" dirty="0"/>
              <a:t>For example</a:t>
            </a:r>
            <a:r>
              <a:rPr lang="en-US" sz="2800" dirty="0"/>
              <a:t>:- when we enter command ls, shell looks for ls and calls ls program/utility</a:t>
            </a:r>
          </a:p>
          <a:p>
            <a:endParaRPr lang="en-CA" sz="2800" dirty="0"/>
          </a:p>
        </p:txBody>
      </p:sp>
      <p:sp>
        <p:nvSpPr>
          <p:cNvPr id="5" name="Slide Number Placeholder 4">
            <a:extLst>
              <a:ext uri="{FF2B5EF4-FFF2-40B4-BE49-F238E27FC236}">
                <a16:creationId xmlns:a16="http://schemas.microsoft.com/office/drawing/2014/main" id="{7633B742-8633-46E4-8BED-D82B7ED87421}"/>
              </a:ext>
            </a:extLst>
          </p:cNvPr>
          <p:cNvSpPr>
            <a:spLocks noGrp="1"/>
          </p:cNvSpPr>
          <p:nvPr>
            <p:ph type="sldNum" sz="quarter" idx="19"/>
          </p:nvPr>
        </p:nvSpPr>
        <p:spPr/>
        <p:txBody>
          <a:bodyPr/>
          <a:lstStyle/>
          <a:p>
            <a:fld id="{DEF3F5F5-7776-394F-A41F-3BAFC9CC9F8E}" type="slidenum">
              <a:rPr lang="en-US" smtClean="0"/>
              <a:pPr/>
              <a:t>6</a:t>
            </a:fld>
            <a:endParaRPr lang="en-US" dirty="0"/>
          </a:p>
        </p:txBody>
      </p:sp>
    </p:spTree>
    <p:extLst>
      <p:ext uri="{BB962C8B-B14F-4D97-AF65-F5344CB8AC3E}">
        <p14:creationId xmlns:p14="http://schemas.microsoft.com/office/powerpoint/2010/main" val="35035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7626-3AD7-41F2-B5BC-E63562D08F8E}"/>
              </a:ext>
            </a:extLst>
          </p:cNvPr>
          <p:cNvSpPr>
            <a:spLocks noGrp="1"/>
          </p:cNvSpPr>
          <p:nvPr>
            <p:ph type="title"/>
          </p:nvPr>
        </p:nvSpPr>
        <p:spPr>
          <a:xfrm>
            <a:off x="812880" y="768365"/>
            <a:ext cx="14661581" cy="1335973"/>
          </a:xfrm>
        </p:spPr>
        <p:txBody>
          <a:bodyPr/>
          <a:lstStyle/>
          <a:p>
            <a:r>
              <a:rPr lang="en-US" dirty="0"/>
              <a:t>There are several popular UNIX and UNIX “like” shells available</a:t>
            </a:r>
            <a:endParaRPr lang="en-CA" dirty="0"/>
          </a:p>
        </p:txBody>
      </p:sp>
      <p:sp>
        <p:nvSpPr>
          <p:cNvPr id="3" name="Text Placeholder 2">
            <a:extLst>
              <a:ext uri="{FF2B5EF4-FFF2-40B4-BE49-F238E27FC236}">
                <a16:creationId xmlns:a16="http://schemas.microsoft.com/office/drawing/2014/main" id="{A36EAAD9-D290-42EC-ACC1-EC01B834D4C6}"/>
              </a:ext>
            </a:extLst>
          </p:cNvPr>
          <p:cNvSpPr>
            <a:spLocks noGrp="1"/>
          </p:cNvSpPr>
          <p:nvPr>
            <p:ph type="body" sz="quarter" idx="15"/>
          </p:nvPr>
        </p:nvSpPr>
        <p:spPr>
          <a:xfrm>
            <a:off x="812881" y="2404534"/>
            <a:ext cx="14368503" cy="5130800"/>
          </a:xfrm>
        </p:spPr>
        <p:txBody>
          <a:bodyPr/>
          <a:lstStyle/>
          <a:p>
            <a:pPr marL="457200" indent="-457200">
              <a:buFont typeface="Wingdings" panose="05000000000000000000" pitchFamily="2" charset="2"/>
              <a:buChar char="Ø"/>
            </a:pPr>
            <a:r>
              <a:rPr lang="en-US" dirty="0"/>
              <a:t>Bourne Shell (</a:t>
            </a:r>
            <a:r>
              <a:rPr lang="en-US" dirty="0" err="1"/>
              <a:t>sh</a:t>
            </a:r>
            <a:r>
              <a:rPr lang="en-US" dirty="0"/>
              <a:t>) – Secure shell</a:t>
            </a:r>
          </a:p>
          <a:p>
            <a:pPr marL="457200" indent="-457200">
              <a:buFont typeface="Wingdings" panose="05000000000000000000" pitchFamily="2" charset="2"/>
              <a:buChar char="Ø"/>
            </a:pPr>
            <a:r>
              <a:rPr lang="en-US" dirty="0"/>
              <a:t>C Shell (</a:t>
            </a:r>
            <a:r>
              <a:rPr lang="en-US" dirty="0" err="1"/>
              <a:t>csh</a:t>
            </a:r>
            <a:r>
              <a:rPr lang="en-US" dirty="0"/>
              <a:t>) – (aliasing, command history feature)</a:t>
            </a:r>
          </a:p>
          <a:p>
            <a:pPr marL="457200" indent="-457200">
              <a:buFont typeface="Wingdings" panose="05000000000000000000" pitchFamily="2" charset="2"/>
              <a:buChar char="Ø"/>
            </a:pPr>
            <a:r>
              <a:rPr lang="en-US" dirty="0"/>
              <a:t>Korn Shell(</a:t>
            </a:r>
            <a:r>
              <a:rPr lang="en-US" dirty="0" err="1"/>
              <a:t>ksh</a:t>
            </a:r>
            <a:r>
              <a:rPr lang="en-US" dirty="0"/>
              <a:t>) – (very powerful- superset of Bourne shell, command line editing </a:t>
            </a:r>
            <a:r>
              <a:rPr lang="en-US" dirty="0" err="1"/>
              <a:t>eg</a:t>
            </a:r>
            <a:r>
              <a:rPr lang="en-US" dirty="0"/>
              <a:t>- vi)</a:t>
            </a:r>
          </a:p>
          <a:p>
            <a:pPr marL="457200" indent="-457200">
              <a:buFont typeface="Wingdings" panose="05000000000000000000" pitchFamily="2" charset="2"/>
              <a:buChar char="Ø"/>
            </a:pPr>
            <a:r>
              <a:rPr lang="en-US" dirty="0"/>
              <a:t>Bourne-Again Shell(</a:t>
            </a:r>
            <a:r>
              <a:rPr lang="en-US" dirty="0">
                <a:solidFill>
                  <a:srgbClr val="FF0000"/>
                </a:solidFill>
              </a:rPr>
              <a:t>bash) /bin/bash</a:t>
            </a:r>
            <a:endParaRPr lang="en-US" dirty="0"/>
          </a:p>
          <a:p>
            <a:pPr marL="457200" indent="-457200">
              <a:buFont typeface="Wingdings" panose="05000000000000000000" pitchFamily="2" charset="2"/>
              <a:buChar char="Ø"/>
            </a:pPr>
            <a:r>
              <a:rPr lang="en-US" dirty="0" err="1"/>
              <a:t>etc</a:t>
            </a:r>
            <a:endParaRPr lang="en-US" dirty="0"/>
          </a:p>
          <a:p>
            <a:r>
              <a:rPr lang="en-US" dirty="0">
                <a:solidFill>
                  <a:srgbClr val="FF0000"/>
                </a:solidFill>
              </a:rPr>
              <a:t>(bash) is the lead in the shell market</a:t>
            </a:r>
          </a:p>
          <a:p>
            <a:pPr marL="457200" indent="-457200">
              <a:buFont typeface="Wingdings" panose="05000000000000000000" pitchFamily="2" charset="2"/>
              <a:buChar char="Ø"/>
            </a:pPr>
            <a:endParaRPr lang="en-CA" dirty="0"/>
          </a:p>
        </p:txBody>
      </p:sp>
      <p:sp>
        <p:nvSpPr>
          <p:cNvPr id="5" name="Slide Number Placeholder 4">
            <a:extLst>
              <a:ext uri="{FF2B5EF4-FFF2-40B4-BE49-F238E27FC236}">
                <a16:creationId xmlns:a16="http://schemas.microsoft.com/office/drawing/2014/main" id="{2F87485C-C871-4FD6-90E8-1A35F5E4CF5A}"/>
              </a:ext>
            </a:extLst>
          </p:cNvPr>
          <p:cNvSpPr>
            <a:spLocks noGrp="1"/>
          </p:cNvSpPr>
          <p:nvPr>
            <p:ph type="sldNum" sz="quarter" idx="19"/>
          </p:nvPr>
        </p:nvSpPr>
        <p:spPr/>
        <p:txBody>
          <a:bodyPr/>
          <a:lstStyle/>
          <a:p>
            <a:fld id="{DEF3F5F5-7776-394F-A41F-3BAFC9CC9F8E}" type="slidenum">
              <a:rPr lang="en-US" smtClean="0"/>
              <a:pPr/>
              <a:t>7</a:t>
            </a:fld>
            <a:endParaRPr lang="en-US" dirty="0"/>
          </a:p>
        </p:txBody>
      </p:sp>
    </p:spTree>
    <p:extLst>
      <p:ext uri="{BB962C8B-B14F-4D97-AF65-F5344CB8AC3E}">
        <p14:creationId xmlns:p14="http://schemas.microsoft.com/office/powerpoint/2010/main" val="58552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DE60-F23D-4761-ABCE-97BFA4299B6E}"/>
              </a:ext>
            </a:extLst>
          </p:cNvPr>
          <p:cNvSpPr>
            <a:spLocks noGrp="1"/>
          </p:cNvSpPr>
          <p:nvPr>
            <p:ph type="title"/>
          </p:nvPr>
        </p:nvSpPr>
        <p:spPr/>
        <p:txBody>
          <a:bodyPr/>
          <a:lstStyle/>
          <a:p>
            <a:r>
              <a:rPr lang="en-CA" dirty="0"/>
              <a:t>Syntax for simple command</a:t>
            </a:r>
          </a:p>
        </p:txBody>
      </p:sp>
      <p:sp>
        <p:nvSpPr>
          <p:cNvPr id="3" name="Text Placeholder 2">
            <a:extLst>
              <a:ext uri="{FF2B5EF4-FFF2-40B4-BE49-F238E27FC236}">
                <a16:creationId xmlns:a16="http://schemas.microsoft.com/office/drawing/2014/main" id="{8757D1ED-28CF-4A91-A915-C12BF11AB149}"/>
              </a:ext>
            </a:extLst>
          </p:cNvPr>
          <p:cNvSpPr>
            <a:spLocks noGrp="1"/>
          </p:cNvSpPr>
          <p:nvPr>
            <p:ph type="body" sz="quarter" idx="15"/>
          </p:nvPr>
        </p:nvSpPr>
        <p:spPr>
          <a:xfrm>
            <a:off x="852749" y="1712156"/>
            <a:ext cx="14591957" cy="5130800"/>
          </a:xfrm>
        </p:spPr>
        <p:txBody>
          <a:bodyPr/>
          <a:lstStyle/>
          <a:p>
            <a:r>
              <a:rPr lang="en-CA" dirty="0">
                <a:solidFill>
                  <a:srgbClr val="FF0000"/>
                </a:solidFill>
              </a:rPr>
              <a:t>command</a:t>
            </a:r>
            <a:r>
              <a:rPr lang="en-CA" dirty="0"/>
              <a:t> </a:t>
            </a:r>
            <a:r>
              <a:rPr lang="en-CA" dirty="0">
                <a:highlight>
                  <a:srgbClr val="FFFF00"/>
                </a:highlight>
              </a:rPr>
              <a:t>[arg1] [arg2].... [</a:t>
            </a:r>
            <a:r>
              <a:rPr lang="en-CA" dirty="0" err="1">
                <a:highlight>
                  <a:srgbClr val="FFFF00"/>
                </a:highlight>
              </a:rPr>
              <a:t>argn</a:t>
            </a:r>
            <a:r>
              <a:rPr lang="en-CA" dirty="0">
                <a:highlight>
                  <a:srgbClr val="FFFF00"/>
                </a:highlight>
              </a:rPr>
              <a:t>] </a:t>
            </a:r>
            <a:r>
              <a:rPr lang="en-CA" dirty="0"/>
              <a:t>Enter/RETURN </a:t>
            </a:r>
            <a:endParaRPr lang="en-US" dirty="0"/>
          </a:p>
          <a:p>
            <a:r>
              <a:rPr lang="en-US" dirty="0"/>
              <a:t>➢ Some Linux commands consist of only the name of the command without any argument.</a:t>
            </a:r>
          </a:p>
          <a:p>
            <a:r>
              <a:rPr lang="en-US" dirty="0"/>
              <a:t>                </a:t>
            </a:r>
            <a:r>
              <a:rPr lang="en-US" dirty="0">
                <a:highlight>
                  <a:srgbClr val="00FFFF"/>
                </a:highlight>
              </a:rPr>
              <a:t>Example 1</a:t>
            </a:r>
            <a:r>
              <a:rPr lang="en-US" dirty="0"/>
              <a:t>, </a:t>
            </a:r>
            <a:r>
              <a:rPr lang="en-US" b="1" dirty="0">
                <a:solidFill>
                  <a:srgbClr val="FF0000"/>
                </a:solidFill>
              </a:rPr>
              <a:t>ls</a:t>
            </a:r>
            <a:r>
              <a:rPr lang="en-US" dirty="0"/>
              <a:t> By itself lists the content of the working directory. </a:t>
            </a:r>
          </a:p>
          <a:p>
            <a:r>
              <a:rPr lang="en-US" dirty="0"/>
              <a:t>➢ On the other side some commands that require arguments typically give short error message when typed without argument</a:t>
            </a:r>
          </a:p>
          <a:p>
            <a:r>
              <a:rPr lang="en-US" dirty="0"/>
              <a:t>               </a:t>
            </a:r>
            <a:r>
              <a:rPr lang="en-US" dirty="0">
                <a:highlight>
                  <a:srgbClr val="00FFFF"/>
                </a:highlight>
              </a:rPr>
              <a:t>Example 2</a:t>
            </a:r>
            <a:r>
              <a:rPr lang="en-US" dirty="0"/>
              <a:t>:- </a:t>
            </a:r>
            <a:r>
              <a:rPr lang="en-US" dirty="0" err="1">
                <a:solidFill>
                  <a:srgbClr val="FF0000"/>
                </a:solidFill>
              </a:rPr>
              <a:t>mkdir</a:t>
            </a:r>
            <a:r>
              <a:rPr lang="en-US" dirty="0"/>
              <a:t> (stands for Make directory, Used to create/make new   directory)</a:t>
            </a:r>
          </a:p>
          <a:p>
            <a:endParaRPr lang="en-CA" dirty="0"/>
          </a:p>
        </p:txBody>
      </p:sp>
      <p:sp>
        <p:nvSpPr>
          <p:cNvPr id="5" name="Slide Number Placeholder 4">
            <a:extLst>
              <a:ext uri="{FF2B5EF4-FFF2-40B4-BE49-F238E27FC236}">
                <a16:creationId xmlns:a16="http://schemas.microsoft.com/office/drawing/2014/main" id="{9CC82497-751F-40DB-827D-BFF5017A8BF2}"/>
              </a:ext>
            </a:extLst>
          </p:cNvPr>
          <p:cNvSpPr>
            <a:spLocks noGrp="1"/>
          </p:cNvSpPr>
          <p:nvPr>
            <p:ph type="sldNum" sz="quarter" idx="19"/>
          </p:nvPr>
        </p:nvSpPr>
        <p:spPr/>
        <p:txBody>
          <a:bodyPr/>
          <a:lstStyle/>
          <a:p>
            <a:fld id="{DEF3F5F5-7776-394F-A41F-3BAFC9CC9F8E}" type="slidenum">
              <a:rPr lang="en-US" smtClean="0"/>
              <a:pPr/>
              <a:t>8</a:t>
            </a:fld>
            <a:endParaRPr lang="en-US" dirty="0"/>
          </a:p>
        </p:txBody>
      </p:sp>
      <p:pic>
        <p:nvPicPr>
          <p:cNvPr id="7" name="Picture 6">
            <a:extLst>
              <a:ext uri="{FF2B5EF4-FFF2-40B4-BE49-F238E27FC236}">
                <a16:creationId xmlns:a16="http://schemas.microsoft.com/office/drawing/2014/main" id="{FCC6931D-E533-409B-982F-8D42A4F0E6DC}"/>
              </a:ext>
            </a:extLst>
          </p:cNvPr>
          <p:cNvPicPr>
            <a:picLocks noChangeAspect="1"/>
          </p:cNvPicPr>
          <p:nvPr/>
        </p:nvPicPr>
        <p:blipFill>
          <a:blip r:embed="rId2"/>
          <a:stretch>
            <a:fillRect/>
          </a:stretch>
        </p:blipFill>
        <p:spPr>
          <a:xfrm>
            <a:off x="3898595" y="6502277"/>
            <a:ext cx="6064343" cy="1586059"/>
          </a:xfrm>
          <a:prstGeom prst="rect">
            <a:avLst/>
          </a:prstGeom>
        </p:spPr>
      </p:pic>
    </p:spTree>
    <p:extLst>
      <p:ext uri="{BB962C8B-B14F-4D97-AF65-F5344CB8AC3E}">
        <p14:creationId xmlns:p14="http://schemas.microsoft.com/office/powerpoint/2010/main" val="3002849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8214" y="748707"/>
            <a:ext cx="11500180" cy="578521"/>
          </a:xfrm>
        </p:spPr>
        <p:txBody>
          <a:bodyPr/>
          <a:lstStyle/>
          <a:p>
            <a:r>
              <a:rPr lang="en-US" dirty="0"/>
              <a:t>Argument</a:t>
            </a:r>
          </a:p>
        </p:txBody>
      </p:sp>
      <p:sp>
        <p:nvSpPr>
          <p:cNvPr id="5" name="Slide Number Placeholder 4"/>
          <p:cNvSpPr>
            <a:spLocks noGrp="1"/>
          </p:cNvSpPr>
          <p:nvPr>
            <p:ph type="sldNum" sz="quarter" idx="19"/>
          </p:nvPr>
        </p:nvSpPr>
        <p:spPr>
          <a:xfrm>
            <a:off x="199082" y="8497455"/>
            <a:ext cx="529132" cy="486834"/>
          </a:xfrm>
        </p:spPr>
        <p:txBody>
          <a:bodyPr/>
          <a:lstStyle/>
          <a:p>
            <a:pPr marL="0" marR="0" lvl="0" indent="0" algn="l" defTabSz="781583" rtl="0" eaLnBrk="1" fontAlgn="auto" latinLnBrk="0" hangingPunct="1">
              <a:lnSpc>
                <a:spcPct val="100000"/>
              </a:lnSpc>
              <a:spcBef>
                <a:spcPts val="0"/>
              </a:spcBef>
              <a:spcAft>
                <a:spcPts val="0"/>
              </a:spcAft>
              <a:buClrTx/>
              <a:buSzTx/>
              <a:buFontTx/>
              <a:buNone/>
              <a:tabLst/>
              <a:defRPr/>
            </a:pPr>
            <a:fld id="{DEF3F5F5-7776-394F-A41F-3BAFC9CC9F8E}" type="slidenum">
              <a:rPr kumimoji="0" lang="en-US" sz="2100" b="1" i="0" u="none" strike="noStrike" kern="1200" cap="none" spc="0" normalizeH="0" baseline="0" noProof="0" smtClean="0">
                <a:ln>
                  <a:noFill/>
                </a:ln>
                <a:solidFill>
                  <a:srgbClr val="A6C8BC"/>
                </a:solidFill>
                <a:effectLst/>
                <a:uLnTx/>
                <a:uFillTx/>
                <a:latin typeface="Arial"/>
                <a:ea typeface="+mn-ea"/>
                <a:cs typeface="+mn-cs"/>
              </a:rPr>
              <a:pPr marL="0" marR="0" lvl="0" indent="0" algn="l" defTabSz="781583" rtl="0" eaLnBrk="1" fontAlgn="auto" latinLnBrk="0" hangingPunct="1">
                <a:lnSpc>
                  <a:spcPct val="100000"/>
                </a:lnSpc>
                <a:spcBef>
                  <a:spcPts val="0"/>
                </a:spcBef>
                <a:spcAft>
                  <a:spcPts val="0"/>
                </a:spcAft>
                <a:buClrTx/>
                <a:buSzTx/>
                <a:buFontTx/>
                <a:buNone/>
                <a:tabLst/>
                <a:defRPr/>
              </a:pPr>
              <a:t>9</a:t>
            </a:fld>
            <a:endParaRPr kumimoji="0" lang="en-US" sz="2100" b="1" i="0" u="none" strike="noStrike" kern="1200" cap="none" spc="0" normalizeH="0" baseline="0" noProof="0" dirty="0">
              <a:ln>
                <a:noFill/>
              </a:ln>
              <a:solidFill>
                <a:srgbClr val="A6C8BC"/>
              </a:solidFill>
              <a:effectLst/>
              <a:uLnTx/>
              <a:uFillTx/>
              <a:latin typeface="Arial"/>
              <a:ea typeface="+mn-ea"/>
              <a:cs typeface="+mn-cs"/>
            </a:endParaRPr>
          </a:p>
        </p:txBody>
      </p:sp>
      <p:sp>
        <p:nvSpPr>
          <p:cNvPr id="8" name="Text Placeholder 7"/>
          <p:cNvSpPr>
            <a:spLocks noGrp="1"/>
          </p:cNvSpPr>
          <p:nvPr>
            <p:ph type="body" sz="quarter" idx="15"/>
          </p:nvPr>
        </p:nvSpPr>
        <p:spPr>
          <a:xfrm>
            <a:off x="812881" y="1581665"/>
            <a:ext cx="14904913" cy="6524367"/>
          </a:xfrm>
        </p:spPr>
        <p:txBody>
          <a:bodyPr/>
          <a:lstStyle/>
          <a:p>
            <a:r>
              <a:rPr lang="en-US" sz="2800" dirty="0">
                <a:solidFill>
                  <a:schemeClr val="tx1"/>
                </a:solidFill>
              </a:rPr>
              <a:t>On Command line each sequence of nonblank character is called a token or word. </a:t>
            </a:r>
            <a:r>
              <a:rPr lang="en-US" sz="2800" dirty="0">
                <a:solidFill>
                  <a:schemeClr val="tx1"/>
                </a:solidFill>
                <a:highlight>
                  <a:srgbClr val="FFFF00"/>
                </a:highlight>
              </a:rPr>
              <a:t>An argument is a token that a command acts on </a:t>
            </a:r>
            <a:r>
              <a:rPr lang="en-US" sz="2800" dirty="0">
                <a:solidFill>
                  <a:schemeClr val="tx1"/>
                </a:solidFill>
              </a:rPr>
              <a:t>(</a:t>
            </a:r>
            <a:r>
              <a:rPr lang="en-US" sz="2800" dirty="0" err="1">
                <a:solidFill>
                  <a:schemeClr val="tx1"/>
                </a:solidFill>
              </a:rPr>
              <a:t>eg</a:t>
            </a:r>
            <a:r>
              <a:rPr lang="en-US" sz="2800" dirty="0">
                <a:solidFill>
                  <a:schemeClr val="tx1"/>
                </a:solidFill>
              </a:rPr>
              <a:t>: name of file or directory, string of characters or a number)</a:t>
            </a:r>
          </a:p>
          <a:p>
            <a:endParaRPr lang="en-US" sz="2000" dirty="0">
              <a:solidFill>
                <a:schemeClr val="tx1"/>
              </a:solidFill>
            </a:endParaRPr>
          </a:p>
          <a:p>
            <a:r>
              <a:rPr lang="en-US" sz="2400" dirty="0">
                <a:solidFill>
                  <a:schemeClr val="tx1"/>
                </a:solidFill>
                <a:highlight>
                  <a:srgbClr val="00FFFF"/>
                </a:highlight>
              </a:rPr>
              <a:t>Example 3</a:t>
            </a:r>
            <a:r>
              <a:rPr lang="en-US" sz="2400" dirty="0">
                <a:solidFill>
                  <a:schemeClr val="tx1"/>
                </a:solidFill>
              </a:rPr>
              <a:t>:- </a:t>
            </a:r>
            <a:r>
              <a:rPr lang="en-US" sz="2400" dirty="0">
                <a:solidFill>
                  <a:srgbClr val="FF0000"/>
                </a:solidFill>
              </a:rPr>
              <a:t>cp</a:t>
            </a:r>
            <a:r>
              <a:rPr lang="en-US" sz="2400" dirty="0">
                <a:solidFill>
                  <a:schemeClr val="tx1"/>
                </a:solidFill>
              </a:rPr>
              <a:t> </a:t>
            </a:r>
            <a:r>
              <a:rPr lang="en-US" sz="2400" dirty="0">
                <a:solidFill>
                  <a:srgbClr val="0070C0"/>
                </a:solidFill>
              </a:rPr>
              <a:t>temp </a:t>
            </a:r>
            <a:r>
              <a:rPr lang="en-US" sz="2400" dirty="0">
                <a:solidFill>
                  <a:srgbClr val="7030A0"/>
                </a:solidFill>
              </a:rPr>
              <a:t>backup</a:t>
            </a:r>
            <a:r>
              <a:rPr lang="en-US" sz="2400" dirty="0">
                <a:solidFill>
                  <a:schemeClr val="tx1"/>
                </a:solidFill>
              </a:rPr>
              <a:t> (this command line uses command cp to copy the file named temp to directory backup)</a:t>
            </a:r>
          </a:p>
          <a:p>
            <a:r>
              <a:rPr lang="en-US" sz="2400" dirty="0">
                <a:solidFill>
                  <a:srgbClr val="FF0000"/>
                </a:solidFill>
              </a:rPr>
              <a:t>cp</a:t>
            </a:r>
            <a:r>
              <a:rPr lang="en-US" sz="2400" dirty="0">
                <a:solidFill>
                  <a:schemeClr val="tx1"/>
                </a:solidFill>
              </a:rPr>
              <a:t>- is command (stands for copy, used to copy the files or directory)</a:t>
            </a:r>
          </a:p>
          <a:p>
            <a:r>
              <a:rPr lang="en-US" sz="2400" b="1" dirty="0">
                <a:solidFill>
                  <a:schemeClr val="tx1"/>
                </a:solidFill>
                <a:highlight>
                  <a:srgbClr val="FFFF00"/>
                </a:highlight>
              </a:rPr>
              <a:t>temp</a:t>
            </a:r>
            <a:r>
              <a:rPr lang="en-US" sz="2400" dirty="0">
                <a:solidFill>
                  <a:schemeClr val="tx1"/>
                </a:solidFill>
              </a:rPr>
              <a:t> is 1st argument </a:t>
            </a:r>
          </a:p>
          <a:p>
            <a:r>
              <a:rPr lang="en-US" sz="2400" b="1" dirty="0">
                <a:solidFill>
                  <a:schemeClr val="tx1"/>
                </a:solidFill>
                <a:highlight>
                  <a:srgbClr val="FFFF00"/>
                </a:highlight>
              </a:rPr>
              <a:t>backup</a:t>
            </a:r>
            <a:r>
              <a:rPr lang="en-US" sz="2400" dirty="0">
                <a:solidFill>
                  <a:schemeClr val="tx1"/>
                </a:solidFill>
              </a:rPr>
              <a:t> is 2nd argument</a:t>
            </a:r>
          </a:p>
        </p:txBody>
      </p:sp>
    </p:spTree>
    <p:extLst>
      <p:ext uri="{BB962C8B-B14F-4D97-AF65-F5344CB8AC3E}">
        <p14:creationId xmlns:p14="http://schemas.microsoft.com/office/powerpoint/2010/main" val="3836021168"/>
      </p:ext>
    </p:extLst>
  </p:cSld>
  <p:clrMapOvr>
    <a:masterClrMapping/>
  </p:clrMapOvr>
</p:sld>
</file>

<file path=ppt/theme/theme1.xml><?xml version="1.0" encoding="utf-8"?>
<a:theme xmlns:a="http://schemas.openxmlformats.org/drawingml/2006/main" name="Office Theme">
  <a:themeElements>
    <a:clrScheme name="Algonquin College Colours">
      <a:dk1>
        <a:srgbClr val="423F3F"/>
      </a:dk1>
      <a:lt1>
        <a:sysClr val="window" lastClr="FFFFFF"/>
      </a:lt1>
      <a:dk2>
        <a:srgbClr val="00673E"/>
      </a:dk2>
      <a:lt2>
        <a:srgbClr val="FFFFFF"/>
      </a:lt2>
      <a:accent1>
        <a:srgbClr val="00673E"/>
      </a:accent1>
      <a:accent2>
        <a:srgbClr val="599A83"/>
      </a:accent2>
      <a:accent3>
        <a:srgbClr val="A6C8BC"/>
      </a:accent3>
      <a:accent4>
        <a:srgbClr val="408A70"/>
      </a:accent4>
      <a:accent5>
        <a:srgbClr val="423F3F"/>
      </a:accent5>
      <a:accent6>
        <a:srgbClr val="B4B2B5"/>
      </a:accent6>
      <a:hlink>
        <a:srgbClr val="43B02A"/>
      </a:hlink>
      <a:folHlink>
        <a:srgbClr val="7AC14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5588</TotalTime>
  <Words>1683</Words>
  <Application>Microsoft Office PowerPoint</Application>
  <PresentationFormat>Custom</PresentationFormat>
  <Paragraphs>207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GNU/Linux System Support</vt:lpstr>
      <vt:lpstr>Major UNIX Operating System Components</vt:lpstr>
      <vt:lpstr>KERNEL</vt:lpstr>
      <vt:lpstr>FILE SYSTEM</vt:lpstr>
      <vt:lpstr>File System Structure</vt:lpstr>
      <vt:lpstr>SHELL</vt:lpstr>
      <vt:lpstr>There are several popular UNIX and UNIX “like” shells available</vt:lpstr>
      <vt:lpstr>Syntax for simple command</vt:lpstr>
      <vt:lpstr>Argument</vt:lpstr>
      <vt:lpstr>Options</vt:lpstr>
      <vt:lpstr>Command Argument and options</vt:lpstr>
      <vt:lpstr>Some basic commands</vt:lpstr>
      <vt:lpstr>pwd Command</vt:lpstr>
      <vt:lpstr>ls Command </vt:lpstr>
      <vt:lpstr>PowerPoint Presentation</vt:lpstr>
      <vt:lpstr>cd Command </vt:lpstr>
      <vt:lpstr>cp Command </vt:lpstr>
      <vt:lpstr>mv Command</vt:lpstr>
      <vt:lpstr>mkdir Command</vt:lpstr>
      <vt:lpstr>mkdir Command</vt:lpstr>
      <vt:lpstr>mkdir Command</vt:lpstr>
      <vt:lpstr>touch Command</vt:lpstr>
      <vt:lpstr>rm command</vt:lpstr>
      <vt:lpstr>rmdir Command</vt:lpstr>
      <vt:lpstr>echo command</vt:lpstr>
      <vt:lpstr>cat Command</vt:lpstr>
      <vt:lpstr>PowerPoint Presentation</vt:lpstr>
      <vt:lpstr>THINGS TO DO FOR NEXT CLASS</vt:lpstr>
      <vt:lpstr>Questions ?</vt:lpstr>
    </vt:vector>
  </TitlesOfParts>
  <Company>Salt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Daniela Chavez Ackermann</dc:creator>
  <cp:lastModifiedBy>Gurpreet Singh Sidhu</cp:lastModifiedBy>
  <cp:revision>234</cp:revision>
  <dcterms:created xsi:type="dcterms:W3CDTF">2016-12-21T16:02:28Z</dcterms:created>
  <dcterms:modified xsi:type="dcterms:W3CDTF">2025-09-05T14:46:28Z</dcterms:modified>
</cp:coreProperties>
</file>