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8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5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64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1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31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5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29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1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83B8-9956-42A5-824A-A216D2ED2F7C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F5E0-DF9B-48AD-9ECF-C5610E4E3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4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617465" y="2781679"/>
            <a:ext cx="1815353" cy="13312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GameControl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271014" y="426201"/>
            <a:ext cx="1815353" cy="13312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Opening</a:t>
            </a:r>
          </a:p>
          <a:p>
            <a:pPr algn="ctr"/>
            <a:r>
              <a:rPr lang="en-US" altLang="zh-TW" dirty="0" smtClean="0"/>
              <a:t>- Button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71014" y="1961407"/>
            <a:ext cx="1815353" cy="13312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Naming</a:t>
            </a:r>
          </a:p>
          <a:p>
            <a:pPr algn="ctr"/>
            <a:r>
              <a:rPr lang="en-US" altLang="zh-TW" dirty="0" smtClean="0"/>
              <a:t>- Textbox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271015" y="3496613"/>
            <a:ext cx="1815353" cy="13312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Gaming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 Mouse Event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 Timer Event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 Button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271015" y="5031819"/>
            <a:ext cx="1815353" cy="13312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Ending</a:t>
            </a:r>
          </a:p>
          <a:p>
            <a:pPr algn="ctr"/>
            <a:r>
              <a:rPr lang="en-US" altLang="zh-TW" dirty="0" smtClean="0"/>
              <a:t>- Timer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 flipV="1">
            <a:off x="5432818" y="1091831"/>
            <a:ext cx="838196" cy="235547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3"/>
            <a:endCxn id="6" idx="1"/>
          </p:cNvCxnSpPr>
          <p:nvPr/>
        </p:nvCxnSpPr>
        <p:spPr>
          <a:xfrm flipV="1">
            <a:off x="5432818" y="2627037"/>
            <a:ext cx="838196" cy="82027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7" idx="1"/>
          </p:cNvCxnSpPr>
          <p:nvPr/>
        </p:nvCxnSpPr>
        <p:spPr>
          <a:xfrm>
            <a:off x="5432818" y="3447309"/>
            <a:ext cx="838197" cy="71493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8" idx="1"/>
          </p:cNvCxnSpPr>
          <p:nvPr/>
        </p:nvCxnSpPr>
        <p:spPr>
          <a:xfrm>
            <a:off x="5432818" y="3447309"/>
            <a:ext cx="838197" cy="22501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320488" y="1961407"/>
            <a:ext cx="5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stat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320488" y="484715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done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617464" y="376897"/>
            <a:ext cx="1815353" cy="13312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Slider</a:t>
            </a:r>
          </a:p>
          <a:p>
            <a:pPr algn="ctr"/>
            <a:r>
              <a:rPr lang="en-US" altLang="zh-TW" dirty="0" smtClean="0"/>
              <a:t>- Mouse Event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5" idx="2"/>
            <a:endCxn id="4" idx="0"/>
          </p:cNvCxnSpPr>
          <p:nvPr/>
        </p:nvCxnSpPr>
        <p:spPr>
          <a:xfrm>
            <a:off x="4525141" y="1708156"/>
            <a:ext cx="1" cy="1073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654387" y="2004453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volume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305586" y="3547146"/>
            <a:ext cx="922820" cy="412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Pet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305586" y="4061497"/>
            <a:ext cx="922820" cy="412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Food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8305586" y="4570242"/>
            <a:ext cx="922820" cy="412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Ball</a:t>
            </a:r>
          </a:p>
        </p:txBody>
      </p:sp>
    </p:spTree>
    <p:extLst>
      <p:ext uri="{BB962C8B-B14F-4D97-AF65-F5344CB8AC3E}">
        <p14:creationId xmlns:p14="http://schemas.microsoft.com/office/powerpoint/2010/main" val="315693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Redleaf</dc:creator>
  <cp:lastModifiedBy>Redleaf</cp:lastModifiedBy>
  <cp:revision>3</cp:revision>
  <dcterms:created xsi:type="dcterms:W3CDTF">2018-06-04T09:12:32Z</dcterms:created>
  <dcterms:modified xsi:type="dcterms:W3CDTF">2018-06-04T09:32:17Z</dcterms:modified>
</cp:coreProperties>
</file>