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D51D-0F9D-4D5E-9937-20CF5E8D6D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8A23-EE61-4E9D-A36F-2697EC02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34" y="2657623"/>
            <a:ext cx="3438525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75" y="2657623"/>
            <a:ext cx="3443288" cy="2338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2234" y="5087195"/>
            <a:ext cx="343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</a:t>
            </a:r>
            <a:r>
              <a:rPr lang="en-US" dirty="0" smtClean="0"/>
              <a:t>M-13 (v1):     </a:t>
            </a:r>
            <a:r>
              <a:rPr lang="en-US" dirty="0"/>
              <a:t>S</a:t>
            </a:r>
            <a:r>
              <a:rPr lang="en-US" dirty="0" smtClean="0"/>
              <a:t>eparation between adjacent rows of patches is larger than separation between adjacent density patches.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6775" y="5087195"/>
            <a:ext cx="343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smtClean="0"/>
              <a:t>M-13 (v2):  </a:t>
            </a:r>
            <a:r>
              <a:rPr lang="en-US" dirty="0" smtClean="0"/>
              <a:t>Separation between adjacent rows of patches is the same as separation between adjacent density patches.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04348" y="3246668"/>
            <a:ext cx="1888957" cy="2005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38474" y="2322073"/>
            <a:ext cx="0" cy="3836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2233" y="928333"/>
            <a:ext cx="8987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Geometry of M-13 targets changed during 2014 </a:t>
            </a:r>
            <a:r>
              <a:rPr lang="en-US" dirty="0" smtClean="0"/>
              <a:t>for </a:t>
            </a:r>
            <a:r>
              <a:rPr lang="en-US" dirty="0"/>
              <a:t>serial numbered </a:t>
            </a:r>
            <a:r>
              <a:rPr lang="en-US" dirty="0" smtClean="0"/>
              <a:t>M13-60-1X </a:t>
            </a:r>
            <a:r>
              <a:rPr lang="en-US" dirty="0"/>
              <a:t>targets. </a:t>
            </a:r>
            <a:r>
              <a:rPr lang="en-US" dirty="0" smtClean="0"/>
              <a:t> (Possibly 1/2X targets as well.)   Serial </a:t>
            </a:r>
            <a:r>
              <a:rPr lang="en-US" dirty="0"/>
              <a:t>numbers after #889 are known to use the </a:t>
            </a:r>
            <a:r>
              <a:rPr lang="en-US" dirty="0" smtClean="0"/>
              <a:t>newer (v2) geometry.  Serial </a:t>
            </a:r>
            <a:r>
              <a:rPr lang="en-US" dirty="0"/>
              <a:t>numbers prior to #816 use the </a:t>
            </a:r>
            <a:r>
              <a:rPr lang="en-US" dirty="0" smtClean="0"/>
              <a:t>older (v1) geometry. The two target versions can be distinguished visually as shown below. </a:t>
            </a:r>
            <a:r>
              <a:rPr lang="en-US" dirty="0"/>
              <a:t>Use the appropriately labeled sample data file.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4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Lepley, Margaret A.</dc:creator>
  <cp:lastModifiedBy>Lepley, Margaret A.</cp:lastModifiedBy>
  <cp:revision>4</cp:revision>
  <dcterms:created xsi:type="dcterms:W3CDTF">2015-01-23T20:47:54Z</dcterms:created>
  <dcterms:modified xsi:type="dcterms:W3CDTF">2015-02-23T23:01:12Z</dcterms:modified>
</cp:coreProperties>
</file>