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6ba26f7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6ba26f7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add animation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6ba26f7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6ba26f7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add animation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96ba26f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96ba26f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the question and answer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6ba26f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6ba26f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the question and answer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6ba26f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96ba26f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the question and answer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6ba26f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96ba26f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the question and answer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96ba26f7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96ba26f7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the question and answer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96ba26f7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96ba26f7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question and visual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96ba26f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96ba26f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question and visual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ba26f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ba26f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question and visual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9773220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9773220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96ba26f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96ba26f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question and visual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96ba26f7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96ba26f7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an animation between question and visual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49773220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49773220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3a5b485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93a5b485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6ba26f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96ba26f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96ba26f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96ba26f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6ba26f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96ba26f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6ba26f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96ba26f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96ba26f7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96ba26f7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add animation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6ba26f7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96ba26f7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add animation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4500" y="1474800"/>
            <a:ext cx="859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fortaa"/>
                <a:ea typeface="Comfortaa"/>
                <a:cs typeface="Comfortaa"/>
                <a:sym typeface="Comfortaa"/>
              </a:rPr>
              <a:t>Intro to Java Day 2- More Java Syntax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By: Nishant Malpani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30950" y="1698075"/>
            <a:ext cx="84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Let’s look at an example. What will the following will output?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730950" y="1698075"/>
            <a:ext cx="796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this what you got? Why does the answer to #3 have no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decimal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point, and why does the answer to 4 have a decimal point?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50" y="2500562"/>
            <a:ext cx="4680925" cy="15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858850" y="2500550"/>
            <a:ext cx="280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1)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3.3333333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2)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3.75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3)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4)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8.0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30950" y="4205175"/>
            <a:ext cx="796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Let’s take a minute to understand each of these answers. Casting can be confusing, and it is a slightly more advanced concept so don’t stress if you aren’t fully grasping them on your first day!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30950" y="1698075"/>
            <a:ext cx="78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 you guys remember what strings are? Can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someone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share and remind us what a String is in Java?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66650" y="2571750"/>
            <a:ext cx="789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String is a one of Java’s primitive types- it can store a set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amount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of characters. Remember, a String is made up of multiple characters.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94" y="3587550"/>
            <a:ext cx="4807062" cy="1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vs Character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30950" y="1698075"/>
            <a:ext cx="78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 is the difference between a String and a Character? Can someone remind us?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66650" y="2571750"/>
            <a:ext cx="789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While both Strings and Characters are primitive types in Java, Characters can only store a unique character (one character), while Strings can store multiple characters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766650" y="3835675"/>
            <a:ext cx="78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Remember- Strings are defined by double quotes, while Characters are defined by single quotes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vs Character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730950" y="1633300"/>
            <a:ext cx="796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Take a minute and practice making a few of your own Strings and Characters!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50" y="2729975"/>
            <a:ext cx="479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Concatenation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730950" y="1633300"/>
            <a:ext cx="796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String Concatenation… that sounds like a complicated thing! Don’t worry- it’s really simple!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String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concatenation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is when you add multiple Strings together to make a combined String!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Wait… you can do that???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Yeah, you can and it’s just like math! Let’s look at a few examples together.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Concatenation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 do you think the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example below will output?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50" y="2261400"/>
            <a:ext cx="4956575" cy="2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Concatenation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30950" y="1633300"/>
            <a:ext cx="796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guessed “Redmond Code Association!” you are correct!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Notice how space was added at the end of the words Redmond and Code. If space wasn’t added- what do you think would happen?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38" y="3238500"/>
            <a:ext cx="4124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Concatenation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730950" y="1633300"/>
            <a:ext cx="7968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compiler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will output “RedmondCodeAssociation!”.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Concatenation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is very useful- but it’s important to use spaces when applicable. Java will read your code line by line and won’t make any assumptions about whether you want a space or not- so be careful!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74" y="3675925"/>
            <a:ext cx="7507650" cy="9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Concatenation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730950" y="1633300"/>
            <a:ext cx="7968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Let’s practice some String Concatenation!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Make three strings: One containing your first name, one containing your last name, and the third containing your favorite food.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Then, make a fourth string which is a concatenation of the three strings and print the fourth string out.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output of your code should look something like: “Firstname lastname- food!”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Arithmetic Operators in Java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19475" y="1697475"/>
            <a:ext cx="789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Just like math, you can do all arithmetic operations in Java!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75" y="2189225"/>
            <a:ext cx="3662751" cy="27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19475" y="2240475"/>
            <a:ext cx="36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You are probably familiar with all of the operators except for modulus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. However, there are a few interesting things we will see.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As a reminder, modulus is the remainder of a division problem, and is represented by the percentage sign in java. As an example, 10 % 7 equals 3.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String Concatenation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730950" y="1633300"/>
            <a:ext cx="796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Did your code work? If not, what went wrong?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Here’s what mine looked like: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874" y="2668351"/>
            <a:ext cx="3845225" cy="7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624" y="2370525"/>
            <a:ext cx="4049700" cy="20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814838" y="3559050"/>
            <a:ext cx="387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anyone have any questions on how this works or about String concatenation in general?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That’s it for today!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730950" y="1633300"/>
            <a:ext cx="796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Any question? We learned a lot of important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fundamental concepts that you will need to master because learning more complex Java concepts!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 we learned: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-	Arithmetic Operations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-     Casting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-	String Concatenation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While it may seem that what we are learning now is boring and useless, it is vital to understand before moving forward. Exciting projects are coming in the near future!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539250" y="18095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Thank You For Coming!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Please check out the Redmond Code Association website for more events and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resources! </a:t>
            </a:r>
            <a:r>
              <a:rPr lang="en" sz="2022">
                <a:latin typeface="Comfortaa"/>
                <a:ea typeface="Comfortaa"/>
                <a:cs typeface="Comfortaa"/>
                <a:sym typeface="Comfortaa"/>
              </a:rPr>
              <a:t>(Write something like this at the end of each event)</a:t>
            </a:r>
            <a:endParaRPr sz="202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Let’s do some practice!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19475" y="1697475"/>
            <a:ext cx="789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Take a minute and evaluate the following problems. We will discuss them as a group once you are done.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25" y="2360350"/>
            <a:ext cx="6248400" cy="24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Answers!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50" y="2044325"/>
            <a:ext cx="4261775" cy="23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592450" y="2548675"/>
            <a:ext cx="322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How did your answers compare with these? Notice anything weird with the last one….?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happened with the division?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66650" y="1774950"/>
            <a:ext cx="7968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Notice how 10 / 3 = 3, according to Java. However, we know that 10 divided by 3 is actually 3.33…! Why is Java saying that the answer is 3?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anyone have a guess for why?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475" y="2510800"/>
            <a:ext cx="1838500" cy="2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happened with the division?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30950" y="1633300"/>
            <a:ext cx="796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reason is because Java spits out the answer as an integer, and integers cannot have decimals. So what Java does is it does the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division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, excludes the reminder, and answers with what the whole number is. Let’s look at some more examples.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 do you think the following will be?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50" y="3382641"/>
            <a:ext cx="4972549" cy="171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happened with the division?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25" y="2387725"/>
            <a:ext cx="5415350" cy="19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972025" y="1698075"/>
            <a:ext cx="642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Is this what you got?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66650" y="1698075"/>
            <a:ext cx="789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 if we don’t want the decimal places to be cut off?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To do this, we have to </a:t>
            </a:r>
            <a:r>
              <a:rPr lang="en" sz="1800" u="sng">
                <a:latin typeface="Comfortaa"/>
                <a:ea typeface="Comfortaa"/>
                <a:cs typeface="Comfortaa"/>
                <a:sym typeface="Comfortaa"/>
              </a:rPr>
              <a:t>cast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operators to a different type that includes decimal points. Casting is when you assign the value of one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primitive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data type to another data type.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anyone recall what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primitive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type in Java supports this?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Floats and Doubles! If we cast the numbers in the operations to either a float or double, the decimal places will not get cut off.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2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69075" y="836213"/>
            <a:ext cx="80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83650"/>
            <a:ext cx="637809" cy="6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766650" y="1408925"/>
            <a:ext cx="7896600" cy="92100"/>
          </a:xfrm>
          <a:prstGeom prst="rect">
            <a:avLst/>
          </a:prstGeom>
          <a:solidFill>
            <a:srgbClr val="23D23A"/>
          </a:solidFill>
          <a:ln cap="flat" cmpd="sng" w="9525">
            <a:solidFill>
              <a:srgbClr val="23D2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30950" y="1633300"/>
            <a:ext cx="796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30950" y="1698075"/>
            <a:ext cx="84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Let’s look at an example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What will the following will output?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50" y="2356825"/>
            <a:ext cx="6452725" cy="2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