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9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ednam087/MyProjectedunet-2025.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R.D.R </a:t>
            </a:r>
            <a:r>
              <a:rPr lang="en-US" sz="2000" b="1" dirty="0" err="1" smtClean="0">
                <a:solidFill>
                  <a:schemeClr val="accent1">
                    <a:lumMod val="75000"/>
                  </a:schemeClr>
                </a:solidFill>
                <a:latin typeface="Arial" pitchFamily="34" charset="0"/>
                <a:cs typeface="Arial" pitchFamily="34" charset="0"/>
              </a:rPr>
              <a:t>SaiGanesh</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R.D.R </a:t>
            </a:r>
            <a:r>
              <a:rPr lang="en-US" sz="2000" b="1" dirty="0" err="1" smtClean="0">
                <a:solidFill>
                  <a:schemeClr val="accent1">
                    <a:lumMod val="75000"/>
                  </a:schemeClr>
                </a:solidFill>
                <a:latin typeface="Arial"/>
                <a:cs typeface="Arial"/>
              </a:rPr>
              <a:t>SaiGanesh</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Miracle educational Society Group of Institutions</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a:t>In the near future, the most important use of </a:t>
            </a:r>
            <a:r>
              <a:rPr lang="en-US" dirty="0" err="1"/>
              <a:t>steganographic</a:t>
            </a:r>
            <a:r>
              <a:rPr lang="en-US" dirty="0"/>
              <a:t> techniques will probably be lying in the field of digital watermarking</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dirty="0"/>
              <a:t>T</a:t>
            </a:r>
            <a:r>
              <a:rPr lang="en-US" dirty="0" smtClean="0"/>
              <a:t>he </a:t>
            </a:r>
            <a:r>
              <a:rPr lang="en-US" dirty="0"/>
              <a:t>basic problem statement in steganography, where the task is to hide a message in another piece of information (e.g., an image, audio file, etc.) without leaving any visible signs that the message is there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smtClean="0"/>
              <a:t>1.Python Idle.</a:t>
            </a:r>
            <a:endParaRPr lang="en-IN" dirty="0" smtClean="0"/>
          </a:p>
          <a:p>
            <a:pPr marL="0" indent="0">
              <a:buNone/>
            </a:pPr>
            <a:r>
              <a:rPr lang="en-IN" dirty="0" smtClean="0"/>
              <a:t>2.cv2 pip library</a:t>
            </a:r>
          </a:p>
          <a:p>
            <a:pPr marL="0" indent="0">
              <a:buNone/>
            </a:pPr>
            <a:r>
              <a:rPr lang="en-IN" dirty="0" smtClean="0"/>
              <a:t>3.Github</a:t>
            </a:r>
          </a:p>
          <a:p>
            <a:pPr marL="0" indent="0">
              <a:buNone/>
            </a:pPr>
            <a:r>
              <a:rPr lang="en-IN" dirty="0" smtClean="0"/>
              <a:t>4. OS :- Window</a:t>
            </a:r>
            <a:endParaRPr lang="en-IN" dirty="0" smtClean="0"/>
          </a:p>
          <a:p>
            <a:pPr marL="0" indent="0">
              <a:buNone/>
            </a:pPr>
            <a:r>
              <a:rPr lang="en-IN" dirty="0"/>
              <a:t>5</a:t>
            </a:r>
            <a:r>
              <a:rPr lang="en-IN" dirty="0" smtClean="0"/>
              <a:t>.System :- Dell laptop [ processor :- </a:t>
            </a:r>
            <a:r>
              <a:rPr lang="en-US" dirty="0" smtClean="0"/>
              <a:t>11th </a:t>
            </a:r>
            <a:r>
              <a:rPr lang="en-US" dirty="0"/>
              <a:t>Gen Intel(R) Core(TM) i5-1135G7 @ 2.40GHz   2.42 </a:t>
            </a:r>
            <a:r>
              <a:rPr lang="en-US" dirty="0" smtClean="0"/>
              <a:t>GHz, 8Gb Ram]</a:t>
            </a:r>
          </a:p>
          <a:p>
            <a:pPr marL="0" indent="0">
              <a:buNone/>
            </a:pPr>
            <a:r>
              <a:rPr lang="en-US" dirty="0" smtClean="0"/>
              <a:t>6.Steganography encryption and decryption with keys.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dirty="0" smtClean="0">
                <a:solidFill>
                  <a:srgbClr val="0F0F0F"/>
                </a:solidFill>
              </a:rPr>
              <a:t>1.Hiding Data with Simple Steganography Website.</a:t>
            </a:r>
          </a:p>
          <a:p>
            <a:pPr marL="0" indent="0">
              <a:buNone/>
            </a:pPr>
            <a:r>
              <a:rPr lang="en-IN" sz="1800" b="1" dirty="0" smtClean="0">
                <a:solidFill>
                  <a:srgbClr val="0F0F0F"/>
                </a:solidFill>
              </a:rPr>
              <a:t>2.Having private and public Keys.</a:t>
            </a:r>
          </a:p>
          <a:p>
            <a:pPr marL="0" indent="0">
              <a:buNone/>
            </a:pPr>
            <a:r>
              <a:rPr lang="en-IN" sz="1800" b="1" dirty="0" smtClean="0">
                <a:solidFill>
                  <a:srgbClr val="0F0F0F"/>
                </a:solidFill>
              </a:rPr>
              <a:t>3.Learned basics of cybersecurity.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dirty="0"/>
              <a:t>individuals or organizations requiring secure, covert communication, such as journalists, whistleblowers, military personnel, law enforcement agencies conducting undercover operations, or even businesses looking to protect sensitive data by hiding it within seemingly ordinary files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8" y="1239715"/>
            <a:ext cx="5158151" cy="290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96077" y="854807"/>
            <a:ext cx="4283192" cy="259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683" y="3770810"/>
            <a:ext cx="4159128" cy="268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a:t>In conclusion, image steganography is a powerful and evolving technique that plays a crucial role in secure communication and data protection. By embedding secret information within the pixels of an image, steganography provides a covert channel for transmitting sensitive data without arousing suspicion.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https://github.com/Rednam087/MyProjectedunet-2025.git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215</Words>
  <Application>Microsoft Office PowerPoint</Application>
  <PresentationFormat>Custom</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32</cp:revision>
  <dcterms:created xsi:type="dcterms:W3CDTF">2021-05-26T16:50:10Z</dcterms:created>
  <dcterms:modified xsi:type="dcterms:W3CDTF">2025-02-26T11:57:14Z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