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7" r:id="rId8"/>
    <p:sldId id="263" r:id="rId9"/>
    <p:sldId id="268" r:id="rId10"/>
    <p:sldId id="264" r:id="rId11"/>
    <p:sldId id="269" r:id="rId12"/>
    <p:sldId id="271" r:id="rId13"/>
    <p:sldId id="272" r:id="rId14"/>
    <p:sldId id="266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7B5BD-950D-4630-B56B-87D1844175CC}" type="doc">
      <dgm:prSet loTypeId="urn:microsoft.com/office/officeart/2005/8/layout/pyramid1" loCatId="pyramid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517C5A18-2A77-4C70-A6C1-B19DDEDB14E5}">
      <dgm:prSet phldrT="[Tekst]" custT="1"/>
      <dgm:spPr/>
      <dgm:t>
        <a:bodyPr/>
        <a:lstStyle/>
        <a:p>
          <a:r>
            <a:rPr lang="pl-PL" sz="1600" b="0" u="none" dirty="0" smtClean="0"/>
            <a:t>Styl</a:t>
          </a:r>
        </a:p>
        <a:p>
          <a:r>
            <a:rPr lang="pl-PL" sz="1600" b="0" u="none" dirty="0" smtClean="0"/>
            <a:t>lokalny</a:t>
          </a:r>
        </a:p>
      </dgm:t>
    </dgm:pt>
    <dgm:pt modelId="{60854E79-F3F5-4DFC-8603-1AE3E923C9BE}" type="parTrans" cxnId="{E73229A0-EC21-454D-A88D-3B03431346EA}">
      <dgm:prSet/>
      <dgm:spPr/>
      <dgm:t>
        <a:bodyPr/>
        <a:lstStyle/>
        <a:p>
          <a:endParaRPr lang="pl-PL" sz="1600"/>
        </a:p>
      </dgm:t>
    </dgm:pt>
    <dgm:pt modelId="{E0E6807B-3CD7-4B2C-B969-1911EBEA31A3}" type="sibTrans" cxnId="{E73229A0-EC21-454D-A88D-3B03431346EA}">
      <dgm:prSet/>
      <dgm:spPr/>
      <dgm:t>
        <a:bodyPr/>
        <a:lstStyle/>
        <a:p>
          <a:endParaRPr lang="pl-PL" sz="1600"/>
        </a:p>
      </dgm:t>
    </dgm:pt>
    <dgm:pt modelId="{47C123C8-4CC3-4BF4-BF21-AE225E9853D0}">
      <dgm:prSet phldrT="[Tekst]" custT="1"/>
      <dgm:spPr/>
      <dgm:t>
        <a:bodyPr/>
        <a:lstStyle/>
        <a:p>
          <a:r>
            <a:rPr lang="pl-PL" sz="2000" dirty="0" smtClean="0"/>
            <a:t>Rozciąganie stylu</a:t>
          </a:r>
        </a:p>
      </dgm:t>
    </dgm:pt>
    <dgm:pt modelId="{CCE9899C-C6FF-47EB-A6D7-40EAE270A8E2}" type="parTrans" cxnId="{0FE48035-F371-4A1D-BC37-9A93318334B9}">
      <dgm:prSet/>
      <dgm:spPr/>
      <dgm:t>
        <a:bodyPr/>
        <a:lstStyle/>
        <a:p>
          <a:endParaRPr lang="pl-PL" sz="1600"/>
        </a:p>
      </dgm:t>
    </dgm:pt>
    <dgm:pt modelId="{A53CF093-F4CF-4712-B1BD-98DF7DB216B0}" type="sibTrans" cxnId="{0FE48035-F371-4A1D-BC37-9A93318334B9}">
      <dgm:prSet/>
      <dgm:spPr/>
      <dgm:t>
        <a:bodyPr/>
        <a:lstStyle/>
        <a:p>
          <a:endParaRPr lang="pl-PL" sz="1600"/>
        </a:p>
      </dgm:t>
    </dgm:pt>
    <dgm:pt modelId="{67BC7EED-3A50-4CB7-9FDB-8E0BE9F8295D}">
      <dgm:prSet phldrT="[Tekst]" custT="1"/>
      <dgm:spPr/>
      <dgm:t>
        <a:bodyPr/>
        <a:lstStyle/>
        <a:p>
          <a:r>
            <a:rPr lang="pl-PL" sz="2000" dirty="0" smtClean="0"/>
            <a:t>Wydzielone bloki</a:t>
          </a:r>
          <a:endParaRPr lang="pl-PL" sz="2000" dirty="0"/>
        </a:p>
      </dgm:t>
    </dgm:pt>
    <dgm:pt modelId="{A2B2EC69-9560-4811-B6BF-92993D17A392}" type="parTrans" cxnId="{ED89B4CD-00F2-40B9-A8FF-B496645F58DA}">
      <dgm:prSet/>
      <dgm:spPr/>
      <dgm:t>
        <a:bodyPr/>
        <a:lstStyle/>
        <a:p>
          <a:endParaRPr lang="pl-PL" sz="1600"/>
        </a:p>
      </dgm:t>
    </dgm:pt>
    <dgm:pt modelId="{8DD409C6-C099-4270-90CC-AF97757D744F}" type="sibTrans" cxnId="{ED89B4CD-00F2-40B9-A8FF-B496645F58DA}">
      <dgm:prSet/>
      <dgm:spPr/>
      <dgm:t>
        <a:bodyPr/>
        <a:lstStyle/>
        <a:p>
          <a:endParaRPr lang="pl-PL" sz="1600"/>
        </a:p>
      </dgm:t>
    </dgm:pt>
    <dgm:pt modelId="{119D4A08-A213-47E7-9CEE-189E7A10842D}">
      <dgm:prSet phldrT="[Tekst]" custT="1"/>
      <dgm:spPr/>
      <dgm:t>
        <a:bodyPr/>
        <a:lstStyle/>
        <a:p>
          <a:r>
            <a:rPr lang="pl-PL" sz="2000" dirty="0" smtClean="0"/>
            <a:t>Wewnętrzny arkusz stylów</a:t>
          </a:r>
          <a:endParaRPr lang="pl-PL" sz="2000" dirty="0"/>
        </a:p>
      </dgm:t>
    </dgm:pt>
    <dgm:pt modelId="{6A9E272C-8C2D-48DA-A170-CF094045C318}" type="parTrans" cxnId="{9CD2A92B-69BD-4D3A-96B9-A1CBE18D90D9}">
      <dgm:prSet/>
      <dgm:spPr/>
      <dgm:t>
        <a:bodyPr/>
        <a:lstStyle/>
        <a:p>
          <a:endParaRPr lang="pl-PL" sz="1600"/>
        </a:p>
      </dgm:t>
    </dgm:pt>
    <dgm:pt modelId="{2002CE0F-1C68-4BDD-81D0-8C7C8C807995}" type="sibTrans" cxnId="{9CD2A92B-69BD-4D3A-96B9-A1CBE18D90D9}">
      <dgm:prSet/>
      <dgm:spPr/>
      <dgm:t>
        <a:bodyPr/>
        <a:lstStyle/>
        <a:p>
          <a:endParaRPr lang="pl-PL" sz="1600"/>
        </a:p>
      </dgm:t>
    </dgm:pt>
    <dgm:pt modelId="{01F0BF37-2C29-4A00-BDE4-DC29656B609F}">
      <dgm:prSet phldrT="[Tekst]" custT="1"/>
      <dgm:spPr/>
      <dgm:t>
        <a:bodyPr/>
        <a:lstStyle/>
        <a:p>
          <a:r>
            <a:rPr lang="pl-PL" sz="2000" dirty="0" smtClean="0"/>
            <a:t>Zewnętrzny arkusz stylów</a:t>
          </a:r>
          <a:endParaRPr lang="pl-PL" sz="2000" dirty="0"/>
        </a:p>
      </dgm:t>
    </dgm:pt>
    <dgm:pt modelId="{380B656B-795E-4750-982A-00676727AD67}" type="parTrans" cxnId="{FAF6B66B-97B3-41BA-AEFF-3B7AC517444C}">
      <dgm:prSet/>
      <dgm:spPr/>
      <dgm:t>
        <a:bodyPr/>
        <a:lstStyle/>
        <a:p>
          <a:endParaRPr lang="pl-PL" sz="1600"/>
        </a:p>
      </dgm:t>
    </dgm:pt>
    <dgm:pt modelId="{96F970A2-1BCF-4405-89B3-064F2EE7B148}" type="sibTrans" cxnId="{FAF6B66B-97B3-41BA-AEFF-3B7AC517444C}">
      <dgm:prSet/>
      <dgm:spPr/>
      <dgm:t>
        <a:bodyPr/>
        <a:lstStyle/>
        <a:p>
          <a:endParaRPr lang="pl-PL" sz="1600"/>
        </a:p>
      </dgm:t>
    </dgm:pt>
    <dgm:pt modelId="{BA9DF1FC-F8B9-4ADC-8DAE-00DB84A7491D}">
      <dgm:prSet phldrT="[Tekst]" custT="1"/>
      <dgm:spPr/>
      <dgm:t>
        <a:bodyPr/>
        <a:lstStyle/>
        <a:p>
          <a:r>
            <a:rPr lang="pl-PL" sz="2000" dirty="0" smtClean="0"/>
            <a:t>Import stylów </a:t>
          </a:r>
          <a:r>
            <a:rPr lang="pl-PL" sz="2000" smtClean="0"/>
            <a:t>do zewnętrznego </a:t>
          </a:r>
          <a:r>
            <a:rPr lang="pl-PL" sz="2000" dirty="0" smtClean="0"/>
            <a:t>arkusza</a:t>
          </a:r>
          <a:endParaRPr lang="pl-PL" sz="2000" dirty="0"/>
        </a:p>
      </dgm:t>
    </dgm:pt>
    <dgm:pt modelId="{4D34F828-A5D4-4425-8AD2-08E01CD25226}" type="parTrans" cxnId="{90A5BC9D-25D5-428B-AE65-0AAC9400D00A}">
      <dgm:prSet/>
      <dgm:spPr/>
      <dgm:t>
        <a:bodyPr/>
        <a:lstStyle/>
        <a:p>
          <a:endParaRPr lang="pl-PL" sz="1600"/>
        </a:p>
      </dgm:t>
    </dgm:pt>
    <dgm:pt modelId="{382B7DFE-AEE5-47A6-93D4-DBA4D4522821}" type="sibTrans" cxnId="{90A5BC9D-25D5-428B-AE65-0AAC9400D00A}">
      <dgm:prSet/>
      <dgm:spPr/>
      <dgm:t>
        <a:bodyPr/>
        <a:lstStyle/>
        <a:p>
          <a:endParaRPr lang="pl-PL" sz="1600"/>
        </a:p>
      </dgm:t>
    </dgm:pt>
    <dgm:pt modelId="{8DBE8C15-98EA-4949-B189-8B2579D63C03}">
      <dgm:prSet phldrT="[Tekst]" custT="1"/>
      <dgm:spPr/>
      <dgm:t>
        <a:bodyPr/>
        <a:lstStyle/>
        <a:p>
          <a:r>
            <a:rPr lang="pl-PL" sz="2000" dirty="0" smtClean="0"/>
            <a:t>Atrybuty definiowane w dokumencie HTML</a:t>
          </a:r>
          <a:endParaRPr lang="pl-PL" sz="2000" dirty="0"/>
        </a:p>
      </dgm:t>
    </dgm:pt>
    <dgm:pt modelId="{E8A442A7-10C2-4A68-818D-C2FAD774E814}" type="parTrans" cxnId="{45D9613E-C8B6-4E7F-B982-79BF3F09485A}">
      <dgm:prSet/>
      <dgm:spPr/>
      <dgm:t>
        <a:bodyPr/>
        <a:lstStyle/>
        <a:p>
          <a:endParaRPr lang="pl-PL" sz="1600"/>
        </a:p>
      </dgm:t>
    </dgm:pt>
    <dgm:pt modelId="{E2E11BCA-7DDB-4FC3-B5C5-B6E412797CF9}" type="sibTrans" cxnId="{45D9613E-C8B6-4E7F-B982-79BF3F09485A}">
      <dgm:prSet/>
      <dgm:spPr/>
      <dgm:t>
        <a:bodyPr/>
        <a:lstStyle/>
        <a:p>
          <a:endParaRPr lang="pl-PL" sz="1600"/>
        </a:p>
      </dgm:t>
    </dgm:pt>
    <dgm:pt modelId="{4683E092-1117-4853-8ABF-05A3D1536DCA}" type="pres">
      <dgm:prSet presAssocID="{9FE7B5BD-950D-4630-B56B-87D1844175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C7E4B5C-D743-4484-BB34-FE1FDA95D30F}" type="pres">
      <dgm:prSet presAssocID="{517C5A18-2A77-4C70-A6C1-B19DDEDB14E5}" presName="Name8" presStyleCnt="0"/>
      <dgm:spPr/>
    </dgm:pt>
    <dgm:pt modelId="{7239CFFA-CDA0-49E1-A0AC-C880557ECF0E}" type="pres">
      <dgm:prSet presAssocID="{517C5A18-2A77-4C70-A6C1-B19DDEDB14E5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2EF3229-9D60-4D8E-B5F2-FB69589FEF2C}" type="pres">
      <dgm:prSet presAssocID="{517C5A18-2A77-4C70-A6C1-B19DDEDB14E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7789EDD-796D-4001-B9FC-66352575F473}" type="pres">
      <dgm:prSet presAssocID="{47C123C8-4CC3-4BF4-BF21-AE225E9853D0}" presName="Name8" presStyleCnt="0"/>
      <dgm:spPr/>
    </dgm:pt>
    <dgm:pt modelId="{9746C4B1-00EC-4F3A-9733-2FCC9868A516}" type="pres">
      <dgm:prSet presAssocID="{47C123C8-4CC3-4BF4-BF21-AE225E9853D0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D61FE82-930D-4CD5-B44D-E95A801DD12B}" type="pres">
      <dgm:prSet presAssocID="{47C123C8-4CC3-4BF4-BF21-AE225E9853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2107E29-AC89-46B8-AB5B-82B843D0D99A}" type="pres">
      <dgm:prSet presAssocID="{67BC7EED-3A50-4CB7-9FDB-8E0BE9F8295D}" presName="Name8" presStyleCnt="0"/>
      <dgm:spPr/>
    </dgm:pt>
    <dgm:pt modelId="{C00CD28C-EA7A-48EC-9995-6E624F69B8F5}" type="pres">
      <dgm:prSet presAssocID="{67BC7EED-3A50-4CB7-9FDB-8E0BE9F8295D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A66C19A-8B6D-4030-B1D1-3569807C0553}" type="pres">
      <dgm:prSet presAssocID="{67BC7EED-3A50-4CB7-9FDB-8E0BE9F8295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624B6C4-6E63-45D2-A865-F20BC1C9C1D4}" type="pres">
      <dgm:prSet presAssocID="{119D4A08-A213-47E7-9CEE-189E7A10842D}" presName="Name8" presStyleCnt="0"/>
      <dgm:spPr/>
    </dgm:pt>
    <dgm:pt modelId="{353C7724-DEA5-48F7-8FD9-5EC079EC2071}" type="pres">
      <dgm:prSet presAssocID="{119D4A08-A213-47E7-9CEE-189E7A10842D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308F9B8-A495-4F7A-AABA-FD70329DD959}" type="pres">
      <dgm:prSet presAssocID="{119D4A08-A213-47E7-9CEE-189E7A10842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A169627-13EE-47B8-8FE3-9341FA09ADE2}" type="pres">
      <dgm:prSet presAssocID="{01F0BF37-2C29-4A00-BDE4-DC29656B609F}" presName="Name8" presStyleCnt="0"/>
      <dgm:spPr/>
    </dgm:pt>
    <dgm:pt modelId="{F8880B99-90D9-4BD7-8C96-875125C155B3}" type="pres">
      <dgm:prSet presAssocID="{01F0BF37-2C29-4A00-BDE4-DC29656B609F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B8AB6F7-0671-49DF-8AEE-CC1172E05305}" type="pres">
      <dgm:prSet presAssocID="{01F0BF37-2C29-4A00-BDE4-DC29656B60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D17282-DE38-4691-8A45-BC9DEDCE96BA}" type="pres">
      <dgm:prSet presAssocID="{BA9DF1FC-F8B9-4ADC-8DAE-00DB84A7491D}" presName="Name8" presStyleCnt="0"/>
      <dgm:spPr/>
    </dgm:pt>
    <dgm:pt modelId="{185B8630-CB72-457E-85FA-DA18DBD87CE8}" type="pres">
      <dgm:prSet presAssocID="{BA9DF1FC-F8B9-4ADC-8DAE-00DB84A7491D}" presName="level" presStyleLbl="node1" presStyleIdx="5" presStyleCnt="7" custLinFactNeighborX="-82" custLinFactNeighborY="355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3AE58F-3230-435D-A382-5A4AABBEDFE3}" type="pres">
      <dgm:prSet presAssocID="{BA9DF1FC-F8B9-4ADC-8DAE-00DB84A749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6967BDF-A01C-4265-B558-82293133C4DE}" type="pres">
      <dgm:prSet presAssocID="{8DBE8C15-98EA-4949-B189-8B2579D63C03}" presName="Name8" presStyleCnt="0"/>
      <dgm:spPr/>
    </dgm:pt>
    <dgm:pt modelId="{D294C2EC-7EA6-4C82-ACB7-75128BFAF3AC}" type="pres">
      <dgm:prSet presAssocID="{8DBE8C15-98EA-4949-B189-8B2579D63C0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96AED4E-277B-4E8D-8A4B-240E24EC6951}" type="pres">
      <dgm:prSet presAssocID="{8DBE8C15-98EA-4949-B189-8B2579D63C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6701542-FE0C-405E-ACB9-D6AE18E3A8A6}" type="presOf" srcId="{517C5A18-2A77-4C70-A6C1-B19DDEDB14E5}" destId="{E2EF3229-9D60-4D8E-B5F2-FB69589FEF2C}" srcOrd="1" destOrd="0" presId="urn:microsoft.com/office/officeart/2005/8/layout/pyramid1"/>
    <dgm:cxn modelId="{ECE09A0C-497C-4D18-9702-215FB3E016D8}" type="presOf" srcId="{8DBE8C15-98EA-4949-B189-8B2579D63C03}" destId="{B96AED4E-277B-4E8D-8A4B-240E24EC6951}" srcOrd="1" destOrd="0" presId="urn:microsoft.com/office/officeart/2005/8/layout/pyramid1"/>
    <dgm:cxn modelId="{ED89B4CD-00F2-40B9-A8FF-B496645F58DA}" srcId="{9FE7B5BD-950D-4630-B56B-87D1844175CC}" destId="{67BC7EED-3A50-4CB7-9FDB-8E0BE9F8295D}" srcOrd="2" destOrd="0" parTransId="{A2B2EC69-9560-4811-B6BF-92993D17A392}" sibTransId="{8DD409C6-C099-4270-90CC-AF97757D744F}"/>
    <dgm:cxn modelId="{DA6DCE58-AD09-4B1F-AF14-1D0504F1FC7E}" type="presOf" srcId="{67BC7EED-3A50-4CB7-9FDB-8E0BE9F8295D}" destId="{C00CD28C-EA7A-48EC-9995-6E624F69B8F5}" srcOrd="0" destOrd="0" presId="urn:microsoft.com/office/officeart/2005/8/layout/pyramid1"/>
    <dgm:cxn modelId="{85599DAA-1005-478D-A148-A3F8C28473AB}" type="presOf" srcId="{8DBE8C15-98EA-4949-B189-8B2579D63C03}" destId="{D294C2EC-7EA6-4C82-ACB7-75128BFAF3AC}" srcOrd="0" destOrd="0" presId="urn:microsoft.com/office/officeart/2005/8/layout/pyramid1"/>
    <dgm:cxn modelId="{9BBB0F3B-5FA4-4DAD-9B89-DD0FFC90F330}" type="presOf" srcId="{47C123C8-4CC3-4BF4-BF21-AE225E9853D0}" destId="{9746C4B1-00EC-4F3A-9733-2FCC9868A516}" srcOrd="0" destOrd="0" presId="urn:microsoft.com/office/officeart/2005/8/layout/pyramid1"/>
    <dgm:cxn modelId="{0A0520DC-F469-4405-97AC-AE15EB760D48}" type="presOf" srcId="{119D4A08-A213-47E7-9CEE-189E7A10842D}" destId="{353C7724-DEA5-48F7-8FD9-5EC079EC2071}" srcOrd="0" destOrd="0" presId="urn:microsoft.com/office/officeart/2005/8/layout/pyramid1"/>
    <dgm:cxn modelId="{45D9613E-C8B6-4E7F-B982-79BF3F09485A}" srcId="{9FE7B5BD-950D-4630-B56B-87D1844175CC}" destId="{8DBE8C15-98EA-4949-B189-8B2579D63C03}" srcOrd="6" destOrd="0" parTransId="{E8A442A7-10C2-4A68-818D-C2FAD774E814}" sibTransId="{E2E11BCA-7DDB-4FC3-B5C5-B6E412797CF9}"/>
    <dgm:cxn modelId="{64CB4435-4082-4FE5-9384-E714D278AE32}" type="presOf" srcId="{01F0BF37-2C29-4A00-BDE4-DC29656B609F}" destId="{F8880B99-90D9-4BD7-8C96-875125C155B3}" srcOrd="0" destOrd="0" presId="urn:microsoft.com/office/officeart/2005/8/layout/pyramid1"/>
    <dgm:cxn modelId="{FAF6B66B-97B3-41BA-AEFF-3B7AC517444C}" srcId="{9FE7B5BD-950D-4630-B56B-87D1844175CC}" destId="{01F0BF37-2C29-4A00-BDE4-DC29656B609F}" srcOrd="4" destOrd="0" parTransId="{380B656B-795E-4750-982A-00676727AD67}" sibTransId="{96F970A2-1BCF-4405-89B3-064F2EE7B148}"/>
    <dgm:cxn modelId="{34ADDDB9-BE16-43DF-964F-BE47E58EA0AE}" type="presOf" srcId="{01F0BF37-2C29-4A00-BDE4-DC29656B609F}" destId="{7B8AB6F7-0671-49DF-8AEE-CC1172E05305}" srcOrd="1" destOrd="0" presId="urn:microsoft.com/office/officeart/2005/8/layout/pyramid1"/>
    <dgm:cxn modelId="{90A5BC9D-25D5-428B-AE65-0AAC9400D00A}" srcId="{9FE7B5BD-950D-4630-B56B-87D1844175CC}" destId="{BA9DF1FC-F8B9-4ADC-8DAE-00DB84A7491D}" srcOrd="5" destOrd="0" parTransId="{4D34F828-A5D4-4425-8AD2-08E01CD25226}" sibTransId="{382B7DFE-AEE5-47A6-93D4-DBA4D4522821}"/>
    <dgm:cxn modelId="{DCF33185-8010-4A03-9E38-67AF8F1B2480}" type="presOf" srcId="{517C5A18-2A77-4C70-A6C1-B19DDEDB14E5}" destId="{7239CFFA-CDA0-49E1-A0AC-C880557ECF0E}" srcOrd="0" destOrd="0" presId="urn:microsoft.com/office/officeart/2005/8/layout/pyramid1"/>
    <dgm:cxn modelId="{E73229A0-EC21-454D-A88D-3B03431346EA}" srcId="{9FE7B5BD-950D-4630-B56B-87D1844175CC}" destId="{517C5A18-2A77-4C70-A6C1-B19DDEDB14E5}" srcOrd="0" destOrd="0" parTransId="{60854E79-F3F5-4DFC-8603-1AE3E923C9BE}" sibTransId="{E0E6807B-3CD7-4B2C-B969-1911EBEA31A3}"/>
    <dgm:cxn modelId="{6E8D360F-E760-4928-A07A-72C68B70DE7E}" type="presOf" srcId="{67BC7EED-3A50-4CB7-9FDB-8E0BE9F8295D}" destId="{1A66C19A-8B6D-4030-B1D1-3569807C0553}" srcOrd="1" destOrd="0" presId="urn:microsoft.com/office/officeart/2005/8/layout/pyramid1"/>
    <dgm:cxn modelId="{9CD2A92B-69BD-4D3A-96B9-A1CBE18D90D9}" srcId="{9FE7B5BD-950D-4630-B56B-87D1844175CC}" destId="{119D4A08-A213-47E7-9CEE-189E7A10842D}" srcOrd="3" destOrd="0" parTransId="{6A9E272C-8C2D-48DA-A170-CF094045C318}" sibTransId="{2002CE0F-1C68-4BDD-81D0-8C7C8C807995}"/>
    <dgm:cxn modelId="{9AD77E5E-634A-49DF-96CE-AA025A5E72F7}" type="presOf" srcId="{9FE7B5BD-950D-4630-B56B-87D1844175CC}" destId="{4683E092-1117-4853-8ABF-05A3D1536DCA}" srcOrd="0" destOrd="0" presId="urn:microsoft.com/office/officeart/2005/8/layout/pyramid1"/>
    <dgm:cxn modelId="{53D07305-7FF8-4DB5-A69F-AA9EE52F5636}" type="presOf" srcId="{47C123C8-4CC3-4BF4-BF21-AE225E9853D0}" destId="{2D61FE82-930D-4CD5-B44D-E95A801DD12B}" srcOrd="1" destOrd="0" presId="urn:microsoft.com/office/officeart/2005/8/layout/pyramid1"/>
    <dgm:cxn modelId="{0FE48035-F371-4A1D-BC37-9A93318334B9}" srcId="{9FE7B5BD-950D-4630-B56B-87D1844175CC}" destId="{47C123C8-4CC3-4BF4-BF21-AE225E9853D0}" srcOrd="1" destOrd="0" parTransId="{CCE9899C-C6FF-47EB-A6D7-40EAE270A8E2}" sibTransId="{A53CF093-F4CF-4712-B1BD-98DF7DB216B0}"/>
    <dgm:cxn modelId="{25446327-E2AA-46E2-83E1-91395555C7F4}" type="presOf" srcId="{BA9DF1FC-F8B9-4ADC-8DAE-00DB84A7491D}" destId="{185B8630-CB72-457E-85FA-DA18DBD87CE8}" srcOrd="0" destOrd="0" presId="urn:microsoft.com/office/officeart/2005/8/layout/pyramid1"/>
    <dgm:cxn modelId="{92C2ABA5-2A22-45A5-ABC4-5C4ED4682A1C}" type="presOf" srcId="{119D4A08-A213-47E7-9CEE-189E7A10842D}" destId="{4308F9B8-A495-4F7A-AABA-FD70329DD959}" srcOrd="1" destOrd="0" presId="urn:microsoft.com/office/officeart/2005/8/layout/pyramid1"/>
    <dgm:cxn modelId="{EE4EBDC6-CF5D-4AC1-8C02-CD06AA09FCBA}" type="presOf" srcId="{BA9DF1FC-F8B9-4ADC-8DAE-00DB84A7491D}" destId="{363AE58F-3230-435D-A382-5A4AABBEDFE3}" srcOrd="1" destOrd="0" presId="urn:microsoft.com/office/officeart/2005/8/layout/pyramid1"/>
    <dgm:cxn modelId="{486A3208-5C3A-449F-AFFD-4D11A6B7DC3E}" type="presParOf" srcId="{4683E092-1117-4853-8ABF-05A3D1536DCA}" destId="{8C7E4B5C-D743-4484-BB34-FE1FDA95D30F}" srcOrd="0" destOrd="0" presId="urn:microsoft.com/office/officeart/2005/8/layout/pyramid1"/>
    <dgm:cxn modelId="{112876D8-D759-4713-8202-7264DD5FE97C}" type="presParOf" srcId="{8C7E4B5C-D743-4484-BB34-FE1FDA95D30F}" destId="{7239CFFA-CDA0-49E1-A0AC-C880557ECF0E}" srcOrd="0" destOrd="0" presId="urn:microsoft.com/office/officeart/2005/8/layout/pyramid1"/>
    <dgm:cxn modelId="{81DB7E81-FF3D-4E43-BC3F-01BE83CAB416}" type="presParOf" srcId="{8C7E4B5C-D743-4484-BB34-FE1FDA95D30F}" destId="{E2EF3229-9D60-4D8E-B5F2-FB69589FEF2C}" srcOrd="1" destOrd="0" presId="urn:microsoft.com/office/officeart/2005/8/layout/pyramid1"/>
    <dgm:cxn modelId="{86DEFEC2-8FD5-47B2-994C-5532F836A972}" type="presParOf" srcId="{4683E092-1117-4853-8ABF-05A3D1536DCA}" destId="{87789EDD-796D-4001-B9FC-66352575F473}" srcOrd="1" destOrd="0" presId="urn:microsoft.com/office/officeart/2005/8/layout/pyramid1"/>
    <dgm:cxn modelId="{53CEB902-4C04-4D1A-B4E4-E109187BE5D9}" type="presParOf" srcId="{87789EDD-796D-4001-B9FC-66352575F473}" destId="{9746C4B1-00EC-4F3A-9733-2FCC9868A516}" srcOrd="0" destOrd="0" presId="urn:microsoft.com/office/officeart/2005/8/layout/pyramid1"/>
    <dgm:cxn modelId="{32A5A0DC-40CC-4F15-9A59-B41FD8D914DE}" type="presParOf" srcId="{87789EDD-796D-4001-B9FC-66352575F473}" destId="{2D61FE82-930D-4CD5-B44D-E95A801DD12B}" srcOrd="1" destOrd="0" presId="urn:microsoft.com/office/officeart/2005/8/layout/pyramid1"/>
    <dgm:cxn modelId="{8EC407A6-33BF-41AE-9B9D-780E2AE52565}" type="presParOf" srcId="{4683E092-1117-4853-8ABF-05A3D1536DCA}" destId="{52107E29-AC89-46B8-AB5B-82B843D0D99A}" srcOrd="2" destOrd="0" presId="urn:microsoft.com/office/officeart/2005/8/layout/pyramid1"/>
    <dgm:cxn modelId="{0F582379-D478-4F69-B6DC-43882560A7D2}" type="presParOf" srcId="{52107E29-AC89-46B8-AB5B-82B843D0D99A}" destId="{C00CD28C-EA7A-48EC-9995-6E624F69B8F5}" srcOrd="0" destOrd="0" presId="urn:microsoft.com/office/officeart/2005/8/layout/pyramid1"/>
    <dgm:cxn modelId="{A1974303-BD2D-4FFC-9479-4CE4B0EB886A}" type="presParOf" srcId="{52107E29-AC89-46B8-AB5B-82B843D0D99A}" destId="{1A66C19A-8B6D-4030-B1D1-3569807C0553}" srcOrd="1" destOrd="0" presId="urn:microsoft.com/office/officeart/2005/8/layout/pyramid1"/>
    <dgm:cxn modelId="{C2AA55DC-3CC7-4E20-BD04-635D84222B80}" type="presParOf" srcId="{4683E092-1117-4853-8ABF-05A3D1536DCA}" destId="{1624B6C4-6E63-45D2-A865-F20BC1C9C1D4}" srcOrd="3" destOrd="0" presId="urn:microsoft.com/office/officeart/2005/8/layout/pyramid1"/>
    <dgm:cxn modelId="{72616C3B-31C4-41A8-8010-CEEDB0134280}" type="presParOf" srcId="{1624B6C4-6E63-45D2-A865-F20BC1C9C1D4}" destId="{353C7724-DEA5-48F7-8FD9-5EC079EC2071}" srcOrd="0" destOrd="0" presId="urn:microsoft.com/office/officeart/2005/8/layout/pyramid1"/>
    <dgm:cxn modelId="{AFDBA365-FD76-4FE9-895A-273CC0E2D310}" type="presParOf" srcId="{1624B6C4-6E63-45D2-A865-F20BC1C9C1D4}" destId="{4308F9B8-A495-4F7A-AABA-FD70329DD959}" srcOrd="1" destOrd="0" presId="urn:microsoft.com/office/officeart/2005/8/layout/pyramid1"/>
    <dgm:cxn modelId="{4B96A924-2AF9-45AD-953C-D5423BC5D283}" type="presParOf" srcId="{4683E092-1117-4853-8ABF-05A3D1536DCA}" destId="{5A169627-13EE-47B8-8FE3-9341FA09ADE2}" srcOrd="4" destOrd="0" presId="urn:microsoft.com/office/officeart/2005/8/layout/pyramid1"/>
    <dgm:cxn modelId="{1E07BE3E-EFF1-462E-96FB-0362E53A26E7}" type="presParOf" srcId="{5A169627-13EE-47B8-8FE3-9341FA09ADE2}" destId="{F8880B99-90D9-4BD7-8C96-875125C155B3}" srcOrd="0" destOrd="0" presId="urn:microsoft.com/office/officeart/2005/8/layout/pyramid1"/>
    <dgm:cxn modelId="{E035EBF5-EDDE-43E5-83D1-2DB5E3771492}" type="presParOf" srcId="{5A169627-13EE-47B8-8FE3-9341FA09ADE2}" destId="{7B8AB6F7-0671-49DF-8AEE-CC1172E05305}" srcOrd="1" destOrd="0" presId="urn:microsoft.com/office/officeart/2005/8/layout/pyramid1"/>
    <dgm:cxn modelId="{319A6C66-5FFA-452B-AB91-37CD8DF70904}" type="presParOf" srcId="{4683E092-1117-4853-8ABF-05A3D1536DCA}" destId="{76D17282-DE38-4691-8A45-BC9DEDCE96BA}" srcOrd="5" destOrd="0" presId="urn:microsoft.com/office/officeart/2005/8/layout/pyramid1"/>
    <dgm:cxn modelId="{FE9DD046-ECDC-4C4E-BD61-22430B7E6ED3}" type="presParOf" srcId="{76D17282-DE38-4691-8A45-BC9DEDCE96BA}" destId="{185B8630-CB72-457E-85FA-DA18DBD87CE8}" srcOrd="0" destOrd="0" presId="urn:microsoft.com/office/officeart/2005/8/layout/pyramid1"/>
    <dgm:cxn modelId="{14D14E74-5D82-4315-898C-C7802FEE9193}" type="presParOf" srcId="{76D17282-DE38-4691-8A45-BC9DEDCE96BA}" destId="{363AE58F-3230-435D-A382-5A4AABBEDFE3}" srcOrd="1" destOrd="0" presId="urn:microsoft.com/office/officeart/2005/8/layout/pyramid1"/>
    <dgm:cxn modelId="{FE1ACF68-20C9-4DA8-85F5-9F48E267781B}" type="presParOf" srcId="{4683E092-1117-4853-8ABF-05A3D1536DCA}" destId="{56967BDF-A01C-4265-B558-82293133C4DE}" srcOrd="6" destOrd="0" presId="urn:microsoft.com/office/officeart/2005/8/layout/pyramid1"/>
    <dgm:cxn modelId="{066F8A9F-344E-4309-B8A5-178548DDF813}" type="presParOf" srcId="{56967BDF-A01C-4265-B558-82293133C4DE}" destId="{D294C2EC-7EA6-4C82-ACB7-75128BFAF3AC}" srcOrd="0" destOrd="0" presId="urn:microsoft.com/office/officeart/2005/8/layout/pyramid1"/>
    <dgm:cxn modelId="{51AC3987-D818-4477-8410-C35D40484527}" type="presParOf" srcId="{56967BDF-A01C-4265-B558-82293133C4DE}" destId="{B96AED4E-277B-4E8D-8A4B-240E24EC695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9CFFA-CDA0-49E1-A0AC-C880557ECF0E}">
      <dsp:nvSpPr>
        <dsp:cNvPr id="0" name=""/>
        <dsp:cNvSpPr/>
      </dsp:nvSpPr>
      <dsp:spPr>
        <a:xfrm>
          <a:off x="3553398" y="0"/>
          <a:ext cx="1184466" cy="786496"/>
        </a:xfrm>
        <a:prstGeom prst="trapezoid">
          <a:avLst>
            <a:gd name="adj" fmla="val 753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0" u="none" kern="1200" dirty="0" smtClean="0"/>
            <a:t>Styl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0" u="none" kern="1200" dirty="0" smtClean="0"/>
            <a:t>lokalny</a:t>
          </a:r>
        </a:p>
      </dsp:txBody>
      <dsp:txXfrm>
        <a:off x="3553398" y="0"/>
        <a:ext cx="1184466" cy="786496"/>
      </dsp:txXfrm>
    </dsp:sp>
    <dsp:sp modelId="{9746C4B1-00EC-4F3A-9733-2FCC9868A516}">
      <dsp:nvSpPr>
        <dsp:cNvPr id="0" name=""/>
        <dsp:cNvSpPr/>
      </dsp:nvSpPr>
      <dsp:spPr>
        <a:xfrm>
          <a:off x="2961165" y="786496"/>
          <a:ext cx="2368932" cy="786496"/>
        </a:xfrm>
        <a:prstGeom prst="trapezoid">
          <a:avLst>
            <a:gd name="adj" fmla="val 753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Rozciąganie stylu</a:t>
          </a:r>
        </a:p>
      </dsp:txBody>
      <dsp:txXfrm>
        <a:off x="3375728" y="786496"/>
        <a:ext cx="1539806" cy="786496"/>
      </dsp:txXfrm>
    </dsp:sp>
    <dsp:sp modelId="{C00CD28C-EA7A-48EC-9995-6E624F69B8F5}">
      <dsp:nvSpPr>
        <dsp:cNvPr id="0" name=""/>
        <dsp:cNvSpPr/>
      </dsp:nvSpPr>
      <dsp:spPr>
        <a:xfrm>
          <a:off x="2368932" y="1572992"/>
          <a:ext cx="3553398" cy="786496"/>
        </a:xfrm>
        <a:prstGeom prst="trapezoid">
          <a:avLst>
            <a:gd name="adj" fmla="val 753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Wydzielone bloki</a:t>
          </a:r>
          <a:endParaRPr lang="pl-PL" sz="2000" kern="1200" dirty="0"/>
        </a:p>
      </dsp:txBody>
      <dsp:txXfrm>
        <a:off x="2990777" y="1572992"/>
        <a:ext cx="2309709" cy="786496"/>
      </dsp:txXfrm>
    </dsp:sp>
    <dsp:sp modelId="{353C7724-DEA5-48F7-8FD9-5EC079EC2071}">
      <dsp:nvSpPr>
        <dsp:cNvPr id="0" name=""/>
        <dsp:cNvSpPr/>
      </dsp:nvSpPr>
      <dsp:spPr>
        <a:xfrm>
          <a:off x="1776699" y="2359489"/>
          <a:ext cx="4737865" cy="786496"/>
        </a:xfrm>
        <a:prstGeom prst="trapezoid">
          <a:avLst>
            <a:gd name="adj" fmla="val 753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Wewnętrzny arkusz stylów</a:t>
          </a:r>
          <a:endParaRPr lang="pl-PL" sz="2000" kern="1200" dirty="0"/>
        </a:p>
      </dsp:txBody>
      <dsp:txXfrm>
        <a:off x="2605825" y="2359489"/>
        <a:ext cx="3079612" cy="786496"/>
      </dsp:txXfrm>
    </dsp:sp>
    <dsp:sp modelId="{F8880B99-90D9-4BD7-8C96-875125C155B3}">
      <dsp:nvSpPr>
        <dsp:cNvPr id="0" name=""/>
        <dsp:cNvSpPr/>
      </dsp:nvSpPr>
      <dsp:spPr>
        <a:xfrm>
          <a:off x="1184466" y="3145985"/>
          <a:ext cx="5922331" cy="786496"/>
        </a:xfrm>
        <a:prstGeom prst="trapezoid">
          <a:avLst>
            <a:gd name="adj" fmla="val 753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Zewnętrzny arkusz stylów</a:t>
          </a:r>
          <a:endParaRPr lang="pl-PL" sz="2000" kern="1200" dirty="0"/>
        </a:p>
      </dsp:txBody>
      <dsp:txXfrm>
        <a:off x="2220874" y="3145985"/>
        <a:ext cx="3849515" cy="786496"/>
      </dsp:txXfrm>
    </dsp:sp>
    <dsp:sp modelId="{185B8630-CB72-457E-85FA-DA18DBD87CE8}">
      <dsp:nvSpPr>
        <dsp:cNvPr id="0" name=""/>
        <dsp:cNvSpPr/>
      </dsp:nvSpPr>
      <dsp:spPr>
        <a:xfrm>
          <a:off x="586405" y="3960442"/>
          <a:ext cx="7106797" cy="786496"/>
        </a:xfrm>
        <a:prstGeom prst="trapezoid">
          <a:avLst>
            <a:gd name="adj" fmla="val 753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Import stylów </a:t>
          </a:r>
          <a:r>
            <a:rPr lang="pl-PL" sz="2000" kern="1200" smtClean="0"/>
            <a:t>do zewnętrznego </a:t>
          </a:r>
          <a:r>
            <a:rPr lang="pl-PL" sz="2000" kern="1200" dirty="0" smtClean="0"/>
            <a:t>arkusza</a:t>
          </a:r>
          <a:endParaRPr lang="pl-PL" sz="2000" kern="1200" dirty="0"/>
        </a:p>
      </dsp:txBody>
      <dsp:txXfrm>
        <a:off x="1830095" y="3960442"/>
        <a:ext cx="4619418" cy="786496"/>
      </dsp:txXfrm>
    </dsp:sp>
    <dsp:sp modelId="{D294C2EC-7EA6-4C82-ACB7-75128BFAF3AC}">
      <dsp:nvSpPr>
        <dsp:cNvPr id="0" name=""/>
        <dsp:cNvSpPr/>
      </dsp:nvSpPr>
      <dsp:spPr>
        <a:xfrm>
          <a:off x="0" y="4718978"/>
          <a:ext cx="8291264" cy="786496"/>
        </a:xfrm>
        <a:prstGeom prst="trapezoid">
          <a:avLst>
            <a:gd name="adj" fmla="val 753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Atrybuty definiowane w dokumencie HTML</a:t>
          </a:r>
          <a:endParaRPr lang="pl-PL" sz="2000" kern="1200" dirty="0"/>
        </a:p>
      </dsp:txBody>
      <dsp:txXfrm>
        <a:off x="1450971" y="4718978"/>
        <a:ext cx="5389321" cy="786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27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1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36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45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9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14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6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51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631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BCDF-5139-4C45-B6C3-53C28C7D11C9}" type="datetimeFigureOut">
              <a:rPr lang="pl-PL" smtClean="0"/>
              <a:t>2015-12-21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89E2-F83E-4873-8EFD-8A3657015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6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600" b="1" u="sng" dirty="0" smtClean="0">
                <a:latin typeface="Comic Sans MS" panose="030F0702030302020204" pitchFamily="66" charset="0"/>
              </a:rPr>
              <a:t>Temat: Kaskadowe arkusze stylów - CSS</a:t>
            </a:r>
            <a:endParaRPr lang="pl-PL" sz="36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u="sng" dirty="0" smtClean="0">
                <a:latin typeface="Comic Sans MS" panose="030F0702030302020204" pitchFamily="66" charset="0"/>
              </a:rPr>
              <a:t>Zewnętrzny arkusz stylów</a:t>
            </a:r>
            <a:endParaRPr lang="pl-PL" b="1" u="sng" dirty="0">
              <a:latin typeface="Comic Sans MS" panose="030F0702030302020204" pitchFamily="66" charset="0"/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7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6763126" cy="345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6" y="548680"/>
            <a:ext cx="473764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4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b="1" u="sng" dirty="0" smtClean="0">
                <a:latin typeface="Comic Sans MS" panose="030F0702030302020204" pitchFamily="66" charset="0"/>
              </a:rPr>
              <a:t>Rozciąganie stylu &lt;</a:t>
            </a:r>
            <a:r>
              <a:rPr lang="pl-PL" sz="4000" b="1" u="sng" dirty="0" err="1" smtClean="0">
                <a:latin typeface="Comic Sans MS" panose="030F0702030302020204" pitchFamily="66" charset="0"/>
              </a:rPr>
              <a:t>span</a:t>
            </a:r>
            <a:r>
              <a:rPr lang="pl-PL" sz="4000" b="1" u="sng" dirty="0" smtClean="0">
                <a:latin typeface="Comic Sans MS" panose="030F0702030302020204" pitchFamily="66" charset="0"/>
              </a:rPr>
              <a:t>&gt;…&lt;/</a:t>
            </a:r>
            <a:r>
              <a:rPr lang="pl-PL" sz="4000" b="1" u="sng" dirty="0" err="1" smtClean="0">
                <a:latin typeface="Comic Sans MS" panose="030F0702030302020204" pitchFamily="66" charset="0"/>
              </a:rPr>
              <a:t>span</a:t>
            </a:r>
            <a:r>
              <a:rPr lang="pl-PL" sz="4000" b="1" u="sng" dirty="0" smtClean="0">
                <a:latin typeface="Comic Sans MS" panose="030F0702030302020204" pitchFamily="66" charset="0"/>
              </a:rPr>
              <a:t>&gt;</a:t>
            </a:r>
            <a:endParaRPr lang="pl-PL" sz="4000" b="1" u="sng" dirty="0">
              <a:latin typeface="Comic Sans MS" panose="030F0702030302020204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268761"/>
            <a:ext cx="8229600" cy="172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800" dirty="0"/>
              <a:t>Znacznik </a:t>
            </a:r>
            <a:r>
              <a:rPr lang="pl-PL" sz="1800" dirty="0" smtClean="0"/>
              <a:t>&lt;</a:t>
            </a:r>
            <a:r>
              <a:rPr lang="pl-PL" sz="1800" dirty="0" err="1" smtClean="0"/>
              <a:t>span</a:t>
            </a:r>
            <a:r>
              <a:rPr lang="pl-PL" sz="1800" dirty="0" smtClean="0"/>
              <a:t>&gt;...&lt;/</a:t>
            </a:r>
            <a:r>
              <a:rPr lang="pl-PL" sz="1800" dirty="0" err="1" smtClean="0"/>
              <a:t>span</a:t>
            </a:r>
            <a:r>
              <a:rPr lang="pl-PL" sz="1800" dirty="0" smtClean="0"/>
              <a:t>&gt;</a:t>
            </a:r>
            <a:r>
              <a:rPr lang="pl-PL" sz="1800" dirty="0"/>
              <a:t> pozwala na objęcie pewnego większego fragmentu dokumentu. </a:t>
            </a:r>
            <a:r>
              <a:rPr lang="pl-PL" sz="1800" dirty="0" smtClean="0"/>
              <a:t>Pojedynczym znacznikiem</a:t>
            </a:r>
            <a:r>
              <a:rPr lang="pl-PL" sz="1800" dirty="0"/>
              <a:t> </a:t>
            </a:r>
            <a:r>
              <a:rPr lang="pl-PL" sz="1800" dirty="0" smtClean="0"/>
              <a:t>&lt;</a:t>
            </a:r>
            <a:r>
              <a:rPr lang="pl-PL" sz="1800" dirty="0" err="1" smtClean="0"/>
              <a:t>span</a:t>
            </a:r>
            <a:r>
              <a:rPr lang="pl-PL" sz="1800" dirty="0" smtClean="0"/>
              <a:t>&gt;...&lt;/</a:t>
            </a:r>
            <a:r>
              <a:rPr lang="pl-PL" sz="1800" dirty="0" err="1" smtClean="0"/>
              <a:t>span</a:t>
            </a:r>
            <a:r>
              <a:rPr lang="pl-PL" sz="1800" dirty="0" smtClean="0"/>
              <a:t>&gt;</a:t>
            </a:r>
            <a:r>
              <a:rPr lang="pl-PL" sz="1800" dirty="0"/>
              <a:t> </a:t>
            </a:r>
            <a:r>
              <a:rPr lang="pl-PL" sz="1800" dirty="0" smtClean="0"/>
              <a:t>możemy </a:t>
            </a:r>
            <a:r>
              <a:rPr lang="pl-PL" sz="1800" dirty="0"/>
              <a:t>objąć kilka różnych elementów, które są wyświetlane w linii </a:t>
            </a:r>
            <a:r>
              <a:rPr lang="pl-PL" sz="1800" dirty="0" smtClean="0"/>
              <a:t>np</a:t>
            </a:r>
            <a:r>
              <a:rPr lang="pl-PL" sz="1800" dirty="0"/>
              <a:t>. wytłuszczenie tekstu oraz kursywę. Element ten tak dobrze nadaje się do osadzania stylów, ponieważ sam w sobie nie ma określonego żadnego formatowania, które mogłoby kolidować z efektem, jaki chcemy uzyskać</a:t>
            </a:r>
            <a:r>
              <a:rPr lang="pl-PL" sz="1800" dirty="0" smtClean="0"/>
              <a:t>.</a:t>
            </a:r>
          </a:p>
          <a:p>
            <a:pPr marL="0" indent="0">
              <a:buNone/>
            </a:pPr>
            <a:endParaRPr lang="pl-PL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729561" cy="352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5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u="sng" dirty="0" smtClean="0">
                <a:latin typeface="Comic Sans MS" panose="030F0702030302020204" pitchFamily="66" charset="0"/>
              </a:rPr>
              <a:t>Bloki &lt;div&gt; …&lt;/div&gt;</a:t>
            </a:r>
            <a:endParaRPr lang="pl-PL" b="1" u="sng" dirty="0">
              <a:latin typeface="Comic Sans MS" panose="030F0702030302020204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17567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Fragment dokumentu wydzielony za pomocą bloku </a:t>
            </a:r>
            <a:r>
              <a:rPr lang="pl-PL" dirty="0" smtClean="0"/>
              <a:t>&lt;div&gt;...&lt;/div&gt;</a:t>
            </a:r>
            <a:r>
              <a:rPr lang="pl-PL" dirty="0"/>
              <a:t> możemy swobodnie formatować. Element ten tak dobrze nadaje się do osadzania stylów, ponieważ sam w sobie nie ma określonego żadnego formatowania, które mogłoby kolidować z efektem, jaki chcemy uzyskać. Metoda ta jest bardzo podobna do </a:t>
            </a:r>
            <a:r>
              <a:rPr lang="pl-PL" u="sng" dirty="0"/>
              <a:t>SPAN</a:t>
            </a:r>
            <a:r>
              <a:rPr lang="pl-PL" dirty="0"/>
              <a:t>, lecz obejmuje zwykle większe fragmenty dokumentu (może zawierać w sobie różne znaczniki jak również inne </a:t>
            </a:r>
            <a:r>
              <a:rPr lang="pl-PL" u="sng" dirty="0"/>
              <a:t>bloki</a:t>
            </a:r>
            <a:r>
              <a:rPr lang="pl-PL" dirty="0"/>
              <a:t>).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90517"/>
            <a:ext cx="6456387" cy="377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7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u="sng" dirty="0" smtClean="0">
                <a:latin typeface="Comic Sans MS" panose="030F0702030302020204" pitchFamily="66" charset="0"/>
              </a:rPr>
              <a:t>Kaskadowość arkuszy stylów</a:t>
            </a:r>
            <a:endParaRPr lang="pl-PL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43768"/>
              </p:ext>
            </p:extLst>
          </p:nvPr>
        </p:nvGraphicFramePr>
        <p:xfrm>
          <a:off x="457200" y="620688"/>
          <a:ext cx="8291264" cy="55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u="sng" dirty="0" smtClean="0">
                <a:latin typeface="Comic Sans MS" panose="030F0702030302020204" pitchFamily="66" charset="0"/>
              </a:rPr>
              <a:t>CSS – </a:t>
            </a:r>
            <a:r>
              <a:rPr lang="pl-PL" b="1" u="sng" dirty="0" err="1" smtClean="0">
                <a:latin typeface="Comic Sans MS" panose="030F0702030302020204" pitchFamily="66" charset="0"/>
              </a:rPr>
              <a:t>Cascading</a:t>
            </a:r>
            <a:r>
              <a:rPr lang="pl-PL" b="1" u="sng" dirty="0" smtClean="0">
                <a:latin typeface="Comic Sans MS" panose="030F0702030302020204" pitchFamily="66" charset="0"/>
              </a:rPr>
              <a:t> Style </a:t>
            </a:r>
            <a:r>
              <a:rPr lang="pl-PL" b="1" u="sng" dirty="0" err="1" smtClean="0">
                <a:latin typeface="Comic Sans MS" panose="030F0702030302020204" pitchFamily="66" charset="0"/>
              </a:rPr>
              <a:t>Sheets</a:t>
            </a:r>
            <a:endParaRPr lang="pl-PL" b="1" u="sng" dirty="0">
              <a:latin typeface="Comic Sans MS" panose="030F0702030302020204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Warstwa strukturalna i warstwa prezentacji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CSS – określa układ graficzny dokumentu HTML</a:t>
            </a:r>
          </a:p>
          <a:p>
            <a:pPr marL="0" indent="0">
              <a:buNone/>
            </a:pPr>
            <a:r>
              <a:rPr lang="pl-PL" b="1" dirty="0" smtClean="0">
                <a:latin typeface="Comic Sans MS" panose="030F0702030302020204" pitchFamily="66" charset="0"/>
              </a:rPr>
              <a:t>CSS:</a:t>
            </a:r>
          </a:p>
          <a:p>
            <a:r>
              <a:rPr lang="pl-PL" dirty="0"/>
              <a:t>o</a:t>
            </a:r>
            <a:r>
              <a:rPr lang="pl-PL" dirty="0" smtClean="0"/>
              <a:t>ddziela strukturę informacyjną witryny od jej warstwy prezentacyjnej</a:t>
            </a:r>
          </a:p>
          <a:p>
            <a:r>
              <a:rPr lang="pl-PL" dirty="0"/>
              <a:t>d</a:t>
            </a:r>
            <a:r>
              <a:rPr lang="pl-PL" dirty="0" smtClean="0"/>
              <a:t>aje większe możliwości formatowania tekstu</a:t>
            </a:r>
          </a:p>
          <a:p>
            <a:r>
              <a:rPr lang="pl-PL" dirty="0"/>
              <a:t>p</a:t>
            </a:r>
            <a:r>
              <a:rPr lang="pl-PL" dirty="0" smtClean="0"/>
              <a:t>ozwala zapisać wszystkie informacje dotyczące wyglądu dokumentu w oddzielnym pliku tekstowym dołączanym później do dokumentów HTML</a:t>
            </a:r>
          </a:p>
          <a:p>
            <a:r>
              <a:rPr lang="pl-PL" dirty="0"/>
              <a:t>u</a:t>
            </a:r>
            <a:r>
              <a:rPr lang="pl-PL" dirty="0" smtClean="0"/>
              <a:t>możliwia formatowanie wielu dokumentów przy użyciu jednego arkusza stylów</a:t>
            </a:r>
          </a:p>
          <a:p>
            <a:r>
              <a:rPr lang="pl-PL" dirty="0"/>
              <a:t>u</a:t>
            </a:r>
            <a:r>
              <a:rPr lang="pl-PL" dirty="0" smtClean="0"/>
              <a:t>możliwia stosowanie różnych układów graficznych w zależności od typu urządzenia, na którym zamierzamy wyświetlać projektowaną stronę.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18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pl-PL" b="1" i="1" dirty="0">
                <a:solidFill>
                  <a:srgbClr val="FF0000"/>
                </a:solidFill>
              </a:rPr>
              <a:t>s</a:t>
            </a:r>
            <a:r>
              <a:rPr lang="pl-PL" b="1" i="1" dirty="0" smtClean="0">
                <a:solidFill>
                  <a:srgbClr val="FF0000"/>
                </a:solidFill>
              </a:rPr>
              <a:t>elektor {</a:t>
            </a:r>
            <a:r>
              <a:rPr lang="pl-PL" b="1" i="1" dirty="0" smtClean="0">
                <a:solidFill>
                  <a:srgbClr val="00B050"/>
                </a:solidFill>
              </a:rPr>
              <a:t>właściwość: </a:t>
            </a:r>
            <a:r>
              <a:rPr lang="pl-PL" b="1" i="1" dirty="0" smtClean="0">
                <a:solidFill>
                  <a:schemeClr val="tx2"/>
                </a:solidFill>
              </a:rPr>
              <a:t>wartość;</a:t>
            </a:r>
            <a:r>
              <a:rPr lang="pl-PL" b="1" i="1" dirty="0" smtClean="0">
                <a:solidFill>
                  <a:srgbClr val="FF0000"/>
                </a:solidFill>
              </a:rPr>
              <a:t>}</a:t>
            </a:r>
          </a:p>
          <a:p>
            <a:pPr marL="0" indent="0" algn="ctr">
              <a:buNone/>
            </a:pPr>
            <a:endParaRPr lang="pl-PL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b="1" i="1" dirty="0" smtClean="0">
                <a:solidFill>
                  <a:srgbClr val="FF0000"/>
                </a:solidFill>
              </a:rPr>
              <a:t>Selektor</a:t>
            </a:r>
            <a:r>
              <a:rPr lang="pl-PL" i="1" dirty="0" smtClean="0">
                <a:solidFill>
                  <a:srgbClr val="FF0000"/>
                </a:solidFill>
              </a:rPr>
              <a:t> – </a:t>
            </a:r>
            <a:r>
              <a:rPr lang="pl-PL" dirty="0" smtClean="0"/>
              <a:t>określa, do jakich znaczników języka HTML odnosi się dalsza część definicji stylu.</a:t>
            </a:r>
            <a:endParaRPr lang="pl-PL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b="1" i="1" dirty="0" smtClean="0">
                <a:solidFill>
                  <a:srgbClr val="FF0000"/>
                </a:solidFill>
              </a:rPr>
              <a:t>Właściwość</a:t>
            </a:r>
            <a:r>
              <a:rPr lang="pl-PL" i="1" dirty="0" smtClean="0">
                <a:solidFill>
                  <a:srgbClr val="FF0000"/>
                </a:solidFill>
              </a:rPr>
              <a:t> – </a:t>
            </a:r>
            <a:r>
              <a:rPr lang="pl-PL" dirty="0" smtClean="0"/>
              <a:t>określa, jaki atrybut znacznika będzie ustawiany.</a:t>
            </a:r>
            <a:endParaRPr lang="pl-PL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b="1" i="1" dirty="0" smtClean="0">
                <a:solidFill>
                  <a:srgbClr val="FF0000"/>
                </a:solidFill>
              </a:rPr>
              <a:t>Wartość </a:t>
            </a:r>
            <a:r>
              <a:rPr lang="pl-PL" i="1" dirty="0" smtClean="0">
                <a:solidFill>
                  <a:srgbClr val="FF0000"/>
                </a:solidFill>
              </a:rPr>
              <a:t>– </a:t>
            </a:r>
            <a:r>
              <a:rPr lang="pl-PL" dirty="0" smtClean="0"/>
              <a:t>określa wartość atrybutu.</a:t>
            </a:r>
          </a:p>
          <a:p>
            <a:pPr marL="0" indent="0" algn="ctr">
              <a:buNone/>
            </a:pPr>
            <a:r>
              <a:rPr lang="pl-PL" b="1" dirty="0" smtClean="0">
                <a:solidFill>
                  <a:srgbClr val="FF0000"/>
                </a:solidFill>
              </a:rPr>
              <a:t>p</a:t>
            </a:r>
            <a:r>
              <a:rPr lang="pl-PL" b="1" dirty="0" smtClean="0"/>
              <a:t>{</a:t>
            </a:r>
            <a:r>
              <a:rPr lang="pl-PL" b="1" dirty="0" err="1" smtClean="0">
                <a:solidFill>
                  <a:srgbClr val="00B050"/>
                </a:solidFill>
              </a:rPr>
              <a:t>color</a:t>
            </a:r>
            <a:r>
              <a:rPr lang="pl-PL" b="1" dirty="0" smtClean="0"/>
              <a:t>: </a:t>
            </a:r>
            <a:r>
              <a:rPr lang="pl-PL" b="1" dirty="0" smtClean="0">
                <a:solidFill>
                  <a:schemeClr val="tx2"/>
                </a:solidFill>
              </a:rPr>
              <a:t>red;</a:t>
            </a:r>
            <a:r>
              <a:rPr lang="pl-PL" b="1" dirty="0" smtClean="0"/>
              <a:t>}</a:t>
            </a:r>
          </a:p>
          <a:p>
            <a:pPr marL="0" indent="0" algn="ctr">
              <a:buNone/>
            </a:pPr>
            <a:r>
              <a:rPr lang="pl-PL" b="1" dirty="0" smtClean="0">
                <a:solidFill>
                  <a:srgbClr val="FF0000"/>
                </a:solidFill>
              </a:rPr>
              <a:t>p</a:t>
            </a:r>
            <a:r>
              <a:rPr lang="pl-PL" b="1" dirty="0" smtClean="0"/>
              <a:t>{</a:t>
            </a:r>
            <a:r>
              <a:rPr lang="pl-PL" b="1" dirty="0" err="1" smtClean="0">
                <a:solidFill>
                  <a:srgbClr val="00B050"/>
                </a:solidFill>
              </a:rPr>
              <a:t>color</a:t>
            </a:r>
            <a:r>
              <a:rPr lang="pl-PL" b="1" dirty="0" smtClean="0"/>
              <a:t>: </a:t>
            </a:r>
            <a:r>
              <a:rPr lang="pl-PL" b="1" dirty="0" smtClean="0">
                <a:solidFill>
                  <a:schemeClr val="tx2"/>
                </a:solidFill>
              </a:rPr>
              <a:t>red</a:t>
            </a:r>
            <a:r>
              <a:rPr lang="pl-PL" b="1" dirty="0" smtClean="0"/>
              <a:t>; </a:t>
            </a:r>
            <a:r>
              <a:rPr lang="pl-PL" b="1" dirty="0" err="1" smtClean="0">
                <a:solidFill>
                  <a:srgbClr val="00B050"/>
                </a:solidFill>
              </a:rPr>
              <a:t>background-color</a:t>
            </a:r>
            <a:r>
              <a:rPr lang="pl-PL" b="1" dirty="0" smtClean="0"/>
              <a:t>: </a:t>
            </a:r>
            <a:r>
              <a:rPr lang="pl-PL" b="1" dirty="0" err="1" smtClean="0">
                <a:solidFill>
                  <a:schemeClr val="tx2"/>
                </a:solidFill>
              </a:rPr>
              <a:t>yellow</a:t>
            </a:r>
            <a:r>
              <a:rPr lang="pl-PL" b="1" dirty="0" smtClean="0"/>
              <a:t>;}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817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u="sng" dirty="0" smtClean="0">
                <a:latin typeface="Comic Sans MS" panose="030F0702030302020204" pitchFamily="66" charset="0"/>
              </a:rPr>
              <a:t>Wstawianie stylów</a:t>
            </a:r>
            <a:endParaRPr lang="pl-PL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Styl lokalny (w linii)</a:t>
            </a:r>
          </a:p>
          <a:p>
            <a:r>
              <a:rPr lang="pl-PL" dirty="0" smtClean="0"/>
              <a:t>Wewnętrzny arkusz stylów</a:t>
            </a:r>
          </a:p>
          <a:p>
            <a:r>
              <a:rPr lang="pl-PL" dirty="0" smtClean="0"/>
              <a:t>Zewnętrzny arkusz stylów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62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u="sng" dirty="0" smtClean="0">
                <a:latin typeface="Comic Sans MS" panose="030F0702030302020204" pitchFamily="66" charset="0"/>
              </a:rPr>
              <a:t>Styl lokalny</a:t>
            </a:r>
            <a:endParaRPr lang="pl-PL" b="1" u="sng" dirty="0">
              <a:latin typeface="Comic Sans MS" panose="030F0702030302020204" pitchFamily="66" charset="0"/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2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8" y="1556792"/>
            <a:ext cx="799432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u="sng" dirty="0" smtClean="0">
                <a:latin typeface="Comic Sans MS" panose="030F0702030302020204" pitchFamily="66" charset="0"/>
              </a:rPr>
              <a:t>Wewnętrzny arkusz stylów</a:t>
            </a:r>
            <a:endParaRPr lang="pl-PL" b="1" u="sng" dirty="0">
              <a:latin typeface="Comic Sans MS" panose="030F0702030302020204" pitchFamily="66" charset="0"/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3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97" y="1268760"/>
            <a:ext cx="798109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200</Words>
  <Application>Microsoft Office PowerPoint</Application>
  <PresentationFormat>Pokaz na ekranie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Temat: Kaskadowe arkusze stylów - CSS</vt:lpstr>
      <vt:lpstr>CSS – Cascading Style Sheets</vt:lpstr>
      <vt:lpstr>Prezentacja programu PowerPoint</vt:lpstr>
      <vt:lpstr>Wstawianie stylów</vt:lpstr>
      <vt:lpstr>Prezentacja programu PowerPoint</vt:lpstr>
      <vt:lpstr>Styl lokalny</vt:lpstr>
      <vt:lpstr>Prezentacja programu PowerPoint</vt:lpstr>
      <vt:lpstr>Wewnętrzny arkusz stylów</vt:lpstr>
      <vt:lpstr>Prezentacja programu PowerPoint</vt:lpstr>
      <vt:lpstr>Zewnętrzny arkusz stylów</vt:lpstr>
      <vt:lpstr>Prezentacja programu PowerPoint</vt:lpstr>
      <vt:lpstr>Rozciąganie stylu &lt;span&gt;…&lt;/span&gt;</vt:lpstr>
      <vt:lpstr>Bloki &lt;div&gt; …&lt;/div&gt;</vt:lpstr>
      <vt:lpstr>Kaskadowość arkuszy stylów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Kaskadowe arkusze stylów - CSS</dc:title>
  <dc:creator>zse110</dc:creator>
  <cp:lastModifiedBy>nauczyciel</cp:lastModifiedBy>
  <cp:revision>20</cp:revision>
  <dcterms:created xsi:type="dcterms:W3CDTF">2015-12-16T15:24:48Z</dcterms:created>
  <dcterms:modified xsi:type="dcterms:W3CDTF">2015-12-21T06:38:14Z</dcterms:modified>
</cp:coreProperties>
</file>