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8951" y="1812917"/>
            <a:ext cx="903212" cy="94521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6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  <a:gs pos="0">
                <a:schemeClr val="dk1">
                  <a:lumMod val="90000"/>
                  <a:lumOff val="10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0">
                <a:schemeClr val="dk1">
                  <a:lumMod val="90000"/>
                  <a:lumOff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100000">
                <a:srgbClr val="545454"/>
              </a:gs>
              <a:gs pos="1000">
                <a:srgbClr val="E7E9E6"/>
              </a:gs>
            </a:gsLst>
            <a:lin ang="534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Milianke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UiFDMA IP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1730" y="1813560"/>
            <a:ext cx="1124585" cy="944880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4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  <a:gs pos="0">
                <a:schemeClr val="dk1">
                  <a:lumMod val="90000"/>
                  <a:lumOff val="10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0">
                <a:schemeClr val="dk1">
                  <a:lumMod val="90000"/>
                  <a:lumOff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100000">
                <a:srgbClr val="545454"/>
              </a:gs>
              <a:gs pos="1000">
                <a:srgbClr val="E7E9E6"/>
              </a:gs>
            </a:gsLst>
            <a:lin ang="534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Bram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4829" y="227227"/>
            <a:ext cx="570298" cy="7599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2787229" y="317842"/>
            <a:ext cx="570298" cy="8217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DDR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箭头: 左右 13"/>
          <p:cNvSpPr/>
          <p:nvPr/>
        </p:nvSpPr>
        <p:spPr>
          <a:xfrm>
            <a:off x="3357527" y="643581"/>
            <a:ext cx="324451" cy="14605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4629" y="195231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AXI4</a:t>
            </a:r>
            <a:r>
              <a:rPr lang="zh-CN" altLang="en-US" sz="1400"/>
              <a:t>总线</a:t>
            </a: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772684" y="1807098"/>
            <a:ext cx="663210" cy="95103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ln w="3175">
                  <a:solidFill>
                    <a:schemeClr val="tx1"/>
                  </a:solidFill>
                </a:ln>
              </a:rPr>
              <a:t>测试</a:t>
            </a:r>
            <a:endParaRPr lang="en-US" altLang="zh-CN" sz="1000">
              <a:ln w="3175">
                <a:solidFill>
                  <a:schemeClr val="tx1"/>
                </a:solidFill>
              </a:ln>
            </a:endParaRPr>
          </a:p>
          <a:p>
            <a:pPr algn="ctr"/>
            <a:r>
              <a:rPr lang="zh-CN" altLang="en-US" sz="1000">
                <a:ln w="3175">
                  <a:solidFill>
                    <a:schemeClr val="tx1"/>
                  </a:solidFill>
                </a:ln>
              </a:rPr>
              <a:t>逻辑</a:t>
            </a:r>
            <a:endParaRPr lang="zh-CN" altLang="en-US" sz="100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1" name="箭头: 左右 30"/>
          <p:cNvSpPr/>
          <p:nvPr/>
        </p:nvSpPr>
        <p:spPr>
          <a:xfrm>
            <a:off x="1488360" y="2212499"/>
            <a:ext cx="324451" cy="146050"/>
          </a:xfrm>
          <a:prstGeom prst="leftRightArrow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箭头: 左右 33"/>
          <p:cNvSpPr/>
          <p:nvPr/>
        </p:nvSpPr>
        <p:spPr>
          <a:xfrm>
            <a:off x="2747927" y="2212253"/>
            <a:ext cx="927911" cy="146295"/>
          </a:xfrm>
          <a:prstGeom prst="leftRightArrow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  <a:gs pos="0">
                <a:srgbClr val="9EE256"/>
              </a:gs>
              <a:gs pos="100000">
                <a:srgbClr val="52762D"/>
              </a:gs>
            </a:gsLst>
            <a:lin ang="27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845725" y="1032355"/>
            <a:ext cx="1417320" cy="416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请求写</a:t>
            </a:r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44" name="矩形 43"/>
          <p:cNvSpPr/>
          <p:nvPr/>
        </p:nvSpPr>
        <p:spPr>
          <a:xfrm>
            <a:off x="9845725" y="1709059"/>
            <a:ext cx="1417320" cy="416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latin typeface="+mj-ea"/>
                <a:ea typeface="+mj-ea"/>
                <a:cs typeface="+mj-ea"/>
              </a:rPr>
              <a:t>FDMA</a:t>
            </a:r>
            <a:r>
              <a:rPr lang="zh-CN" altLang="en-US" sz="1200">
                <a:latin typeface="+mj-ea"/>
                <a:ea typeface="+mj-ea"/>
                <a:cs typeface="+mj-ea"/>
              </a:rPr>
              <a:t>收到写数据请求</a:t>
            </a:r>
            <a:endParaRPr lang="zh-CN" altLang="en-US" sz="1200">
              <a:latin typeface="+mj-ea"/>
              <a:ea typeface="+mj-ea"/>
              <a:cs typeface="+mj-ea"/>
            </a:endParaRPr>
          </a:p>
        </p:txBody>
      </p:sp>
      <p:cxnSp>
        <p:nvCxnSpPr>
          <p:cNvPr id="46" name="直接箭头连接符 45"/>
          <p:cNvCxnSpPr>
            <a:stCxn id="42" idx="2"/>
            <a:endCxn id="44" idx="0"/>
          </p:cNvCxnSpPr>
          <p:nvPr/>
        </p:nvCxnSpPr>
        <p:spPr>
          <a:xfrm>
            <a:off x="10554385" y="1448709"/>
            <a:ext cx="0" cy="26035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858425" y="2385128"/>
            <a:ext cx="1417320" cy="416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写</a:t>
            </a:r>
            <a:r>
              <a:rPr lang="zh-CN" altLang="en-US" sz="1200"/>
              <a:t>数据完成</a:t>
            </a:r>
            <a:endParaRPr lang="zh-CN" altLang="en-US" sz="1200"/>
          </a:p>
        </p:txBody>
      </p:sp>
      <p:cxnSp>
        <p:nvCxnSpPr>
          <p:cNvPr id="51" name="直接箭头连接符 50"/>
          <p:cNvCxnSpPr>
            <a:endCxn id="50" idx="0"/>
          </p:cNvCxnSpPr>
          <p:nvPr/>
        </p:nvCxnSpPr>
        <p:spPr>
          <a:xfrm>
            <a:off x="10567085" y="2124778"/>
            <a:ext cx="0" cy="26035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845725" y="3062467"/>
            <a:ext cx="1417320" cy="416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请求读数据</a:t>
            </a:r>
            <a:endParaRPr lang="zh-CN" altLang="en-US" sz="1200"/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10554385" y="2802117"/>
            <a:ext cx="0" cy="26035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845725" y="3739171"/>
            <a:ext cx="1417320" cy="416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latin typeface="+mn-ea"/>
                <a:cs typeface="+mn-ea"/>
                <a:sym typeface="+mn-ea"/>
              </a:rPr>
              <a:t>FDMA</a:t>
            </a:r>
            <a:r>
              <a:rPr lang="zh-CN" altLang="en-US" sz="1200">
                <a:latin typeface="+mn-ea"/>
                <a:cs typeface="+mn-ea"/>
                <a:sym typeface="+mn-ea"/>
              </a:rPr>
              <a:t>收到读数据请求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cxnSp>
        <p:nvCxnSpPr>
          <p:cNvPr id="56" name="直接箭头连接符 55"/>
          <p:cNvCxnSpPr>
            <a:endCxn id="55" idx="0"/>
          </p:cNvCxnSpPr>
          <p:nvPr/>
        </p:nvCxnSpPr>
        <p:spPr>
          <a:xfrm>
            <a:off x="10554385" y="3478821"/>
            <a:ext cx="0" cy="26035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连接符: 肘形 6"/>
          <p:cNvCxnSpPr>
            <a:stCxn id="32" idx="3"/>
            <a:endCxn id="42" idx="3"/>
          </p:cNvCxnSpPr>
          <p:nvPr/>
        </p:nvCxnSpPr>
        <p:spPr>
          <a:xfrm flipV="1">
            <a:off x="11262995" y="1240790"/>
            <a:ext cx="3175" cy="3383280"/>
          </a:xfrm>
          <a:prstGeom prst="bentConnector3">
            <a:avLst>
              <a:gd name="adj1" fmla="val 900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845725" y="4415875"/>
            <a:ext cx="1417320" cy="416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读数据完成、校验</a:t>
            </a:r>
            <a:endParaRPr lang="zh-CN" altLang="en-US" sz="1200">
              <a:sym typeface="+mn-ea"/>
            </a:endParaRPr>
          </a:p>
        </p:txBody>
      </p:sp>
      <p:cxnSp>
        <p:nvCxnSpPr>
          <p:cNvPr id="33" name="直接箭头连接符 32"/>
          <p:cNvCxnSpPr>
            <a:endCxn id="32" idx="0"/>
          </p:cNvCxnSpPr>
          <p:nvPr/>
        </p:nvCxnSpPr>
        <p:spPr>
          <a:xfrm>
            <a:off x="10554385" y="4155525"/>
            <a:ext cx="0" cy="26035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13236" y="3349617"/>
            <a:ext cx="903212" cy="945214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6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  <a:gs pos="0">
                <a:schemeClr val="dk1">
                  <a:lumMod val="90000"/>
                  <a:lumOff val="10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0">
                <a:schemeClr val="dk1">
                  <a:lumMod val="90000"/>
                  <a:lumOff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100000">
                <a:srgbClr val="545454"/>
              </a:gs>
              <a:gs pos="1000">
                <a:srgbClr val="E7E9E6"/>
              </a:gs>
            </a:gsLst>
            <a:lin ang="534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Milianke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UiFDMA IP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6015" y="3350260"/>
            <a:ext cx="1124585" cy="944880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4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  <a:gs pos="0">
                <a:schemeClr val="dk1">
                  <a:lumMod val="90000"/>
                  <a:lumOff val="10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0">
                <a:schemeClr val="dk1">
                  <a:lumMod val="90000"/>
                  <a:lumOff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  <a:gs pos="100000">
                <a:schemeClr val="dk1">
                  <a:lumMod val="95000"/>
                  <a:lumOff val="5000"/>
                </a:schemeClr>
              </a:gs>
              <a:gs pos="100000">
                <a:srgbClr val="545454"/>
              </a:gs>
              <a:gs pos="1000">
                <a:srgbClr val="E7E9E6"/>
              </a:gs>
            </a:gsLst>
            <a:lin ang="534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DDR3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68914" y="348901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AXI4</a:t>
            </a:r>
            <a:r>
              <a:rPr lang="zh-CN" altLang="en-US" sz="1400"/>
              <a:t>总线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766969" y="3343798"/>
            <a:ext cx="663210" cy="95103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ln w="3175">
                  <a:solidFill>
                    <a:schemeClr val="tx1"/>
                  </a:solidFill>
                </a:ln>
              </a:rPr>
              <a:t>测试</a:t>
            </a:r>
            <a:endParaRPr lang="en-US" altLang="zh-CN" sz="1000">
              <a:ln w="3175">
                <a:solidFill>
                  <a:schemeClr val="tx1"/>
                </a:solidFill>
              </a:ln>
            </a:endParaRPr>
          </a:p>
          <a:p>
            <a:pPr algn="ctr"/>
            <a:r>
              <a:rPr lang="zh-CN" altLang="en-US" sz="1000">
                <a:ln w="3175">
                  <a:solidFill>
                    <a:schemeClr val="tx1"/>
                  </a:solidFill>
                </a:ln>
              </a:rPr>
              <a:t>逻辑</a:t>
            </a:r>
            <a:endParaRPr lang="zh-CN" altLang="en-US" sz="100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2" name="箭头: 左右 30"/>
          <p:cNvSpPr/>
          <p:nvPr/>
        </p:nvSpPr>
        <p:spPr>
          <a:xfrm>
            <a:off x="1482645" y="3749199"/>
            <a:ext cx="324451" cy="146050"/>
          </a:xfrm>
          <a:prstGeom prst="leftRightArrow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箭头: 左右 33"/>
          <p:cNvSpPr/>
          <p:nvPr/>
        </p:nvSpPr>
        <p:spPr>
          <a:xfrm>
            <a:off x="2742212" y="3748953"/>
            <a:ext cx="927911" cy="146295"/>
          </a:xfrm>
          <a:prstGeom prst="leftRightArrow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  <a:gs pos="0">
                <a:srgbClr val="9EE256"/>
              </a:gs>
              <a:gs pos="100000">
                <a:srgbClr val="52762D"/>
              </a:gs>
            </a:gsLst>
            <a:lin ang="2700000" scaled="0"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34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</vt:lpstr>
      <vt:lpstr>楷体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杨桐</cp:lastModifiedBy>
  <cp:revision>152</cp:revision>
  <dcterms:created xsi:type="dcterms:W3CDTF">2019-06-19T02:08:00Z</dcterms:created>
  <dcterms:modified xsi:type="dcterms:W3CDTF">2021-10-28T03:17:58Z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E654DBC1C85F4CBD91004828E012FEFD</vt:lpwstr>
  </property>
</Properties>
</file>