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522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6C3A2AF5-F780-4415-88F5-EBB36A72AD51}"/>
    <pc:docChg chg="modSld">
      <pc:chgData name="Utilisateur invité" userId="" providerId="Windows Live" clId="Web-{6C3A2AF5-F780-4415-88F5-EBB36A72AD51}" dt="2018-12-06T20:12:39.665" v="15" actId="20577"/>
      <pc:docMkLst>
        <pc:docMk/>
      </pc:docMkLst>
      <pc:sldChg chg="modSp">
        <pc:chgData name="Utilisateur invité" userId="" providerId="Windows Live" clId="Web-{6C3A2AF5-F780-4415-88F5-EBB36A72AD51}" dt="2018-12-06T20:12:39.649" v="14" actId="20577"/>
        <pc:sldMkLst>
          <pc:docMk/>
          <pc:sldMk cId="3726001848" sldId="257"/>
        </pc:sldMkLst>
        <pc:spChg chg="mod">
          <ac:chgData name="Utilisateur invité" userId="" providerId="Windows Live" clId="Web-{6C3A2AF5-F780-4415-88F5-EBB36A72AD51}" dt="2018-12-06T20:12:39.649" v="14" actId="20577"/>
          <ac:spMkLst>
            <pc:docMk/>
            <pc:sldMk cId="3726001848" sldId="257"/>
            <ac:spMk id="3" creationId="{00000000-0000-0000-0000-000000000000}"/>
          </ac:spMkLst>
        </pc:spChg>
      </pc:sldChg>
    </pc:docChg>
  </pc:docChgLst>
  <pc:docChgLst>
    <pc:chgData name=" " userId="887ffbe51b297f38" providerId="LiveId" clId="{8A2A058A-F3E7-4EDE-9785-E00C11EEDA94}"/>
    <pc:docChg chg="undo redo custSel modSld">
      <pc:chgData name=" " userId="887ffbe51b297f38" providerId="LiveId" clId="{8A2A058A-F3E7-4EDE-9785-E00C11EEDA94}" dt="2018-11-22T12:33:31.770" v="808" actId="478"/>
      <pc:docMkLst>
        <pc:docMk/>
      </pc:docMkLst>
      <pc:sldChg chg="addSp delSp modSp">
        <pc:chgData name=" " userId="887ffbe51b297f38" providerId="LiveId" clId="{8A2A058A-F3E7-4EDE-9785-E00C11EEDA94}" dt="2018-11-22T12:33:31.770" v="808" actId="478"/>
        <pc:sldMkLst>
          <pc:docMk/>
          <pc:sldMk cId="3726001848" sldId="257"/>
        </pc:sldMkLst>
        <pc:spChg chg="mod">
          <ac:chgData name=" " userId="887ffbe51b297f38" providerId="LiveId" clId="{8A2A058A-F3E7-4EDE-9785-E00C11EEDA94}" dt="2018-11-22T12:33:05.250" v="788" actId="20577"/>
          <ac:spMkLst>
            <pc:docMk/>
            <pc:sldMk cId="3726001848" sldId="257"/>
            <ac:spMk id="2" creationId="{00000000-0000-0000-0000-000000000000}"/>
          </ac:spMkLst>
        </pc:spChg>
        <pc:spChg chg="mod">
          <ac:chgData name=" " userId="887ffbe51b297f38" providerId="LiveId" clId="{8A2A058A-F3E7-4EDE-9785-E00C11EEDA94}" dt="2018-11-22T12:33:24.545" v="804" actId="6549"/>
          <ac:spMkLst>
            <pc:docMk/>
            <pc:sldMk cId="3726001848" sldId="257"/>
            <ac:spMk id="3" creationId="{00000000-0000-0000-0000-000000000000}"/>
          </ac:spMkLst>
        </pc:spChg>
        <pc:spChg chg="add mod">
          <ac:chgData name=" " userId="887ffbe51b297f38" providerId="LiveId" clId="{8A2A058A-F3E7-4EDE-9785-E00C11EEDA94}" dt="2018-11-22T12:24:46.224" v="669" actId="164"/>
          <ac:spMkLst>
            <pc:docMk/>
            <pc:sldMk cId="3726001848" sldId="257"/>
            <ac:spMk id="5" creationId="{600F2BE8-4852-443E-B900-9975D40ECB37}"/>
          </ac:spMkLst>
        </pc:spChg>
        <pc:spChg chg="add del mod">
          <ac:chgData name=" " userId="887ffbe51b297f38" providerId="LiveId" clId="{8A2A058A-F3E7-4EDE-9785-E00C11EEDA94}" dt="2018-11-22T12:15:11.743" v="590" actId="478"/>
          <ac:spMkLst>
            <pc:docMk/>
            <pc:sldMk cId="3726001848" sldId="257"/>
            <ac:spMk id="6" creationId="{F1085D1F-72E9-4541-A4D9-C1D5A67CB910}"/>
          </ac:spMkLst>
        </pc:spChg>
        <pc:spChg chg="add del mod">
          <ac:chgData name=" " userId="887ffbe51b297f38" providerId="LiveId" clId="{8A2A058A-F3E7-4EDE-9785-E00C11EEDA94}" dt="2018-11-22T12:15:20.774" v="599" actId="478"/>
          <ac:spMkLst>
            <pc:docMk/>
            <pc:sldMk cId="3726001848" sldId="257"/>
            <ac:spMk id="7" creationId="{B693B409-A6FA-4A9D-8BEA-B4F7B19DFA5C}"/>
          </ac:spMkLst>
        </pc:spChg>
        <pc:spChg chg="add del mod">
          <ac:chgData name=" " userId="887ffbe51b297f38" providerId="LiveId" clId="{8A2A058A-F3E7-4EDE-9785-E00C11EEDA94}" dt="2018-11-22T12:15:21.752" v="600" actId="478"/>
          <ac:spMkLst>
            <pc:docMk/>
            <pc:sldMk cId="3726001848" sldId="257"/>
            <ac:spMk id="8" creationId="{370D4979-DADF-4D2A-84E4-2C5A1D211776}"/>
          </ac:spMkLst>
        </pc:spChg>
        <pc:spChg chg="add mod">
          <ac:chgData name=" " userId="887ffbe51b297f38" providerId="LiveId" clId="{8A2A058A-F3E7-4EDE-9785-E00C11EEDA94}" dt="2018-11-22T12:24:46.224" v="669" actId="164"/>
          <ac:spMkLst>
            <pc:docMk/>
            <pc:sldMk cId="3726001848" sldId="257"/>
            <ac:spMk id="9" creationId="{00F7FA31-C45C-4651-BE9B-A1A7D7437D80}"/>
          </ac:spMkLst>
        </pc:spChg>
        <pc:spChg chg="add del mod">
          <ac:chgData name=" " userId="887ffbe51b297f38" providerId="LiveId" clId="{8A2A058A-F3E7-4EDE-9785-E00C11EEDA94}" dt="2018-11-22T12:15:52.176" v="611" actId="478"/>
          <ac:spMkLst>
            <pc:docMk/>
            <pc:sldMk cId="3726001848" sldId="257"/>
            <ac:spMk id="10" creationId="{7913060F-120D-4C50-832E-F018231CC933}"/>
          </ac:spMkLst>
        </pc:spChg>
        <pc:spChg chg="add del mod">
          <ac:chgData name=" " userId="887ffbe51b297f38" providerId="LiveId" clId="{8A2A058A-F3E7-4EDE-9785-E00C11EEDA94}" dt="2018-11-22T12:16:32.525" v="627" actId="478"/>
          <ac:spMkLst>
            <pc:docMk/>
            <pc:sldMk cId="3726001848" sldId="257"/>
            <ac:spMk id="11" creationId="{06A83DCC-FAC4-4799-B930-8723BA69529C}"/>
          </ac:spMkLst>
        </pc:spChg>
        <pc:spChg chg="add del mod">
          <ac:chgData name=" " userId="887ffbe51b297f38" providerId="LiveId" clId="{8A2A058A-F3E7-4EDE-9785-E00C11EEDA94}" dt="2018-11-22T12:16:39.974" v="630" actId="478"/>
          <ac:spMkLst>
            <pc:docMk/>
            <pc:sldMk cId="3726001848" sldId="257"/>
            <ac:spMk id="12" creationId="{F9C6D6A2-21BE-4AED-9C96-3DAF3932A61C}"/>
          </ac:spMkLst>
        </pc:spChg>
        <pc:spChg chg="add mod">
          <ac:chgData name=" " userId="887ffbe51b297f38" providerId="LiveId" clId="{8A2A058A-F3E7-4EDE-9785-E00C11EEDA94}" dt="2018-11-22T12:24:46.224" v="669" actId="164"/>
          <ac:spMkLst>
            <pc:docMk/>
            <pc:sldMk cId="3726001848" sldId="257"/>
            <ac:spMk id="13" creationId="{EDF4DBB4-CFFC-4F8D-8072-CFFE429DD494}"/>
          </ac:spMkLst>
        </pc:spChg>
        <pc:spChg chg="add del mod">
          <ac:chgData name=" " userId="887ffbe51b297f38" providerId="LiveId" clId="{8A2A058A-F3E7-4EDE-9785-E00C11EEDA94}" dt="2018-11-22T12:18:01.980" v="647" actId="478"/>
          <ac:spMkLst>
            <pc:docMk/>
            <pc:sldMk cId="3726001848" sldId="257"/>
            <ac:spMk id="14" creationId="{CC33972E-5520-4C78-B5AD-D802080EC9D1}"/>
          </ac:spMkLst>
        </pc:spChg>
        <pc:spChg chg="add mod">
          <ac:chgData name=" " userId="887ffbe51b297f38" providerId="LiveId" clId="{8A2A058A-F3E7-4EDE-9785-E00C11EEDA94}" dt="2018-11-22T12:24:46.224" v="669" actId="164"/>
          <ac:spMkLst>
            <pc:docMk/>
            <pc:sldMk cId="3726001848" sldId="257"/>
            <ac:spMk id="22" creationId="{9468900E-0876-43DB-B6F5-A51BEEA930CB}"/>
          </ac:spMkLst>
        </pc:spChg>
        <pc:spChg chg="add mod">
          <ac:chgData name=" " userId="887ffbe51b297f38" providerId="LiveId" clId="{8A2A058A-F3E7-4EDE-9785-E00C11EEDA94}" dt="2018-11-22T12:24:46.224" v="669" actId="164"/>
          <ac:spMkLst>
            <pc:docMk/>
            <pc:sldMk cId="3726001848" sldId="257"/>
            <ac:spMk id="23" creationId="{7895B95D-26A0-4975-90A9-7A55A24700C5}"/>
          </ac:spMkLst>
        </pc:spChg>
        <pc:spChg chg="add del mod">
          <ac:chgData name=" " userId="887ffbe51b297f38" providerId="LiveId" clId="{8A2A058A-F3E7-4EDE-9785-E00C11EEDA94}" dt="2018-11-22T12:25:59.883" v="675" actId="478"/>
          <ac:spMkLst>
            <pc:docMk/>
            <pc:sldMk cId="3726001848" sldId="257"/>
            <ac:spMk id="31" creationId="{099FD728-0E2C-405C-B0E3-F44CA266BAF4}"/>
          </ac:spMkLst>
        </pc:spChg>
        <pc:spChg chg="add del mod">
          <ac:chgData name=" " userId="887ffbe51b297f38" providerId="LiveId" clId="{8A2A058A-F3E7-4EDE-9785-E00C11EEDA94}" dt="2018-11-22T12:33:30.789" v="807" actId="478"/>
          <ac:spMkLst>
            <pc:docMk/>
            <pc:sldMk cId="3726001848" sldId="257"/>
            <ac:spMk id="32" creationId="{702A904F-5148-4B2A-B004-5F5EC837AD1A}"/>
          </ac:spMkLst>
        </pc:spChg>
        <pc:grpChg chg="add del mod">
          <ac:chgData name=" " userId="887ffbe51b297f38" providerId="LiveId" clId="{8A2A058A-F3E7-4EDE-9785-E00C11EEDA94}" dt="2018-11-22T12:33:31.770" v="808" actId="478"/>
          <ac:grpSpMkLst>
            <pc:docMk/>
            <pc:sldMk cId="3726001848" sldId="257"/>
            <ac:grpSpMk id="30" creationId="{C2CCEC7F-A4AE-43B0-B424-99F76C9BD2F6}"/>
          </ac:grpSpMkLst>
        </pc:grpChg>
        <pc:picChg chg="add del">
          <ac:chgData name=" " userId="887ffbe51b297f38" providerId="LiveId" clId="{8A2A058A-F3E7-4EDE-9785-E00C11EEDA94}" dt="2018-11-22T12:07:43.864" v="531" actId="478"/>
          <ac:picMkLst>
            <pc:docMk/>
            <pc:sldMk cId="3726001848" sldId="257"/>
            <ac:picMk id="4" creationId="{6758FD17-4E55-4953-B159-A63A832C0859}"/>
          </ac:picMkLst>
        </pc:picChg>
        <pc:cxnChg chg="add mod">
          <ac:chgData name=" " userId="887ffbe51b297f38" providerId="LiveId" clId="{8A2A058A-F3E7-4EDE-9785-E00C11EEDA94}" dt="2018-11-22T12:33:31.770" v="808" actId="478"/>
          <ac:cxnSpMkLst>
            <pc:docMk/>
            <pc:sldMk cId="3726001848" sldId="257"/>
            <ac:cxnSpMk id="16" creationId="{178CF436-A594-4324-9AD1-9BAC3414DA22}"/>
          </ac:cxnSpMkLst>
        </pc:cxnChg>
        <pc:cxnChg chg="add del mod">
          <ac:chgData name=" " userId="887ffbe51b297f38" providerId="LiveId" clId="{8A2A058A-F3E7-4EDE-9785-E00C11EEDA94}" dt="2018-11-22T12:17:59.361" v="645" actId="478"/>
          <ac:cxnSpMkLst>
            <pc:docMk/>
            <pc:sldMk cId="3726001848" sldId="257"/>
            <ac:cxnSpMk id="18" creationId="{9A377042-35A0-4441-905C-83D731B4BE1F}"/>
          </ac:cxnSpMkLst>
        </pc:cxnChg>
        <pc:cxnChg chg="add del mod">
          <ac:chgData name=" " userId="887ffbe51b297f38" providerId="LiveId" clId="{8A2A058A-F3E7-4EDE-9785-E00C11EEDA94}" dt="2018-11-22T12:18:00.866" v="646" actId="478"/>
          <ac:cxnSpMkLst>
            <pc:docMk/>
            <pc:sldMk cId="3726001848" sldId="257"/>
            <ac:cxnSpMk id="20" creationId="{3639766F-4B67-42FA-A396-F276274AB74E}"/>
          </ac:cxnSpMkLst>
        </pc:cxnChg>
        <pc:cxnChg chg="add mod">
          <ac:chgData name=" " userId="887ffbe51b297f38" providerId="LiveId" clId="{8A2A058A-F3E7-4EDE-9785-E00C11EEDA94}" dt="2018-11-22T12:33:31.770" v="808" actId="478"/>
          <ac:cxnSpMkLst>
            <pc:docMk/>
            <pc:sldMk cId="3726001848" sldId="257"/>
            <ac:cxnSpMk id="25" creationId="{FDFFB011-542C-4C4F-ABAF-5CB1D098A0CE}"/>
          </ac:cxnSpMkLst>
        </pc:cxnChg>
        <pc:cxnChg chg="add mod">
          <ac:chgData name=" " userId="887ffbe51b297f38" providerId="LiveId" clId="{8A2A058A-F3E7-4EDE-9785-E00C11EEDA94}" dt="2018-11-22T12:33:31.770" v="808" actId="478"/>
          <ac:cxnSpMkLst>
            <pc:docMk/>
            <pc:sldMk cId="3726001848" sldId="257"/>
            <ac:cxnSpMk id="27" creationId="{E9134E72-208D-4360-9E2A-FA62A63B35D5}"/>
          </ac:cxnSpMkLst>
        </pc:cxnChg>
        <pc:cxnChg chg="add mod">
          <ac:chgData name=" " userId="887ffbe51b297f38" providerId="LiveId" clId="{8A2A058A-F3E7-4EDE-9785-E00C11EEDA94}" dt="2018-11-22T12:33:31.770" v="808" actId="478"/>
          <ac:cxnSpMkLst>
            <pc:docMk/>
            <pc:sldMk cId="3726001848" sldId="257"/>
            <ac:cxnSpMk id="29" creationId="{F07F415A-CF0B-408E-88CE-D1CA41FCE92A}"/>
          </ac:cxnSpMkLst>
        </pc:cxnChg>
      </pc:sldChg>
    </pc:docChg>
  </pc:docChgLst>
  <pc:docChgLst>
    <pc:chgData name="Utilisateur invité" userId="887ffbe51b297f38" providerId="Windows Live" clId="Web-{C3D0B8C4-DA0C-4756-A19A-CF14BDFC5BBB}"/>
    <pc:docChg chg="modSld">
      <pc:chgData name="Utilisateur invité" userId="887ffbe51b297f38" providerId="Windows Live" clId="Web-{C3D0B8C4-DA0C-4756-A19A-CF14BDFC5BBB}" dt="2018-12-06T20:25:19.399" v="51" actId="20577"/>
      <pc:docMkLst>
        <pc:docMk/>
      </pc:docMkLst>
      <pc:sldChg chg="modSp">
        <pc:chgData name="Utilisateur invité" userId="887ffbe51b297f38" providerId="Windows Live" clId="Web-{C3D0B8C4-DA0C-4756-A19A-CF14BDFC5BBB}" dt="2018-12-06T20:25:19.384" v="50" actId="20577"/>
        <pc:sldMkLst>
          <pc:docMk/>
          <pc:sldMk cId="3726001848" sldId="257"/>
        </pc:sldMkLst>
        <pc:spChg chg="mod">
          <ac:chgData name="Utilisateur invité" userId="887ffbe51b297f38" providerId="Windows Live" clId="Web-{C3D0B8C4-DA0C-4756-A19A-CF14BDFC5BBB}" dt="2018-12-06T20:25:19.384" v="50" actId="20577"/>
          <ac:spMkLst>
            <pc:docMk/>
            <pc:sldMk cId="3726001848" sldId="257"/>
            <ac:spMk id="3" creationId="{00000000-0000-0000-0000-000000000000}"/>
          </ac:spMkLst>
        </pc:spChg>
      </pc:sldChg>
    </pc:docChg>
  </pc:docChgLst>
  <pc:docChgLst>
    <pc:chgData name="Utilisateur invité" providerId="Windows Live" clId="Web-{D6103001-AB9F-464F-BC4E-04CB7AD43063}"/>
    <pc:docChg chg="modSld">
      <pc:chgData name="Utilisateur invité" userId="" providerId="Windows Live" clId="Web-{D6103001-AB9F-464F-BC4E-04CB7AD43063}" dt="2018-12-06T20:08:31.684" v="74" actId="20577"/>
      <pc:docMkLst>
        <pc:docMk/>
      </pc:docMkLst>
      <pc:sldChg chg="modSp">
        <pc:chgData name="Utilisateur invité" userId="" providerId="Windows Live" clId="Web-{D6103001-AB9F-464F-BC4E-04CB7AD43063}" dt="2018-12-06T20:08:27.387" v="72" actId="20577"/>
        <pc:sldMkLst>
          <pc:docMk/>
          <pc:sldMk cId="3726001848" sldId="257"/>
        </pc:sldMkLst>
        <pc:spChg chg="mod">
          <ac:chgData name="Utilisateur invité" userId="" providerId="Windows Live" clId="Web-{D6103001-AB9F-464F-BC4E-04CB7AD43063}" dt="2018-12-06T20:08:27.387" v="72" actId="20577"/>
          <ac:spMkLst>
            <pc:docMk/>
            <pc:sldMk cId="3726001848" sldId="257"/>
            <ac:spMk id="3" creationId="{00000000-0000-0000-0000-000000000000}"/>
          </ac:spMkLst>
        </pc:spChg>
      </pc:sldChg>
    </pc:docChg>
  </pc:docChgLst>
  <pc:docChgLst>
    <pc:chgData name="Utilisateur invité" userId="887ffbe51b297f38" providerId="Windows Live" clId="Web-{E12C2653-DD3D-435B-98B8-0AE80F0A11E4}"/>
    <pc:docChg chg="modSld">
      <pc:chgData name="Utilisateur invité" userId="887ffbe51b297f38" providerId="Windows Live" clId="Web-{E12C2653-DD3D-435B-98B8-0AE80F0A11E4}" dt="2018-12-01T21:33:06.192" v="212" actId="20577"/>
      <pc:docMkLst>
        <pc:docMk/>
      </pc:docMkLst>
      <pc:sldChg chg="modSp">
        <pc:chgData name="Utilisateur invité" userId="887ffbe51b297f38" providerId="Windows Live" clId="Web-{E12C2653-DD3D-435B-98B8-0AE80F0A11E4}" dt="2018-12-01T21:26:52.742" v="8" actId="20577"/>
        <pc:sldMkLst>
          <pc:docMk/>
          <pc:sldMk cId="3726001848" sldId="257"/>
        </pc:sldMkLst>
        <pc:spChg chg="mod">
          <ac:chgData name="Utilisateur invité" userId="887ffbe51b297f38" providerId="Windows Live" clId="Web-{E12C2653-DD3D-435B-98B8-0AE80F0A11E4}" dt="2018-12-01T21:26:52.742" v="8" actId="20577"/>
          <ac:spMkLst>
            <pc:docMk/>
            <pc:sldMk cId="3726001848" sldId="257"/>
            <ac:spMk id="3" creationId="{00000000-0000-0000-0000-000000000000}"/>
          </ac:spMkLst>
        </pc:spChg>
      </pc:sldChg>
      <pc:sldChg chg="modSp">
        <pc:chgData name="Utilisateur invité" userId="887ffbe51b297f38" providerId="Windows Live" clId="Web-{E12C2653-DD3D-435B-98B8-0AE80F0A11E4}" dt="2018-12-01T21:30:07.990" v="111" actId="20577"/>
        <pc:sldMkLst>
          <pc:docMk/>
          <pc:sldMk cId="4130670776" sldId="258"/>
        </pc:sldMkLst>
        <pc:spChg chg="mod">
          <ac:chgData name="Utilisateur invité" userId="887ffbe51b297f38" providerId="Windows Live" clId="Web-{E12C2653-DD3D-435B-98B8-0AE80F0A11E4}" dt="2018-12-01T21:30:07.990" v="111" actId="20577"/>
          <ac:spMkLst>
            <pc:docMk/>
            <pc:sldMk cId="4130670776" sldId="258"/>
            <ac:spMk id="3" creationId="{00000000-0000-0000-0000-000000000000}"/>
          </ac:spMkLst>
        </pc:spChg>
      </pc:sldChg>
      <pc:sldChg chg="modSp">
        <pc:chgData name="Utilisateur invité" userId="887ffbe51b297f38" providerId="Windows Live" clId="Web-{E12C2653-DD3D-435B-98B8-0AE80F0A11E4}" dt="2018-12-01T21:30:36.412" v="121" actId="20577"/>
        <pc:sldMkLst>
          <pc:docMk/>
          <pc:sldMk cId="1498597073" sldId="259"/>
        </pc:sldMkLst>
        <pc:spChg chg="mod">
          <ac:chgData name="Utilisateur invité" userId="887ffbe51b297f38" providerId="Windows Live" clId="Web-{E12C2653-DD3D-435B-98B8-0AE80F0A11E4}" dt="2018-12-01T21:30:36.412" v="121" actId="20577"/>
          <ac:spMkLst>
            <pc:docMk/>
            <pc:sldMk cId="1498597073" sldId="259"/>
            <ac:spMk id="3" creationId="{00000000-0000-0000-0000-000000000000}"/>
          </ac:spMkLst>
        </pc:spChg>
      </pc:sldChg>
      <pc:sldChg chg="modSp">
        <pc:chgData name="Utilisateur invité" userId="887ffbe51b297f38" providerId="Windows Live" clId="Web-{E12C2653-DD3D-435B-98B8-0AE80F0A11E4}" dt="2018-12-01T21:33:06.192" v="211" actId="20577"/>
        <pc:sldMkLst>
          <pc:docMk/>
          <pc:sldMk cId="441614856" sldId="261"/>
        </pc:sldMkLst>
        <pc:spChg chg="mod">
          <ac:chgData name="Utilisateur invité" userId="887ffbe51b297f38" providerId="Windows Live" clId="Web-{E12C2653-DD3D-435B-98B8-0AE80F0A11E4}" dt="2018-12-01T21:33:06.192" v="211" actId="20577"/>
          <ac:spMkLst>
            <pc:docMk/>
            <pc:sldMk cId="441614856" sldId="2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3E36-21A2-49DD-B0C6-99032DD04FDE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05EB-0F97-4A2D-8D1D-0D4BBFFC0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33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723-A5F4-4974-B25E-8B3A8D3772E6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783-C1C7-440C-979C-4FA5D8363331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DDF6-27CE-4F96-8CFD-B8C9A35BA319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E4A4-05FA-48F6-8F67-AF4DFA8682AA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81FB-B1D9-45BC-8506-75351C04EDE2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0E50-5905-48DF-9F60-1E9020F2190B}" type="datetime1">
              <a:rPr lang="de-DE" smtClean="0"/>
              <a:t>11.01.2019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FAAD-C6E0-4C22-AC9D-D0A8A66BD6EE}" type="datetime1">
              <a:rPr lang="de-DE" smtClean="0"/>
              <a:t>11.01.2019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2DB4-2E95-4CEB-91CC-8A286ADAC9CF}" type="datetime1">
              <a:rPr lang="de-DE" smtClean="0"/>
              <a:t>11.01.2019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2AF-A6C2-4513-BC69-DFB04706E540}" type="datetime1">
              <a:rPr lang="de-DE" smtClean="0"/>
              <a:t>11.01.2019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B298-346E-445E-8513-74A5390B0239}" type="datetime1">
              <a:rPr lang="de-DE" smtClean="0"/>
              <a:t>11.01.2019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68-22DC-4903-8FDE-7CC34612D3E6}" type="datetime1">
              <a:rPr lang="de-DE" smtClean="0"/>
              <a:t>11.01.2019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2388-15EB-401D-A3E1-59BE0D593F10}" type="datetime1">
              <a:rPr lang="de-DE" smtClean="0"/>
              <a:t>11.01.2019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16435"/>
            <a:ext cx="9144000" cy="817697"/>
          </a:xfrm>
        </p:spPr>
        <p:txBody>
          <a:bodyPr/>
          <a:lstStyle/>
          <a:p>
            <a:r>
              <a:rPr lang="de-DE" sz="2800" err="1">
                <a:solidFill>
                  <a:schemeClr val="accent1">
                    <a:lumMod val="75000"/>
                  </a:schemeClr>
                </a:solidFill>
                <a:latin typeface="Arial Black"/>
                <a:cs typeface="Calibri Light"/>
              </a:rPr>
              <a:t>Fichier</a:t>
            </a:r>
            <a:endParaRPr lang="de-DE" sz="2800">
              <a:solidFill>
                <a:schemeClr val="accent1">
                  <a:lumMod val="75000"/>
                </a:schemeClr>
              </a:solidFill>
              <a:latin typeface="Arial Black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01630"/>
            <a:ext cx="9144000" cy="4621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de-DE" dirty="0" err="1">
                <a:cs typeface="Calibri"/>
              </a:rPr>
              <a:t>Définition</a:t>
            </a:r>
            <a:endParaRPr lang="de-DE" dirty="0">
              <a:cs typeface="Calibri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e-DE" dirty="0" err="1">
                <a:cs typeface="Calibri"/>
              </a:rPr>
              <a:t>Permet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stocker</a:t>
            </a:r>
            <a:r>
              <a:rPr lang="de-DE" dirty="0">
                <a:cs typeface="Calibri"/>
              </a:rPr>
              <a:t> des </a:t>
            </a:r>
            <a:r>
              <a:rPr lang="de-DE" dirty="0" err="1">
                <a:cs typeface="Calibri"/>
              </a:rPr>
              <a:t>données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unité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stockage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disque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dur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clef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usb</a:t>
            </a:r>
            <a:r>
              <a:rPr lang="de-DE" dirty="0">
                <a:cs typeface="Calibri"/>
              </a:rPr>
              <a:t>...), entre </a:t>
            </a:r>
            <a:r>
              <a:rPr lang="de-DE" dirty="0" err="1">
                <a:cs typeface="Calibri"/>
              </a:rPr>
              <a:t>deux</a:t>
            </a:r>
            <a:r>
              <a:rPr lang="de-DE" dirty="0">
                <a:cs typeface="Calibri"/>
              </a:rPr>
              <a:t> </a:t>
            </a:r>
            <a:r>
              <a:rPr lang="de-DE" dirty="0" err="1" smtClean="0">
                <a:cs typeface="Calibri"/>
              </a:rPr>
              <a:t>exécutions</a:t>
            </a:r>
            <a:r>
              <a:rPr lang="de-DE" dirty="0" smtClean="0">
                <a:cs typeface="Calibri"/>
              </a:rPr>
              <a:t> </a:t>
            </a:r>
            <a:r>
              <a:rPr lang="de-DE" dirty="0">
                <a:cs typeface="Calibri"/>
              </a:rPr>
              <a:t>de </a:t>
            </a:r>
            <a:r>
              <a:rPr lang="de-DE" dirty="0" err="1">
                <a:cs typeface="Calibri"/>
              </a:rPr>
              <a:t>programme</a:t>
            </a:r>
            <a:r>
              <a:rPr lang="de-DE" dirty="0">
                <a:cs typeface="Calibri"/>
              </a:rPr>
              <a:t> et </a:t>
            </a:r>
            <a:r>
              <a:rPr lang="de-DE" dirty="0" err="1">
                <a:cs typeface="Calibri"/>
              </a:rPr>
              <a:t>également</a:t>
            </a:r>
            <a:r>
              <a:rPr lang="de-DE" dirty="0">
                <a:cs typeface="Calibri"/>
              </a:rPr>
              <a:t> après la </a:t>
            </a:r>
            <a:r>
              <a:rPr lang="de-DE" dirty="0" err="1">
                <a:cs typeface="Calibri"/>
              </a:rPr>
              <a:t>fin</a:t>
            </a:r>
            <a:r>
              <a:rPr lang="de-DE" dirty="0">
                <a:cs typeface="Calibri"/>
              </a:rPr>
              <a:t> du </a:t>
            </a:r>
            <a:r>
              <a:rPr lang="de-DE" dirty="0" err="1">
                <a:cs typeface="Calibri"/>
              </a:rPr>
              <a:t>programme</a:t>
            </a:r>
            <a:r>
              <a:rPr lang="de-DE" dirty="0">
                <a:cs typeface="Calibri"/>
              </a:rPr>
              <a:t>. </a:t>
            </a:r>
          </a:p>
          <a:p>
            <a:pPr marL="1257300" lvl="2" indent="-342900" algn="l">
              <a:buChar char="•"/>
            </a:pPr>
            <a:r>
              <a:rPr lang="de-DE" dirty="0">
                <a:cs typeface="Calibri"/>
              </a:rPr>
              <a:t>Il se </a:t>
            </a:r>
            <a:r>
              <a:rPr lang="de-DE" dirty="0" err="1">
                <a:cs typeface="Calibri"/>
              </a:rPr>
              <a:t>comppose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d‘un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nom</a:t>
            </a:r>
            <a:r>
              <a:rPr lang="de-DE" dirty="0">
                <a:cs typeface="Calibri"/>
              </a:rPr>
              <a:t> et </a:t>
            </a:r>
            <a:r>
              <a:rPr lang="de-DE" dirty="0" err="1">
                <a:cs typeface="Calibri"/>
              </a:rPr>
              <a:t>d‘une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extension</a:t>
            </a:r>
            <a:r>
              <a:rPr lang="de-DE" dirty="0">
                <a:cs typeface="Calibri"/>
              </a:rPr>
              <a:t>.</a:t>
            </a:r>
          </a:p>
          <a:p>
            <a:pPr lvl="2" algn="l"/>
            <a:r>
              <a:rPr lang="de-DE" i="1" dirty="0" err="1">
                <a:cs typeface="Calibri"/>
              </a:rPr>
              <a:t>Exemples</a:t>
            </a:r>
            <a:r>
              <a:rPr lang="de-DE" i="1" dirty="0">
                <a:cs typeface="Calibri"/>
              </a:rPr>
              <a:t> :</a:t>
            </a:r>
          </a:p>
          <a:p>
            <a:pPr marL="1714500" lvl="3" indent="-342900" algn="l">
              <a:buFont typeface="Wingdings" panose="05000000000000000000" pitchFamily="2" charset="2"/>
              <a:buChar char="ü"/>
            </a:pPr>
            <a:r>
              <a:rPr lang="de-DE" dirty="0" err="1">
                <a:cs typeface="Calibri"/>
              </a:rPr>
              <a:t>Exécutable</a:t>
            </a:r>
            <a:r>
              <a:rPr lang="de-DE" dirty="0">
                <a:cs typeface="Calibri"/>
              </a:rPr>
              <a:t> : </a:t>
            </a:r>
            <a:r>
              <a:rPr lang="de-DE" dirty="0" err="1">
                <a:cs typeface="Calibri"/>
              </a:rPr>
              <a:t>autrement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programme</a:t>
            </a:r>
            <a:r>
              <a:rPr lang="de-DE" dirty="0">
                <a:cs typeface="Calibri"/>
              </a:rPr>
              <a:t> (.exe ; .</a:t>
            </a:r>
            <a:r>
              <a:rPr lang="de-DE" dirty="0" err="1">
                <a:cs typeface="Calibri"/>
              </a:rPr>
              <a:t>com</a:t>
            </a:r>
            <a:r>
              <a:rPr lang="de-DE" dirty="0">
                <a:cs typeface="Calibri"/>
              </a:rPr>
              <a:t> ;  .bat …)</a:t>
            </a:r>
          </a:p>
          <a:p>
            <a:pPr marL="1714500" lvl="3" indent="-342900" algn="l">
              <a:buFont typeface="Wingdings" panose="05000000000000000000" pitchFamily="2" charset="2"/>
              <a:buChar char="ü"/>
            </a:pPr>
            <a:r>
              <a:rPr lang="de-DE" dirty="0" err="1">
                <a:cs typeface="Calibri"/>
              </a:rPr>
              <a:t>Configuration</a:t>
            </a:r>
            <a:r>
              <a:rPr lang="de-DE" dirty="0">
                <a:cs typeface="Calibri"/>
              </a:rPr>
              <a:t>  : </a:t>
            </a:r>
            <a:r>
              <a:rPr lang="de-DE" dirty="0" err="1">
                <a:cs typeface="Calibri"/>
              </a:rPr>
              <a:t>définit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réglages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dans</a:t>
            </a:r>
            <a:r>
              <a:rPr lang="de-DE" dirty="0">
                <a:cs typeface="Calibri"/>
              </a:rPr>
              <a:t> des </a:t>
            </a:r>
            <a:r>
              <a:rPr lang="de-DE" dirty="0" err="1">
                <a:cs typeface="Calibri"/>
              </a:rPr>
              <a:t>applications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services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systèmes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d‘exploitation</a:t>
            </a:r>
            <a:r>
              <a:rPr lang="de-DE" dirty="0">
                <a:cs typeface="Calibri"/>
              </a:rPr>
              <a:t> (.</a:t>
            </a:r>
            <a:r>
              <a:rPr lang="de-DE" dirty="0" err="1">
                <a:cs typeface="Calibri"/>
              </a:rPr>
              <a:t>ini</a:t>
            </a:r>
            <a:r>
              <a:rPr lang="de-DE" dirty="0">
                <a:cs typeface="Calibri"/>
              </a:rPr>
              <a:t> ; .</a:t>
            </a:r>
            <a:r>
              <a:rPr lang="de-DE" dirty="0" err="1">
                <a:cs typeface="Calibri"/>
              </a:rPr>
              <a:t>xml</a:t>
            </a:r>
            <a:r>
              <a:rPr lang="de-DE" dirty="0">
                <a:cs typeface="Calibri"/>
              </a:rPr>
              <a:t> … ).</a:t>
            </a:r>
          </a:p>
          <a:p>
            <a:pPr marL="1714500" lvl="3" indent="-342900" algn="l">
              <a:buFont typeface="Wingdings" panose="05000000000000000000" pitchFamily="2" charset="2"/>
              <a:buChar char="ü"/>
            </a:pPr>
            <a:r>
              <a:rPr lang="de-DE" dirty="0">
                <a:cs typeface="Calibri"/>
              </a:rPr>
              <a:t>Log / Trace : </a:t>
            </a:r>
            <a:r>
              <a:rPr lang="de-DE" dirty="0" err="1">
                <a:cs typeface="Calibri"/>
              </a:rPr>
              <a:t>pour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tracer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erreurs</a:t>
            </a:r>
            <a:r>
              <a:rPr lang="de-DE" dirty="0">
                <a:cs typeface="Calibri"/>
              </a:rPr>
              <a:t> et </a:t>
            </a:r>
            <a:r>
              <a:rPr lang="de-DE" dirty="0" err="1">
                <a:cs typeface="Calibri"/>
              </a:rPr>
              <a:t>suivre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actions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d‘un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programme</a:t>
            </a:r>
            <a:r>
              <a:rPr lang="de-DE" dirty="0">
                <a:cs typeface="Calibri"/>
              </a:rPr>
              <a:t> (.log ; .</a:t>
            </a:r>
            <a:r>
              <a:rPr lang="de-DE" dirty="0" err="1">
                <a:cs typeface="Calibri"/>
              </a:rPr>
              <a:t>trc</a:t>
            </a:r>
            <a:r>
              <a:rPr lang="de-DE" dirty="0">
                <a:cs typeface="Calibri"/>
              </a:rPr>
              <a:t>… ).</a:t>
            </a:r>
          </a:p>
          <a:p>
            <a:pPr marL="1714500" lvl="3" indent="-342900" algn="l">
              <a:buFont typeface="Wingdings" panose="05000000000000000000" pitchFamily="2" charset="2"/>
              <a:buChar char="ü"/>
            </a:pPr>
            <a:r>
              <a:rPr lang="de-DE" dirty="0" err="1">
                <a:cs typeface="Calibri"/>
              </a:rPr>
              <a:t>Stockage</a:t>
            </a:r>
            <a:r>
              <a:rPr lang="de-DE" dirty="0">
                <a:cs typeface="Calibri"/>
              </a:rPr>
              <a:t> : </a:t>
            </a:r>
            <a:r>
              <a:rPr lang="de-DE" dirty="0" err="1">
                <a:cs typeface="Calibri"/>
              </a:rPr>
              <a:t>pour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stocker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cookies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données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travail</a:t>
            </a:r>
            <a:r>
              <a:rPr lang="de-DE" dirty="0">
                <a:cs typeface="Calibri"/>
              </a:rPr>
              <a:t>…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Il </a:t>
            </a:r>
            <a:r>
              <a:rPr lang="de-DE" dirty="0" err="1">
                <a:cs typeface="Calibri"/>
              </a:rPr>
              <a:t>existe</a:t>
            </a:r>
            <a:r>
              <a:rPr lang="de-DE" dirty="0">
                <a:cs typeface="Calibri"/>
              </a:rPr>
              <a:t> 2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fichiers</a:t>
            </a:r>
            <a:r>
              <a:rPr lang="de-DE" dirty="0">
                <a:cs typeface="Calibri"/>
              </a:rPr>
              <a:t> :</a:t>
            </a:r>
          </a:p>
          <a:p>
            <a:pPr marL="1714500" lvl="3" indent="-342900" algn="l">
              <a:buFont typeface="Wingdings" panose="05000000000000000000" pitchFamily="2" charset="2"/>
              <a:buChar char="ü"/>
            </a:pPr>
            <a:r>
              <a:rPr lang="de-DE" b="1" dirty="0">
                <a:cs typeface="Calibri"/>
              </a:rPr>
              <a:t>Texte (ASCII ) 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lisible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directement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logiciel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spécifique</a:t>
            </a:r>
            <a:r>
              <a:rPr lang="de-DE" dirty="0">
                <a:cs typeface="Calibri"/>
              </a:rPr>
              <a:t>.</a:t>
            </a:r>
          </a:p>
          <a:p>
            <a:pPr marL="1714500" lvl="3" indent="-342900" algn="l">
              <a:buFont typeface="Wingdings" panose="05000000000000000000" pitchFamily="2" charset="2"/>
              <a:buChar char="ü"/>
            </a:pPr>
            <a:r>
              <a:rPr lang="de-DE" b="1" dirty="0" err="1">
                <a:cs typeface="Calibri"/>
              </a:rPr>
              <a:t>Binaire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: non </a:t>
            </a:r>
            <a:r>
              <a:rPr lang="de-DE" dirty="0" err="1">
                <a:cs typeface="Calibri"/>
              </a:rPr>
              <a:t>lisible</a:t>
            </a:r>
            <a:r>
              <a:rPr lang="de-DE" dirty="0">
                <a:cs typeface="Calibri"/>
              </a:rPr>
              <a:t> et </a:t>
            </a:r>
            <a:r>
              <a:rPr lang="de-DE" dirty="0" err="1">
                <a:cs typeface="Calibri"/>
              </a:rPr>
              <a:t>pour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lequel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nécessaire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d‘utiliser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logiciel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spécifique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programme,flux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audio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vidéo</a:t>
            </a:r>
            <a:r>
              <a:rPr lang="de-DE" dirty="0">
                <a:cs typeface="Calibri"/>
              </a:rPr>
              <a:t>…).</a:t>
            </a:r>
          </a:p>
          <a:p>
            <a:pPr marL="1714500" lvl="3" indent="-342900" algn="l">
              <a:buFont typeface="Wingdings" panose="05000000000000000000" pitchFamily="2" charset="2"/>
              <a:buChar char="ü"/>
            </a:pPr>
            <a:endParaRPr lang="de-DE" dirty="0">
              <a:cs typeface="Calibri"/>
            </a:endParaRPr>
          </a:p>
          <a:p>
            <a:pPr marL="342900" indent="-342900" algn="l">
              <a:buFont typeface="Wingdings,Sans-Serif" panose="020B0604020202020204" pitchFamily="34" charset="0"/>
              <a:buChar char="§"/>
            </a:pPr>
            <a:endParaRPr lang="de-DE" sz="2300" dirty="0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de-DE" dirty="0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de-DE" dirty="0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de-DE" dirty="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EDA1449-5EB4-43E8-B569-9E9AF174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16435"/>
            <a:ext cx="9144000" cy="817697"/>
          </a:xfrm>
        </p:spPr>
        <p:txBody>
          <a:bodyPr/>
          <a:lstStyle/>
          <a:p>
            <a:r>
              <a:rPr lang="de-DE" sz="2800" err="1">
                <a:solidFill>
                  <a:schemeClr val="accent1">
                    <a:lumMod val="75000"/>
                  </a:schemeClr>
                </a:solidFill>
                <a:latin typeface="Arial Black"/>
                <a:cs typeface="Calibri Light"/>
              </a:rPr>
              <a:t>Fichier</a:t>
            </a:r>
            <a:endParaRPr lang="de-DE" sz="2800">
              <a:solidFill>
                <a:schemeClr val="accent1">
                  <a:lumMod val="75000"/>
                </a:schemeClr>
              </a:solidFill>
              <a:latin typeface="Arial Black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01630"/>
            <a:ext cx="9144000" cy="4621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de-DE" dirty="0">
                <a:cs typeface="Calibri"/>
              </a:rPr>
              <a:t>Organisation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b="1" dirty="0">
                <a:cs typeface="Calibri"/>
              </a:rPr>
              <a:t>Enregistrements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de-DE" dirty="0">
                <a:cs typeface="Calibri"/>
              </a:rPr>
              <a:t>Fichier texte.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de-DE" dirty="0" err="1">
                <a:cs typeface="Calibri"/>
              </a:rPr>
              <a:t>Organisé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sous</a:t>
            </a:r>
            <a:r>
              <a:rPr lang="de-DE" dirty="0">
                <a:cs typeface="Calibri"/>
              </a:rPr>
              <a:t> forme de </a:t>
            </a:r>
            <a:r>
              <a:rPr lang="de-DE" dirty="0" err="1">
                <a:cs typeface="Calibri"/>
              </a:rPr>
              <a:t>lignes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successives</a:t>
            </a:r>
            <a:r>
              <a:rPr lang="de-DE" dirty="0">
                <a:cs typeface="Calibri"/>
              </a:rPr>
              <a:t>.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de-DE" dirty="0">
                <a:cs typeface="Calibri"/>
              </a:rPr>
              <a:t>Avec le </a:t>
            </a:r>
            <a:r>
              <a:rPr lang="de-DE" dirty="0" err="1">
                <a:cs typeface="Calibri"/>
              </a:rPr>
              <a:t>même</a:t>
            </a:r>
            <a:r>
              <a:rPr lang="de-DE" dirty="0">
                <a:cs typeface="Calibri"/>
              </a:rPr>
              <a:t> type de </a:t>
            </a:r>
            <a:r>
              <a:rPr lang="de-DE" dirty="0" err="1">
                <a:cs typeface="Calibri"/>
              </a:rPr>
              <a:t>données</a:t>
            </a:r>
            <a:r>
              <a:rPr lang="de-DE" dirty="0">
                <a:cs typeface="Calibri"/>
              </a:rPr>
              <a:t>.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de-DE" dirty="0">
                <a:cs typeface="Calibri"/>
              </a:rPr>
              <a:t>2 </a:t>
            </a:r>
            <a:r>
              <a:rPr lang="de-DE" dirty="0" err="1">
                <a:cs typeface="Calibri"/>
              </a:rPr>
              <a:t>structures</a:t>
            </a:r>
            <a:r>
              <a:rPr lang="de-DE" dirty="0">
                <a:cs typeface="Calibri"/>
              </a:rPr>
              <a:t> : 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de-DE" b="1" dirty="0" err="1">
                <a:cs typeface="Calibri"/>
              </a:rPr>
              <a:t>Délimitation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avec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caractère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spécial</a:t>
            </a:r>
            <a:r>
              <a:rPr lang="de-DE" dirty="0">
                <a:cs typeface="Calibri"/>
              </a:rPr>
              <a:t> </a:t>
            </a:r>
            <a:r>
              <a:rPr lang="fr-FR" dirty="0"/>
              <a:t>qui permet de repérer quand finit un champ et quand commence le suivant (peu d’espace mémoire, lenteur de lecture).</a:t>
            </a:r>
            <a:endParaRPr lang="fr-FR" dirty="0">
              <a:cs typeface="Calibri"/>
            </a:endParaRPr>
          </a:p>
          <a:p>
            <a:pPr lvl="3" algn="l"/>
            <a:r>
              <a:rPr lang="pt-BR" sz="1200" dirty="0">
                <a:cs typeface="Calibri"/>
              </a:rPr>
              <a:t>"Petit";"Jean";35</a:t>
            </a:r>
          </a:p>
          <a:p>
            <a:pPr lvl="3" algn="l"/>
            <a:r>
              <a:rPr lang="pt-BR" sz="1200" dirty="0">
                <a:cs typeface="Calibri"/>
              </a:rPr>
              <a:t>"Dupont";"Marc";50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pt-BR" b="1" dirty="0" err="1">
                <a:cs typeface="Calibri"/>
              </a:rPr>
              <a:t>Largeur</a:t>
            </a:r>
            <a:r>
              <a:rPr lang="pt-BR" b="1" dirty="0">
                <a:cs typeface="Calibri"/>
              </a:rPr>
              <a:t> fixe :</a:t>
            </a:r>
            <a:r>
              <a:rPr lang="pt-BR" dirty="0">
                <a:cs typeface="Calibri"/>
              </a:rPr>
              <a:t> l</a:t>
            </a:r>
            <a:r>
              <a:rPr lang="fr-FR" dirty="0"/>
              <a:t>es x premiers caractères de chaque ligne stockent le nom, les y suivants le prénom (gourmand en espace mémoire, rapidité de lecture, le plus utilisé actuellement).</a:t>
            </a:r>
            <a:endParaRPr lang="fr-FR" dirty="0">
              <a:cs typeface="Calibri"/>
            </a:endParaRPr>
          </a:p>
          <a:p>
            <a:pPr lvl="3" algn="l"/>
            <a:r>
              <a:rPr lang="de-DE" sz="1200" dirty="0">
                <a:cs typeface="Calibri"/>
              </a:rPr>
              <a:t>Petit                   Jean                   35</a:t>
            </a:r>
          </a:p>
          <a:p>
            <a:pPr lvl="3" algn="l"/>
            <a:r>
              <a:rPr lang="de-DE" sz="1200" dirty="0">
                <a:cs typeface="Calibri"/>
              </a:rPr>
              <a:t>Dupont              Marc                  50</a:t>
            </a: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de-DE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de-DE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de-DE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EDA1449-5EB4-43E8-B569-9E9AF174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6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16435"/>
            <a:ext cx="9144000" cy="817697"/>
          </a:xfrm>
        </p:spPr>
        <p:txBody>
          <a:bodyPr/>
          <a:lstStyle/>
          <a:p>
            <a:r>
              <a:rPr lang="de-DE" sz="2800" err="1">
                <a:solidFill>
                  <a:schemeClr val="accent1">
                    <a:lumMod val="75000"/>
                  </a:schemeClr>
                </a:solidFill>
                <a:latin typeface="Arial Black"/>
                <a:cs typeface="Calibri Light"/>
              </a:rPr>
              <a:t>Fichier</a:t>
            </a:r>
            <a:endParaRPr lang="de-DE" sz="2800">
              <a:solidFill>
                <a:schemeClr val="accent1">
                  <a:lumMod val="75000"/>
                </a:schemeClr>
              </a:solidFill>
              <a:latin typeface="Arial Black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01630"/>
            <a:ext cx="9144000" cy="4621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d‘accès</a:t>
            </a:r>
            <a:endParaRPr lang="de-DE" dirty="0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b="1" dirty="0" err="1">
                <a:cs typeface="Calibri"/>
              </a:rPr>
              <a:t>Séquentiel</a:t>
            </a:r>
            <a:r>
              <a:rPr lang="de-DE" b="1" dirty="0">
                <a:cs typeface="Calibri"/>
              </a:rPr>
              <a:t> :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lecture</a:t>
            </a:r>
            <a:r>
              <a:rPr lang="de-DE" dirty="0">
                <a:cs typeface="Calibri"/>
              </a:rPr>
              <a:t> du fichier </a:t>
            </a:r>
            <a:r>
              <a:rPr lang="de-DE" dirty="0" err="1">
                <a:cs typeface="Calibri"/>
              </a:rPr>
              <a:t>ligne</a:t>
            </a:r>
            <a:r>
              <a:rPr lang="de-DE" dirty="0">
                <a:cs typeface="Calibri"/>
              </a:rPr>
              <a:t> par </a:t>
            </a:r>
            <a:r>
              <a:rPr lang="de-DE" dirty="0" err="1">
                <a:cs typeface="Calibri"/>
              </a:rPr>
              <a:t>ligne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lent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mais</a:t>
            </a:r>
            <a:r>
              <a:rPr lang="de-DE" dirty="0">
                <a:cs typeface="Calibri"/>
              </a:rPr>
              <a:t> simple à </a:t>
            </a:r>
            <a:r>
              <a:rPr lang="de-DE" dirty="0" err="1">
                <a:cs typeface="Calibri"/>
              </a:rPr>
              <a:t>l‘utilisation</a:t>
            </a:r>
            <a:r>
              <a:rPr lang="de-DE" dirty="0">
                <a:cs typeface="Calibri"/>
              </a:rPr>
              <a:t>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b="1" dirty="0" err="1">
                <a:cs typeface="Calibri"/>
              </a:rPr>
              <a:t>Direct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ou</a:t>
            </a:r>
            <a:r>
              <a:rPr lang="de-DE" b="1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aléatoire</a:t>
            </a:r>
            <a:r>
              <a:rPr lang="de-DE" b="1" dirty="0">
                <a:cs typeface="Calibri"/>
              </a:rPr>
              <a:t> : </a:t>
            </a:r>
            <a:r>
              <a:rPr lang="de-DE" dirty="0" err="1">
                <a:cs typeface="Calibri"/>
              </a:rPr>
              <a:t>accès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direct</a:t>
            </a:r>
            <a:r>
              <a:rPr lang="de-DE" dirty="0">
                <a:cs typeface="Calibri"/>
              </a:rPr>
              <a:t> par n° </a:t>
            </a:r>
            <a:r>
              <a:rPr lang="de-DE" dirty="0" err="1">
                <a:cs typeface="Calibri"/>
              </a:rPr>
              <a:t>d‘enregistrement</a:t>
            </a:r>
            <a:r>
              <a:rPr lang="de-DE" dirty="0">
                <a:cs typeface="Calibri"/>
              </a:rPr>
              <a:t> (rapide </a:t>
            </a:r>
            <a:r>
              <a:rPr lang="de-DE" dirty="0" err="1">
                <a:cs typeface="Calibri"/>
              </a:rPr>
              <a:t>mais</a:t>
            </a:r>
            <a:r>
              <a:rPr lang="de-DE" dirty="0">
                <a:cs typeface="Calibri"/>
              </a:rPr>
              <a:t> </a:t>
            </a:r>
            <a:r>
              <a:rPr lang="fr-FR" dirty="0"/>
              <a:t>gestion fastidieuse des déplacements dans le fichier).</a:t>
            </a:r>
            <a:endParaRPr lang="de-DE" dirty="0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b="1" dirty="0" err="1">
                <a:cs typeface="Calibri"/>
              </a:rPr>
              <a:t>Indexé</a:t>
            </a:r>
            <a:r>
              <a:rPr lang="de-DE" b="1" dirty="0">
                <a:cs typeface="Calibri"/>
              </a:rPr>
              <a:t> : </a:t>
            </a:r>
            <a:r>
              <a:rPr lang="de-DE" dirty="0" err="1">
                <a:cs typeface="Calibri"/>
              </a:rPr>
              <a:t>combine</a:t>
            </a:r>
            <a:r>
              <a:rPr lang="de-DE" dirty="0">
                <a:cs typeface="Calibri"/>
              </a:rPr>
              <a:t> la </a:t>
            </a:r>
            <a:r>
              <a:rPr lang="de-DE" dirty="0" err="1">
                <a:cs typeface="Calibri"/>
              </a:rPr>
              <a:t>simplicité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l‘accès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séquentiel</a:t>
            </a:r>
            <a:r>
              <a:rPr lang="de-DE" dirty="0">
                <a:cs typeface="Calibri"/>
              </a:rPr>
              <a:t> et la </a:t>
            </a:r>
            <a:r>
              <a:rPr lang="de-DE" dirty="0" err="1">
                <a:cs typeface="Calibri"/>
              </a:rPr>
              <a:t>rapidité</a:t>
            </a:r>
            <a:r>
              <a:rPr lang="de-DE" dirty="0">
                <a:cs typeface="Calibri"/>
              </a:rPr>
              <a:t> de </a:t>
            </a:r>
            <a:r>
              <a:rPr lang="de-DE" dirty="0" err="1">
                <a:cs typeface="Calibri"/>
              </a:rPr>
              <a:t>l‘accès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direct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adapté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aux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fichiers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volumineux</a:t>
            </a:r>
            <a:r>
              <a:rPr lang="de-DE" dirty="0">
                <a:cs typeface="Calibri"/>
              </a:rPr>
              <a:t>).</a:t>
            </a:r>
          </a:p>
          <a:p>
            <a:pPr algn="l"/>
            <a:endParaRPr lang="de-DE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de-DE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EDA1449-5EB4-43E8-B569-9E9AF174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5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16435"/>
            <a:ext cx="9144000" cy="817697"/>
          </a:xfrm>
        </p:spPr>
        <p:txBody>
          <a:bodyPr/>
          <a:lstStyle/>
          <a:p>
            <a:r>
              <a:rPr lang="de-DE" sz="2800" err="1">
                <a:solidFill>
                  <a:schemeClr val="accent1">
                    <a:lumMod val="75000"/>
                  </a:schemeClr>
                </a:solidFill>
                <a:latin typeface="Arial Black"/>
                <a:cs typeface="Calibri Light"/>
              </a:rPr>
              <a:t>Fichier</a:t>
            </a:r>
            <a:endParaRPr lang="de-DE" sz="2800">
              <a:solidFill>
                <a:schemeClr val="accent1">
                  <a:lumMod val="75000"/>
                </a:schemeClr>
              </a:solidFill>
              <a:latin typeface="Arial Black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01630"/>
            <a:ext cx="9144000" cy="4621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de-DE">
                <a:cs typeface="Calibri"/>
              </a:rPr>
              <a:t>En </a:t>
            </a:r>
            <a:r>
              <a:rPr lang="de-DE" err="1">
                <a:cs typeface="Calibri"/>
              </a:rPr>
              <a:t>résumé</a:t>
            </a:r>
            <a:endParaRPr lang="de-DE">
              <a:cs typeface="Calibri"/>
            </a:endParaRPr>
          </a:p>
          <a:p>
            <a:pPr algn="l"/>
            <a:endParaRPr lang="de-DE">
              <a:cs typeface="Calibri"/>
            </a:endParaRPr>
          </a:p>
          <a:p>
            <a:pPr marL="342900" indent="-342900" algn="l">
              <a:buFont typeface="Wingdings" panose="020B0604020202020204" pitchFamily="34" charset="0"/>
              <a:buChar char="§"/>
            </a:pPr>
            <a:endParaRPr lang="de-DE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EDA1449-5EB4-43E8-B569-9E9AF174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66535"/>
              </p:ext>
            </p:extLst>
          </p:nvPr>
        </p:nvGraphicFramePr>
        <p:xfrm>
          <a:off x="3171190" y="2068862"/>
          <a:ext cx="5849620" cy="3864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00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Fichier texte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Fichier binaire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Stockage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Bases de données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Tout, bases de données inclus.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Structure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Lignes (enregistrements)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Pas de structure apparente. Ce sont des octets écrits à la suite les uns des autres.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Données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Exclusivement en tant que caractères.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Comme en mémoire vive.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Enregistrements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Au choix, avec un séparateur ou en champs de largeur fixe.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En champs de largeur fixe, s'il s'agit d'un fichier codant des enregistrements.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Lisibilité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Le fichier est lisible clairement avec n'importe quel éditeur de texte.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Le fichier a l'apparence d'une suite d'octets illisibles.</a:t>
                      </a:r>
                      <a:endParaRPr lang="fr-FR" sz="1100">
                        <a:effectLst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Logiciel nécessaire.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Lecture du fichier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Ligne par ligne.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Par octets de son choix (y compris la totalité du fichier d'un coup).</a:t>
                      </a:r>
                      <a:endParaRPr lang="fr-F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0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16435"/>
            <a:ext cx="9144000" cy="817697"/>
          </a:xfrm>
        </p:spPr>
        <p:txBody>
          <a:bodyPr/>
          <a:lstStyle/>
          <a:p>
            <a:r>
              <a:rPr lang="de-DE" sz="2800" err="1">
                <a:solidFill>
                  <a:schemeClr val="accent1">
                    <a:lumMod val="75000"/>
                  </a:schemeClr>
                </a:solidFill>
                <a:latin typeface="Arial Black"/>
                <a:cs typeface="Calibri Light"/>
              </a:rPr>
              <a:t>Fichier</a:t>
            </a:r>
            <a:endParaRPr lang="de-DE" sz="2800">
              <a:solidFill>
                <a:schemeClr val="accent1">
                  <a:lumMod val="75000"/>
                </a:schemeClr>
              </a:solidFill>
              <a:latin typeface="Arial Black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01630"/>
            <a:ext cx="9144000" cy="4621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de-DE" dirty="0" err="1">
                <a:cs typeface="Calibri"/>
              </a:rPr>
              <a:t>Instructions</a:t>
            </a:r>
            <a:endParaRPr lang="de-DE" dirty="0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Pour </a:t>
            </a:r>
            <a:r>
              <a:rPr lang="de-DE" dirty="0" err="1">
                <a:cs typeface="Calibri"/>
              </a:rPr>
              <a:t>travailler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</a:t>
            </a:r>
            <a:r>
              <a:rPr lang="de-DE" dirty="0">
                <a:cs typeface="Calibri"/>
              </a:rPr>
              <a:t> fichier, </a:t>
            </a:r>
            <a:r>
              <a:rPr lang="de-DE" dirty="0" err="1">
                <a:cs typeface="Calibri"/>
              </a:rPr>
              <a:t>il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faut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d‘abord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l‘ouvrir</a:t>
            </a:r>
            <a:r>
              <a:rPr lang="de-DE" dirty="0">
                <a:cs typeface="Calibri"/>
              </a:rPr>
              <a:t> en </a:t>
            </a:r>
            <a:r>
              <a:rPr lang="de-DE" dirty="0" err="1">
                <a:cs typeface="Calibri"/>
              </a:rPr>
              <a:t>lui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attribuant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</a:t>
            </a:r>
            <a:r>
              <a:rPr lang="de-DE" dirty="0">
                <a:cs typeface="Calibri"/>
              </a:rPr>
              <a:t> n° de </a:t>
            </a:r>
            <a:r>
              <a:rPr lang="de-DE" dirty="0" err="1">
                <a:cs typeface="Calibri"/>
              </a:rPr>
              <a:t>canal</a:t>
            </a:r>
            <a:r>
              <a:rPr lang="de-DE" dirty="0">
                <a:cs typeface="Calibri"/>
              </a:rPr>
              <a:t>. 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Ensuite définir l’action qui sera menée (mode d'ouverture):</a:t>
            </a:r>
            <a:endParaRPr lang="fr-FR" dirty="0">
              <a:cs typeface="Calibri"/>
            </a:endParaRP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fr-FR" b="1" dirty="0"/>
              <a:t>Lire :</a:t>
            </a:r>
            <a:r>
              <a:rPr lang="fr-FR" dirty="0"/>
              <a:t> récupération des informations sans possibilité de les modifier.</a:t>
            </a:r>
            <a:endParaRPr lang="fr-FR" dirty="0">
              <a:cs typeface="Calibri"/>
            </a:endParaRP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fr-FR" b="1" dirty="0"/>
              <a:t>Ecrire :</a:t>
            </a:r>
            <a:r>
              <a:rPr lang="fr-FR" dirty="0"/>
              <a:t> les informations saisies écraseront les données existantes.</a:t>
            </a:r>
            <a:endParaRPr lang="fr-FR" dirty="0">
              <a:cs typeface="Calibri"/>
            </a:endParaRP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fr-FR" b="1" dirty="0"/>
              <a:t>Ajouter :</a:t>
            </a:r>
            <a:r>
              <a:rPr lang="fr-FR" dirty="0"/>
              <a:t> on ne peut ni lire, ni modifier les informations existantes mais on pourra ajouter de nouvelles lignes.</a:t>
            </a:r>
            <a:endParaRPr lang="fr-FR" dirty="0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>
                <a:cs typeface="Calibri"/>
              </a:rPr>
              <a:t>En pseudo code : </a:t>
            </a:r>
            <a:r>
              <a:rPr lang="de-DE" dirty="0" err="1">
                <a:cs typeface="Calibri"/>
              </a:rPr>
              <a:t>Ouvrir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nom_fichier,mode</a:t>
            </a:r>
            <a:r>
              <a:rPr lang="de-DE" smtClean="0">
                <a:cs typeface="Calibri"/>
              </a:rPr>
              <a:t>),</a:t>
            </a:r>
            <a:endParaRPr lang="fr-FR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dirty="0"/>
              <a:t>Enfin, fermer le fichier </a:t>
            </a:r>
            <a:r>
              <a:rPr lang="fr-FR" sz="2000" dirty="0" smtClean="0"/>
              <a:t> Fermer(</a:t>
            </a:r>
            <a:r>
              <a:rPr lang="fr-FR" sz="2000" dirty="0" err="1" smtClean="0"/>
              <a:t>Nom_Fichier</a:t>
            </a:r>
            <a:r>
              <a:rPr lang="fr-FR" sz="2000" dirty="0"/>
              <a:t>).</a:t>
            </a:r>
            <a:endParaRPr lang="fr-FR" sz="2000" dirty="0">
              <a:cs typeface="Calibri"/>
            </a:endParaRP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dirty="0"/>
              <a:t>De nombreuses fonctions existent pour connaitre la taille d’un fichier, si on a atteint la fin du fichier (EOF)… </a:t>
            </a:r>
            <a:endParaRPr lang="de-DE" dirty="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EDA1449-5EB4-43E8-B569-9E9AF174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6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16435"/>
            <a:ext cx="9144000" cy="817697"/>
          </a:xfrm>
        </p:spPr>
        <p:txBody>
          <a:bodyPr/>
          <a:lstStyle/>
          <a:p>
            <a:r>
              <a:rPr lang="de-DE" sz="2800" err="1">
                <a:solidFill>
                  <a:schemeClr val="accent1">
                    <a:lumMod val="75000"/>
                  </a:schemeClr>
                </a:solidFill>
                <a:latin typeface="Arial Black"/>
                <a:cs typeface="Calibri Light"/>
              </a:rPr>
              <a:t>Fichier</a:t>
            </a:r>
            <a:endParaRPr lang="de-DE" sz="2800">
              <a:solidFill>
                <a:schemeClr val="accent1">
                  <a:lumMod val="75000"/>
                </a:schemeClr>
              </a:solidFill>
              <a:latin typeface="Arial Black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01630"/>
            <a:ext cx="9144000" cy="4621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de-DE" err="1">
                <a:cs typeface="Calibri"/>
              </a:rPr>
              <a:t>Exemple</a:t>
            </a:r>
            <a:r>
              <a:rPr lang="de-DE">
                <a:cs typeface="Calibri"/>
              </a:rPr>
              <a:t> :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EDA1449-5EB4-43E8-B569-9E9AF174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56" y="2227490"/>
            <a:ext cx="64674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8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16435"/>
            <a:ext cx="9144000" cy="817697"/>
          </a:xfrm>
        </p:spPr>
        <p:txBody>
          <a:bodyPr/>
          <a:lstStyle/>
          <a:p>
            <a:r>
              <a:rPr lang="de-DE" sz="2800" err="1">
                <a:solidFill>
                  <a:schemeClr val="accent1">
                    <a:lumMod val="75000"/>
                  </a:schemeClr>
                </a:solidFill>
                <a:latin typeface="Arial Black"/>
                <a:cs typeface="Calibri Light"/>
              </a:rPr>
              <a:t>Fichier</a:t>
            </a:r>
            <a:endParaRPr lang="de-DE" sz="2800">
              <a:solidFill>
                <a:schemeClr val="accent1">
                  <a:lumMod val="75000"/>
                </a:schemeClr>
              </a:solidFill>
              <a:latin typeface="Arial Black"/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01630"/>
            <a:ext cx="9144000" cy="4621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Wingdings" panose="020B0604020202020204" pitchFamily="34" charset="0"/>
              <a:buChar char="§"/>
            </a:pPr>
            <a:r>
              <a:rPr lang="de-DE" err="1">
                <a:cs typeface="Calibri"/>
              </a:rPr>
              <a:t>Structure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ou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enregistrement</a:t>
            </a:r>
            <a:endParaRPr lang="de-DE">
              <a:cs typeface="Calibri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000"/>
              <a:t>Il est possible de structurer les données d’un fichier pour les traiter, en effet cela permet par exemple de faciliter sa mise à jour ou sa recherche.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9EDA1449-5EB4-43E8-B569-9E9AF174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65668"/>
              </p:ext>
            </p:extLst>
          </p:nvPr>
        </p:nvGraphicFramePr>
        <p:xfrm>
          <a:off x="1974850" y="2760738"/>
          <a:ext cx="8712200" cy="364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6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45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4468">
                <a:tc>
                  <a:txBody>
                    <a:bodyPr/>
                    <a:lstStyle/>
                    <a:p>
                      <a:r>
                        <a:rPr lang="fr-FR"/>
                        <a:t>Définition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Exemple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3758">
                <a:tc>
                  <a:txBody>
                    <a:bodyPr/>
                    <a:lstStyle/>
                    <a:p>
                      <a:pPr lvl="1" algn="l"/>
                      <a:r>
                        <a:rPr lang="fr-FR" sz="1400"/>
                        <a:t>Type </a:t>
                      </a:r>
                      <a:r>
                        <a:rPr lang="fr-FR" sz="1400" err="1"/>
                        <a:t>Nom_Structure</a:t>
                      </a:r>
                      <a:r>
                        <a:rPr lang="fr-FR" sz="1400"/>
                        <a:t> : Enregistrement</a:t>
                      </a:r>
                    </a:p>
                    <a:p>
                      <a:pPr lvl="1" algn="l"/>
                      <a:r>
                        <a:rPr lang="fr-FR" sz="1400"/>
                        <a:t>	Identificateur 1 :  Type;</a:t>
                      </a:r>
                    </a:p>
                    <a:p>
                      <a:pPr lvl="1" algn="l"/>
                      <a:r>
                        <a:rPr lang="fr-FR" sz="1400"/>
                        <a:t>	 Identificateur 2 : Type;</a:t>
                      </a:r>
                    </a:p>
                    <a:p>
                      <a:pPr lvl="1" algn="l"/>
                      <a:r>
                        <a:rPr lang="fr-FR" sz="1400"/>
                        <a:t>	….</a:t>
                      </a:r>
                    </a:p>
                    <a:p>
                      <a:pPr lvl="1" algn="l"/>
                      <a:r>
                        <a:rPr lang="fr-FR" sz="1400"/>
                        <a:t>Fin Structure</a:t>
                      </a:r>
                    </a:p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3192234"/>
            <a:ext cx="5227809" cy="315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9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306</Words>
  <Application>Microsoft Office PowerPoint</Application>
  <PresentationFormat>Personnalisé</PresentationFormat>
  <Paragraphs>87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Fichier</vt:lpstr>
      <vt:lpstr>Fichier</vt:lpstr>
      <vt:lpstr>Fichier</vt:lpstr>
      <vt:lpstr>Fichier</vt:lpstr>
      <vt:lpstr>Fichier</vt:lpstr>
      <vt:lpstr>Fichier</vt:lpstr>
      <vt:lpstr>Fichier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Pelé Geoffrey</dc:creator>
  <cp:lastModifiedBy>LB</cp:lastModifiedBy>
  <cp:revision>92</cp:revision>
  <dcterms:created xsi:type="dcterms:W3CDTF">2012-07-30T22:21:58Z</dcterms:created>
  <dcterms:modified xsi:type="dcterms:W3CDTF">2019-01-11T08:32:33Z</dcterms:modified>
</cp:coreProperties>
</file>