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2" r:id="rId5"/>
    <p:sldId id="263" r:id="rId6"/>
    <p:sldId id="264" r:id="rId7"/>
    <p:sldId id="261" r:id="rId8"/>
    <p:sldId id="265" r:id="rId9"/>
    <p:sldId id="267" r:id="rId10"/>
    <p:sldId id="260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1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4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72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3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4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F6784B4-9F5A-4064-B5A4-75C8A5B3E18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4B3160-3A36-4DC8-A5E5-655C3C19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HT204230" TargetMode="External"/><Relationship Id="rId2" Type="http://schemas.openxmlformats.org/officeDocument/2006/relationships/hyperlink" Target="https://support.apple.com/sq-al/guide/iphone/iphe9af54d75/17.0/ios/17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sq-al/guide/iphone/iphe9af54d75/17.0/ios/17.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guide/icloud/mmfc0f1e2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PUNOI:REDON MEHMETI</a:t>
            </a:r>
          </a:p>
          <a:p>
            <a:r>
              <a:rPr lang="en-US" dirty="0" smtClean="0"/>
              <a:t>ARSIMTARJA:DRITA REXHEPI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 FOTO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428" y="2769323"/>
            <a:ext cx="2616085" cy="2403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769324"/>
            <a:ext cx="2823754" cy="2403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79" y="2769323"/>
            <a:ext cx="3061063" cy="24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I MARRE NGA INTERNETI.</a:t>
            </a:r>
          </a:p>
          <a:p>
            <a:r>
              <a:rPr lang="en-US" dirty="0"/>
              <a:t>https://www.google.com/search?sca_esv=7534dc616f2a754b&amp;rlz=1C1GCEA_en__1079__1079&amp;sxsrf=ACQVn0-1aFb6o0WpF7351qMggOpRCEbKEg:1711988620585&amp;q=icloud&amp;tbm=isch&amp;source=lnms&amp;prmd=isvnbz&amp;sa=X&amp;ved=2ahUKEwinqNvMtqGFAxVr-AIHHUNFBqIQ0pQJegQIEhAB&amp;biw=1366&amp;bih=633&amp;dpr=1</a:t>
            </a:r>
          </a:p>
        </p:txBody>
      </p:sp>
    </p:spTree>
    <p:extLst>
      <p:ext uri="{BB962C8B-B14F-4D97-AF65-F5344CB8AC3E}">
        <p14:creationId xmlns:p14="http://schemas.microsoft.com/office/powerpoint/2010/main" val="21621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FALEMINDERIT</a:t>
            </a:r>
          </a:p>
          <a:p>
            <a:r>
              <a:rPr lang="en-US" sz="4000" dirty="0" smtClean="0"/>
              <a:t>PËR</a:t>
            </a:r>
          </a:p>
          <a:p>
            <a:r>
              <a:rPr lang="en-US" sz="4000" dirty="0" smtClean="0"/>
              <a:t>VËMENDJE!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452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PËRMBAJTJA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HYRJE</a:t>
            </a:r>
          </a:p>
          <a:p>
            <a:r>
              <a:rPr lang="en-US" dirty="0" err="1"/>
              <a:t>Përdorimi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> Photos </a:t>
            </a:r>
            <a:r>
              <a:rPr lang="en-US" dirty="0" err="1"/>
              <a:t>në</a:t>
            </a:r>
            <a:r>
              <a:rPr lang="en-US" dirty="0"/>
              <a:t> iPhone</a:t>
            </a:r>
          </a:p>
          <a:p>
            <a:r>
              <a:rPr lang="en-US" dirty="0" err="1"/>
              <a:t>Aktivizimi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> Backup</a:t>
            </a:r>
          </a:p>
          <a:p>
            <a:r>
              <a:rPr lang="en-US" dirty="0" err="1"/>
              <a:t>Kursimi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hapësirës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iPhone</a:t>
            </a:r>
          </a:p>
          <a:p>
            <a:r>
              <a:rPr lang="en-US" dirty="0" err="1"/>
              <a:t>Merrni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hapësirë</a:t>
            </a:r>
            <a:r>
              <a:rPr lang="en-US" dirty="0"/>
              <a:t> </a:t>
            </a:r>
            <a:r>
              <a:rPr lang="en-US" dirty="0" err="1"/>
              <a:t>ruajtëse</a:t>
            </a:r>
            <a:r>
              <a:rPr lang="en-US" dirty="0"/>
              <a:t> </a:t>
            </a:r>
            <a:r>
              <a:rPr lang="en-US" dirty="0" err="1" smtClean="0"/>
              <a:t>iCloud</a:t>
            </a:r>
            <a:endParaRPr lang="en-US" dirty="0" smtClean="0"/>
          </a:p>
          <a:p>
            <a:r>
              <a:rPr lang="en-US" dirty="0" err="1"/>
              <a:t>Çfarë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> </a:t>
            </a:r>
            <a:r>
              <a:rPr lang="en-US" dirty="0" err="1" smtClean="0"/>
              <a:t>Magazinimi</a:t>
            </a:r>
            <a:r>
              <a:rPr lang="en-US" dirty="0" smtClean="0"/>
              <a:t>?</a:t>
            </a:r>
          </a:p>
          <a:p>
            <a:r>
              <a:rPr lang="en-US" dirty="0" err="1"/>
              <a:t>Ndryshimi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cilësimeve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iCloud</a:t>
            </a:r>
            <a:endParaRPr lang="en-US" dirty="0" smtClean="0"/>
          </a:p>
          <a:p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endParaRPr lang="en-US" dirty="0" smtClean="0"/>
          </a:p>
          <a:p>
            <a:r>
              <a:rPr lang="en-US" dirty="0" err="1" smtClean="0"/>
              <a:t>Literatura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HYRJE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iCloud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ruan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sigurt</a:t>
            </a:r>
            <a:r>
              <a:rPr lang="en-US" dirty="0"/>
              <a:t> </a:t>
            </a:r>
            <a:r>
              <a:rPr lang="en-US" dirty="0" err="1"/>
              <a:t>fotografitë</a:t>
            </a:r>
            <a:r>
              <a:rPr lang="en-US" dirty="0"/>
              <a:t>, </a:t>
            </a:r>
            <a:r>
              <a:rPr lang="en-US" dirty="0" err="1"/>
              <a:t>videot</a:t>
            </a:r>
            <a:r>
              <a:rPr lang="en-US" dirty="0"/>
              <a:t>, </a:t>
            </a:r>
            <a:r>
              <a:rPr lang="en-US" dirty="0" err="1"/>
              <a:t>dokumentet</a:t>
            </a:r>
            <a:r>
              <a:rPr lang="en-US" dirty="0"/>
              <a:t>, </a:t>
            </a:r>
            <a:r>
              <a:rPr lang="en-US" dirty="0" err="1"/>
              <a:t>rezevimet</a:t>
            </a:r>
            <a:r>
              <a:rPr lang="en-US" dirty="0"/>
              <a:t> </a:t>
            </a:r>
            <a:r>
              <a:rPr lang="en-US" dirty="0" err="1"/>
              <a:t>etj</a:t>
            </a:r>
            <a:r>
              <a:rPr lang="en-US" dirty="0"/>
              <a:t>,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përditëson</a:t>
            </a:r>
            <a:r>
              <a:rPr lang="en-US" dirty="0"/>
              <a:t> </a:t>
            </a:r>
            <a:r>
              <a:rPr lang="en-US" dirty="0" err="1"/>
              <a:t>ato</a:t>
            </a:r>
            <a:r>
              <a:rPr lang="en-US" dirty="0"/>
              <a:t> </a:t>
            </a:r>
            <a:r>
              <a:rPr lang="en-US" dirty="0" err="1"/>
              <a:t>automatikisht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pajisjet</a:t>
            </a:r>
            <a:r>
              <a:rPr lang="en-US" dirty="0"/>
              <a:t> </a:t>
            </a:r>
            <a:r>
              <a:rPr lang="en-US" dirty="0" err="1"/>
              <a:t>tuaja</a:t>
            </a:r>
            <a:r>
              <a:rPr lang="en-US" dirty="0"/>
              <a:t>. Me </a:t>
            </a:r>
            <a:r>
              <a:rPr lang="en-US" dirty="0" err="1"/>
              <a:t>iCloud</a:t>
            </a:r>
            <a:r>
              <a:rPr lang="en-US" dirty="0"/>
              <a:t>,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ndani</a:t>
            </a:r>
            <a:r>
              <a:rPr lang="en-US" dirty="0"/>
              <a:t> </a:t>
            </a:r>
            <a:r>
              <a:rPr lang="en-US" dirty="0" err="1"/>
              <a:t>gjithashtu</a:t>
            </a:r>
            <a:r>
              <a:rPr lang="en-US" dirty="0"/>
              <a:t> </a:t>
            </a:r>
            <a:r>
              <a:rPr lang="en-US" dirty="0" err="1"/>
              <a:t>fotografi</a:t>
            </a:r>
            <a:r>
              <a:rPr lang="en-US" dirty="0"/>
              <a:t>, </a:t>
            </a:r>
            <a:r>
              <a:rPr lang="en-US" dirty="0" err="1"/>
              <a:t>kalendarë</a:t>
            </a:r>
            <a:r>
              <a:rPr lang="en-US" dirty="0"/>
              <a:t>, </a:t>
            </a:r>
            <a:r>
              <a:rPr lang="en-US" dirty="0" err="1"/>
              <a:t>shënime</a:t>
            </a:r>
            <a:r>
              <a:rPr lang="en-US" dirty="0"/>
              <a:t>, </a:t>
            </a:r>
            <a:r>
              <a:rPr lang="en-US" dirty="0" err="1"/>
              <a:t>dosje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skedarë</a:t>
            </a:r>
            <a:r>
              <a:rPr lang="en-US" dirty="0"/>
              <a:t> me </a:t>
            </a:r>
            <a:r>
              <a:rPr lang="en-US" dirty="0" err="1"/>
              <a:t>shokët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familjen</a:t>
            </a:r>
            <a:r>
              <a:rPr lang="en-US" dirty="0"/>
              <a:t> </a:t>
            </a:r>
            <a:r>
              <a:rPr lang="en-US" dirty="0" err="1"/>
              <a:t>tuaj</a:t>
            </a:r>
            <a:r>
              <a:rPr lang="en-US" dirty="0"/>
              <a:t>. </a:t>
            </a:r>
            <a:r>
              <a:rPr lang="en-US" dirty="0" err="1"/>
              <a:t>iCloud</a:t>
            </a:r>
            <a:r>
              <a:rPr lang="en-US" dirty="0"/>
              <a:t>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siguron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llogari</a:t>
            </a:r>
            <a:r>
              <a:rPr lang="en-US" dirty="0"/>
              <a:t> </a:t>
            </a:r>
            <a:r>
              <a:rPr lang="en-US" dirty="0" err="1"/>
              <a:t>emaili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5 GB </a:t>
            </a:r>
            <a:r>
              <a:rPr lang="en-US" dirty="0" err="1"/>
              <a:t>hapësirë</a:t>
            </a:r>
            <a:r>
              <a:rPr lang="en-US" dirty="0"/>
              <a:t> </a:t>
            </a:r>
            <a:r>
              <a:rPr lang="en-US" dirty="0" err="1"/>
              <a:t>ruajtëse</a:t>
            </a:r>
            <a:r>
              <a:rPr lang="en-US" dirty="0"/>
              <a:t> </a:t>
            </a:r>
            <a:r>
              <a:rPr lang="en-US" dirty="0" err="1"/>
              <a:t>falas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dhënat</a:t>
            </a:r>
            <a:r>
              <a:rPr lang="en-US" dirty="0"/>
              <a:t> </a:t>
            </a:r>
            <a:r>
              <a:rPr lang="en-US" dirty="0" err="1"/>
              <a:t>tuaja</a:t>
            </a:r>
            <a:r>
              <a:rPr lang="en-US" dirty="0"/>
              <a:t>.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hapësirë</a:t>
            </a:r>
            <a:r>
              <a:rPr lang="en-US" dirty="0"/>
              <a:t> </a:t>
            </a:r>
            <a:r>
              <a:rPr lang="en-US" dirty="0" err="1"/>
              <a:t>ruajtëse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veçori</a:t>
            </a:r>
            <a:r>
              <a:rPr lang="en-US" dirty="0"/>
              <a:t> </a:t>
            </a:r>
            <a:r>
              <a:rPr lang="en-US" dirty="0" err="1"/>
              <a:t>shtesë</a:t>
            </a:r>
            <a:r>
              <a:rPr lang="en-US" dirty="0"/>
              <a:t>, </a:t>
            </a:r>
            <a:r>
              <a:rPr lang="en-US" dirty="0" err="1"/>
              <a:t>mund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të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abonoheni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në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iCloud</a:t>
            </a:r>
            <a:r>
              <a:rPr lang="en-US" dirty="0">
                <a:hlinkClick r:id="rId2"/>
              </a:rPr>
              <a:t>+</a:t>
            </a:r>
            <a:r>
              <a:rPr lang="en-US" dirty="0"/>
              <a:t>.</a:t>
            </a:r>
          </a:p>
          <a:p>
            <a:r>
              <a:rPr lang="en-US" i="1" dirty="0" err="1"/>
              <a:t>Shënim</a:t>
            </a:r>
            <a:r>
              <a:rPr lang="en-US" i="1" dirty="0"/>
              <a:t>: 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funksione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kërkesa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minimale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sistemi</a:t>
            </a:r>
            <a:r>
              <a:rPr lang="en-US" dirty="0"/>
              <a:t>. </a:t>
            </a:r>
            <a:r>
              <a:rPr lang="en-US" dirty="0" err="1"/>
              <a:t>Dispozicioni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funksioneve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saj</a:t>
            </a:r>
            <a:r>
              <a:rPr lang="en-US" dirty="0"/>
              <a:t> </a:t>
            </a:r>
            <a:r>
              <a:rPr lang="en-US" dirty="0" err="1"/>
              <a:t>ndryshon</a:t>
            </a:r>
            <a:r>
              <a:rPr lang="en-US" dirty="0"/>
              <a:t> </a:t>
            </a:r>
            <a:r>
              <a:rPr lang="en-US" dirty="0" err="1"/>
              <a:t>sipas</a:t>
            </a:r>
            <a:r>
              <a:rPr lang="en-US" dirty="0"/>
              <a:t> </a:t>
            </a:r>
            <a:r>
              <a:rPr lang="en-US" dirty="0" err="1"/>
              <a:t>shtetit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rajonit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13953"/>
            <a:ext cx="8761413" cy="1436915"/>
          </a:xfrm>
        </p:spPr>
        <p:txBody>
          <a:bodyPr/>
          <a:lstStyle/>
          <a:p>
            <a:r>
              <a:rPr lang="en-US" dirty="0" err="1"/>
              <a:t>Përdorimi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> Photos </a:t>
            </a:r>
            <a:r>
              <a:rPr lang="en-US" dirty="0" err="1"/>
              <a:t>në</a:t>
            </a:r>
            <a:r>
              <a:rPr lang="en-US" dirty="0"/>
              <a:t> iPhone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89" y="2873829"/>
            <a:ext cx="7149714" cy="260124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90303" y="3756497"/>
            <a:ext cx="83134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Mund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përdorni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iCloud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Photos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për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t'i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mbajtur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fotografitë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dhe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videot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aplikacionin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tuaj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Photos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ruajtura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mënyrë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sigurt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iCloud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dhe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sinkronizuara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pajisjen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tuaj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iPhone, iPad, Mac,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Apple TV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dhe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kompjuterin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Windows.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Gjithashtu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mund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përdorni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fotografitë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dhe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videot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tuaja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iCloud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një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shfletues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uebi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Fotografitë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dhe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videot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që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bëni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ngarkohen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automatikisht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dhe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ruhen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formatin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tyre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origjinal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me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rezolucion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plotë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Çdo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ndryshim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që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bëni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koleksionin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tuaj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Photos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një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pajisje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pasqyrohet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edhe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pajisjet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tuaja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tjera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https://help.apple.com/assets/6598817BD84F513BE609FC12/6598817CFF5E0690C7035CD9/sq_AL/f2f951012b402f9857a4bf9130abe5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797" y="3538783"/>
            <a:ext cx="2129246" cy="191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4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634912"/>
            <a:ext cx="8761413" cy="45719"/>
          </a:xfrm>
        </p:spPr>
        <p:txBody>
          <a:bodyPr/>
          <a:lstStyle/>
          <a:p>
            <a:r>
              <a:rPr lang="en-US" dirty="0" err="1"/>
              <a:t>Aktivizimi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> Backup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11708" y="3593014"/>
            <a:ext cx="539883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185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Prekni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Settings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më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pas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prekni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[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emri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juaj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Prekni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iCloud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Prekni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Photos,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më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pas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aktivizoni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Sync this iPhone.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F Pro Text"/>
            </a:endParaRPr>
          </a:p>
        </p:txBody>
      </p:sp>
      <p:pic>
        <p:nvPicPr>
          <p:cNvPr id="2050" name="Picture 2" descr="https://help.apple.com/assets/6598817BD84F513BE609FC12/6598817CFF5E0690C7035CD9/sq_AL/88b2400e45bcf521514b7252cbb2d9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57" y="3593014"/>
            <a:ext cx="1409881" cy="140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01782"/>
            <a:ext cx="8761413" cy="478849"/>
          </a:xfrm>
        </p:spPr>
        <p:txBody>
          <a:bodyPr/>
          <a:lstStyle/>
          <a:p>
            <a:r>
              <a:rPr lang="en-US" dirty="0" err="1"/>
              <a:t>Kursimi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hapësirës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iPhone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4651" y="2558141"/>
            <a:ext cx="3457257" cy="34163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0825" y="3312183"/>
            <a:ext cx="5753498" cy="1908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iCloud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Photos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mund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t'ju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ndihmojnë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përfitoni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më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shumë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hapësira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ruajtëse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iPhone.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Kur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është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aktivizuar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Optimize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iPhone Storage,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gjitha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fotografitë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dhe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videot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me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rezolucion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të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plotë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ruhen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iCloud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formatin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tyre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origjinal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, me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versione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për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kursimin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hapësirës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që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mbahen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iPhone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për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kursyer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hapësirën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Optimize iPhone Storage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është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aktivizuar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parazgjedhje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Për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çaktivizuar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shkoni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Settings 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&gt; [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emri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juaj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] 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iCloud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 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Photos,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pastaj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prekni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 Pro Text"/>
              </a:rPr>
              <a:t> Optimize iPhone Storage</a:t>
            </a:r>
          </a:p>
        </p:txBody>
      </p:sp>
    </p:spTree>
    <p:extLst>
      <p:ext uri="{BB962C8B-B14F-4D97-AF65-F5344CB8AC3E}">
        <p14:creationId xmlns:p14="http://schemas.microsoft.com/office/powerpoint/2010/main" val="20011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332410"/>
            <a:ext cx="8761413" cy="348221"/>
          </a:xfrm>
        </p:spPr>
        <p:txBody>
          <a:bodyPr/>
          <a:lstStyle/>
          <a:p>
            <a:r>
              <a:rPr lang="en-US" dirty="0" err="1"/>
              <a:t>Merrni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hapësirë</a:t>
            </a:r>
            <a:r>
              <a:rPr lang="en-US" dirty="0"/>
              <a:t> </a:t>
            </a:r>
            <a:r>
              <a:rPr lang="en-US" dirty="0" err="1"/>
              <a:t>ruajtëse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219" y="3046050"/>
            <a:ext cx="1828800" cy="2505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4954" y="36984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Nëse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fotografitë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dhe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videot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tuaja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ngarkuara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tejkalojnë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planin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tuaj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hapësirës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ruajtëse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mund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të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përmirësoni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në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iCloud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+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për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më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shumë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hapësirë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ruajtëse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dhe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veçori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shtesë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.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Shikoni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 </a:t>
            </a:r>
            <a:r>
              <a:rPr lang="en-US" b="0" i="0" u="none" strike="noStrike" dirty="0" err="1" smtClean="0">
                <a:solidFill>
                  <a:srgbClr val="0070C9"/>
                </a:solidFill>
                <a:effectLst/>
                <a:latin typeface="SF Pro Text"/>
                <a:hlinkClick r:id="rId3"/>
              </a:rPr>
              <a:t>Abonimi</a:t>
            </a:r>
            <a:r>
              <a:rPr lang="en-US" b="0" i="0" u="none" strike="noStrike" dirty="0" smtClean="0">
                <a:solidFill>
                  <a:srgbClr val="0070C9"/>
                </a:solidFill>
                <a:effectLst/>
                <a:latin typeface="SF Pro Text"/>
                <a:hlinkClick r:id="rId3"/>
              </a:rPr>
              <a:t> </a:t>
            </a:r>
            <a:r>
              <a:rPr lang="en-US" b="0" i="0" u="none" strike="noStrike" dirty="0" err="1" smtClean="0">
                <a:solidFill>
                  <a:srgbClr val="0070C9"/>
                </a:solidFill>
                <a:effectLst/>
                <a:latin typeface="SF Pro Text"/>
                <a:hlinkClick r:id="rId3"/>
              </a:rPr>
              <a:t>tek</a:t>
            </a:r>
            <a:r>
              <a:rPr lang="en-US" b="0" i="0" u="none" strike="noStrike" dirty="0" smtClean="0">
                <a:solidFill>
                  <a:srgbClr val="0070C9"/>
                </a:solidFill>
                <a:effectLst/>
                <a:latin typeface="SF Pro Text"/>
                <a:hlinkClick r:id="rId3"/>
              </a:rPr>
              <a:t> </a:t>
            </a:r>
            <a:r>
              <a:rPr lang="en-US" b="0" i="0" u="none" strike="noStrike" dirty="0" err="1" smtClean="0">
                <a:solidFill>
                  <a:srgbClr val="0070C9"/>
                </a:solidFill>
                <a:effectLst/>
                <a:latin typeface="SF Pro Text"/>
                <a:hlinkClick r:id="rId3"/>
              </a:rPr>
              <a:t>iCloud</a:t>
            </a:r>
            <a:r>
              <a:rPr lang="en-US" b="0" i="0" u="none" strike="noStrike" dirty="0" smtClean="0">
                <a:solidFill>
                  <a:srgbClr val="0070C9"/>
                </a:solidFill>
                <a:effectLst/>
                <a:latin typeface="SF Pro Text"/>
                <a:hlinkClick r:id="rId3"/>
              </a:rPr>
              <a:t>+ </a:t>
            </a:r>
            <a:r>
              <a:rPr lang="en-US" b="0" i="0" u="none" strike="noStrike" dirty="0" err="1" smtClean="0">
                <a:solidFill>
                  <a:srgbClr val="0070C9"/>
                </a:solidFill>
                <a:effectLst/>
                <a:latin typeface="SF Pro Text"/>
                <a:hlinkClick r:id="rId3"/>
              </a:rPr>
              <a:t>në</a:t>
            </a:r>
            <a:r>
              <a:rPr lang="en-US" b="0" i="0" u="none" strike="noStrike" dirty="0" smtClean="0">
                <a:solidFill>
                  <a:srgbClr val="0070C9"/>
                </a:solidFill>
                <a:effectLst/>
                <a:latin typeface="SF Pro Text"/>
                <a:hlinkClick r:id="rId3"/>
              </a:rPr>
              <a:t> iPhone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6651"/>
            <a:ext cx="8761413" cy="713981"/>
          </a:xfrm>
        </p:spPr>
        <p:txBody>
          <a:bodyPr/>
          <a:lstStyle/>
          <a:p>
            <a:r>
              <a:rPr lang="en-US" dirty="0" err="1"/>
              <a:t>Çfarë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> </a:t>
            </a:r>
            <a:r>
              <a:rPr lang="en-US" dirty="0" err="1"/>
              <a:t>Magazinimi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jeni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iPhone, iPad </a:t>
            </a:r>
            <a:r>
              <a:rPr lang="en-US" dirty="0" err="1"/>
              <a:t>ose</a:t>
            </a:r>
            <a:r>
              <a:rPr lang="en-US" dirty="0"/>
              <a:t> iPod touch,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thelbësore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bëni</a:t>
            </a:r>
            <a:r>
              <a:rPr lang="en-US" dirty="0"/>
              <a:t> kopje </a:t>
            </a:r>
            <a:r>
              <a:rPr lang="en-US" dirty="0" err="1"/>
              <a:t>rezervë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pajisjes</a:t>
            </a:r>
            <a:r>
              <a:rPr lang="en-US" dirty="0"/>
              <a:t> </a:t>
            </a:r>
            <a:r>
              <a:rPr lang="en-US" dirty="0" err="1"/>
              <a:t>tuaj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shmangur</a:t>
            </a:r>
            <a:r>
              <a:rPr lang="en-US" dirty="0"/>
              <a:t> </a:t>
            </a:r>
            <a:r>
              <a:rPr lang="en-US" dirty="0" err="1"/>
              <a:t>humbjen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rëndësishme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Apple </a:t>
            </a:r>
            <a:r>
              <a:rPr lang="en-US" b="1" dirty="0" err="1"/>
              <a:t>ofron</a:t>
            </a:r>
            <a:r>
              <a:rPr lang="en-US" b="1" dirty="0"/>
              <a:t> </a:t>
            </a:r>
            <a:r>
              <a:rPr lang="en-US" b="1" dirty="0" err="1"/>
              <a:t>dy</a:t>
            </a:r>
            <a:r>
              <a:rPr lang="en-US" b="1" dirty="0"/>
              <a:t> </a:t>
            </a:r>
            <a:r>
              <a:rPr lang="en-US" b="1" dirty="0" err="1"/>
              <a:t>opsione</a:t>
            </a:r>
            <a:r>
              <a:rPr lang="en-US" b="1" dirty="0"/>
              <a:t> </a:t>
            </a:r>
            <a:r>
              <a:rPr lang="en-US" b="1" dirty="0" err="1"/>
              <a:t>rezervë</a:t>
            </a:r>
            <a:r>
              <a:rPr lang="en-US" b="1" dirty="0"/>
              <a:t>: kopje </a:t>
            </a:r>
            <a:r>
              <a:rPr lang="en-US" b="1" dirty="0" err="1"/>
              <a:t>rezervë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pajisjes</a:t>
            </a:r>
            <a:r>
              <a:rPr lang="en-US" b="1" dirty="0"/>
              <a:t> </a:t>
            </a:r>
            <a:r>
              <a:rPr lang="en-US" b="1" dirty="0" err="1"/>
              <a:t>dhe</a:t>
            </a:r>
            <a:r>
              <a:rPr lang="en-US" b="1" dirty="0"/>
              <a:t> </a:t>
            </a:r>
            <a:r>
              <a:rPr lang="en-US" b="1" dirty="0" err="1"/>
              <a:t>iCloud</a:t>
            </a:r>
            <a:r>
              <a:rPr lang="en-US" b="1" dirty="0"/>
              <a:t> </a:t>
            </a:r>
            <a:r>
              <a:rPr lang="en-US" b="1" dirty="0" err="1"/>
              <a:t>rezervime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 err="1"/>
              <a:t>Rezervimet</a:t>
            </a:r>
            <a:r>
              <a:rPr lang="en-US" dirty="0"/>
              <a:t> e </a:t>
            </a:r>
            <a:r>
              <a:rPr lang="en-US" dirty="0" err="1"/>
              <a:t>pajisjes</a:t>
            </a:r>
            <a:r>
              <a:rPr lang="en-US" dirty="0"/>
              <a:t>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lejojnë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ruani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kopje </a:t>
            </a:r>
            <a:r>
              <a:rPr lang="en-US" dirty="0" err="1"/>
              <a:t>rezervë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pajisjes</a:t>
            </a:r>
            <a:r>
              <a:rPr lang="en-US" dirty="0"/>
              <a:t> </a:t>
            </a:r>
            <a:r>
              <a:rPr lang="en-US" dirty="0" err="1"/>
              <a:t>tuaj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hard </a:t>
            </a:r>
            <a:r>
              <a:rPr lang="en-US" dirty="0" err="1"/>
              <a:t>diskun</a:t>
            </a:r>
            <a:r>
              <a:rPr lang="en-US" dirty="0"/>
              <a:t> e </a:t>
            </a:r>
            <a:r>
              <a:rPr lang="en-US" dirty="0" err="1"/>
              <a:t>kompjuterit</a:t>
            </a:r>
            <a:r>
              <a:rPr lang="en-US" dirty="0"/>
              <a:t> </a:t>
            </a:r>
            <a:r>
              <a:rPr lang="en-US" dirty="0" err="1"/>
              <a:t>tuaj</a:t>
            </a:r>
            <a:r>
              <a:rPr lang="en-US" dirty="0"/>
              <a:t>.</a:t>
            </a:r>
          </a:p>
          <a:p>
            <a:r>
              <a:rPr lang="en-US" dirty="0" err="1"/>
              <a:t>Ndërkohë</a:t>
            </a:r>
            <a:r>
              <a:rPr lang="en-US" dirty="0"/>
              <a:t>, </a:t>
            </a:r>
            <a:r>
              <a:rPr lang="en-US" dirty="0" err="1"/>
              <a:t>iCloud</a:t>
            </a:r>
            <a:r>
              <a:rPr lang="en-US" dirty="0"/>
              <a:t> </a:t>
            </a:r>
            <a:r>
              <a:rPr lang="en-US" dirty="0" err="1"/>
              <a:t>kopjet</a:t>
            </a:r>
            <a:r>
              <a:rPr lang="en-US" dirty="0"/>
              <a:t> </a:t>
            </a:r>
            <a:r>
              <a:rPr lang="en-US" dirty="0" err="1"/>
              <a:t>rezervë</a:t>
            </a:r>
            <a:r>
              <a:rPr lang="en-US" dirty="0"/>
              <a:t>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lejojnë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kopjoni</a:t>
            </a:r>
            <a:r>
              <a:rPr lang="en-US" dirty="0"/>
              <a:t> </a:t>
            </a:r>
            <a:r>
              <a:rPr lang="en-US" dirty="0" err="1"/>
              <a:t>automatikisht</a:t>
            </a:r>
            <a:r>
              <a:rPr lang="en-US" dirty="0"/>
              <a:t> </a:t>
            </a:r>
            <a:r>
              <a:rPr lang="en-US" dirty="0" err="1"/>
              <a:t>pajisjen</a:t>
            </a:r>
            <a:r>
              <a:rPr lang="en-US" dirty="0"/>
              <a:t> </a:t>
            </a:r>
            <a:r>
              <a:rPr lang="en-US" dirty="0" err="1"/>
              <a:t>tuaj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pajisjen</a:t>
            </a:r>
            <a:r>
              <a:rPr lang="en-US" dirty="0"/>
              <a:t> </a:t>
            </a:r>
            <a:r>
              <a:rPr lang="en-US" dirty="0" err="1"/>
              <a:t>tuaj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> </a:t>
            </a:r>
            <a:r>
              <a:rPr lang="en-US" dirty="0" err="1"/>
              <a:t>hapsirë</a:t>
            </a:r>
            <a:r>
              <a:rPr lang="en-US" dirty="0"/>
              <a:t> </a:t>
            </a:r>
            <a:r>
              <a:rPr lang="en-US" dirty="0" err="1"/>
              <a:t>ruajtjeje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Ndryshimi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cilësimeve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8264" y="2642689"/>
            <a:ext cx="1677341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2825" y="3048391"/>
            <a:ext cx="59048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1.Shkoni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F Pro Text"/>
              </a:rPr>
              <a:t>te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F Pro Text"/>
              </a:rPr>
              <a:t> Settings </a:t>
            </a:r>
            <a:r>
              <a:rPr lang="en-US" dirty="0"/>
              <a:t>&gt; [</a:t>
            </a:r>
            <a:r>
              <a:rPr lang="en-US" i="1" dirty="0" err="1"/>
              <a:t>emri</a:t>
            </a:r>
            <a:r>
              <a:rPr lang="en-US" i="1" dirty="0"/>
              <a:t> </a:t>
            </a:r>
            <a:r>
              <a:rPr lang="en-US" i="1" dirty="0" err="1"/>
              <a:t>juaj</a:t>
            </a:r>
            <a:r>
              <a:rPr lang="en-US" dirty="0"/>
              <a:t>] &gt; </a:t>
            </a:r>
            <a:r>
              <a:rPr lang="en-US" dirty="0" err="1"/>
              <a:t>iCloud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2.Kryeni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poshtë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Shihni</a:t>
            </a:r>
            <a:r>
              <a:rPr lang="en-US" dirty="0"/>
              <a:t> </a:t>
            </a:r>
            <a:r>
              <a:rPr lang="en-US" dirty="0" err="1"/>
              <a:t>gjendjen</a:t>
            </a:r>
            <a:r>
              <a:rPr lang="en-US" dirty="0"/>
              <a:t> e </a:t>
            </a:r>
            <a:r>
              <a:rPr lang="en-US" dirty="0" err="1"/>
              <a:t>hapësirës</a:t>
            </a:r>
            <a:r>
              <a:rPr lang="en-US" dirty="0"/>
              <a:t> </a:t>
            </a:r>
            <a:r>
              <a:rPr lang="en-US" dirty="0" err="1"/>
              <a:t>ruajtëse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Aktivizoni</a:t>
            </a:r>
            <a:r>
              <a:rPr lang="en-US" dirty="0"/>
              <a:t> </a:t>
            </a:r>
            <a:r>
              <a:rPr lang="en-US" dirty="0" err="1"/>
              <a:t>funksionet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dëshironi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përdorni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p.sh. Photos, </a:t>
            </a:r>
            <a:r>
              <a:rPr lang="en-US" dirty="0" err="1"/>
              <a:t>iCloud</a:t>
            </a:r>
            <a:r>
              <a:rPr lang="en-US" dirty="0"/>
              <a:t> Drive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> Backup.</a:t>
            </a:r>
          </a:p>
          <a:p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informacione</a:t>
            </a:r>
            <a:r>
              <a:rPr lang="en-US" dirty="0"/>
              <a:t> 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personalizoni</a:t>
            </a:r>
            <a:r>
              <a:rPr lang="en-US" dirty="0"/>
              <a:t> </a:t>
            </a:r>
            <a:r>
              <a:rPr lang="en-US" dirty="0" err="1"/>
              <a:t>veçoritë</a:t>
            </a:r>
            <a:r>
              <a:rPr lang="en-US" dirty="0"/>
              <a:t> e </a:t>
            </a:r>
            <a:r>
              <a:rPr lang="en-US" dirty="0" err="1"/>
              <a:t>iCloud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pajisjet</a:t>
            </a:r>
            <a:r>
              <a:rPr lang="en-US" dirty="0"/>
              <a:t> </a:t>
            </a:r>
            <a:r>
              <a:rPr lang="en-US" dirty="0" err="1"/>
              <a:t>tuaja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, </a:t>
            </a:r>
            <a:r>
              <a:rPr lang="en-US" dirty="0" err="1"/>
              <a:t>shikoni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Konfigurimi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i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iCloud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dhe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ndryshimi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i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cilësimeve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në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të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gjitha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pajisjet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tuaja</a:t>
            </a:r>
            <a:r>
              <a:rPr lang="en-US" dirty="0"/>
              <a:t> 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Udhëzuesin</a:t>
            </a:r>
            <a:r>
              <a:rPr lang="en-US" dirty="0"/>
              <a:t> e </a:t>
            </a:r>
            <a:r>
              <a:rPr lang="en-US" dirty="0" err="1"/>
              <a:t>përdorimit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2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1324</TotalTime>
  <Words>344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SF Pro Text</vt:lpstr>
      <vt:lpstr>Wingdings 3</vt:lpstr>
      <vt:lpstr>Ion Boardroom</vt:lpstr>
      <vt:lpstr>ICLOUD</vt:lpstr>
      <vt:lpstr>PËRMBAJTJA</vt:lpstr>
      <vt:lpstr>HYRJE</vt:lpstr>
      <vt:lpstr>Përdorimi i iCloud Photos në iPhone </vt:lpstr>
      <vt:lpstr>Aktivizimi i iCloud Backup  </vt:lpstr>
      <vt:lpstr>Kursimi i hapësirës në iPhone </vt:lpstr>
      <vt:lpstr>Merrni më shumë hapësirë ruajtëse iCloud </vt:lpstr>
      <vt:lpstr>Çfarë është iCloud Magazinimi? </vt:lpstr>
      <vt:lpstr>Ndryshimi i cilësimeve të iCloud </vt:lpstr>
      <vt:lpstr>DISA FOTO</vt:lpstr>
      <vt:lpstr>LITERATURA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ICLOUD</dc:title>
  <dc:creator>Hp</dc:creator>
  <cp:lastModifiedBy>Hp</cp:lastModifiedBy>
  <cp:revision>5</cp:revision>
  <dcterms:created xsi:type="dcterms:W3CDTF">2024-03-31T20:00:55Z</dcterms:created>
  <dcterms:modified xsi:type="dcterms:W3CDTF">2024-04-01T18:05:14Z</dcterms:modified>
</cp:coreProperties>
</file>