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416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0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F21A6D-E614-4970-BD65-B451AE4FB3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15291"/>
            <a:ext cx="8825658" cy="3262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INSTALIMI DHE KONFIGURIMI I                    PROJEKTORIT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096" y="4773756"/>
            <a:ext cx="2773771" cy="1405467"/>
          </a:xfrm>
        </p:spPr>
        <p:txBody>
          <a:bodyPr>
            <a:noAutofit/>
          </a:bodyPr>
          <a:lstStyle/>
          <a:p>
            <a:r>
              <a:rPr lang="en-US" sz="1400" dirty="0" smtClean="0"/>
              <a:t>PUNOI:REDON MEHMETI</a:t>
            </a:r>
          </a:p>
          <a:p>
            <a:r>
              <a:rPr lang="en-US" sz="1400" dirty="0" smtClean="0"/>
              <a:t>PROF:DRITA REXHEPI</a:t>
            </a:r>
          </a:p>
          <a:p>
            <a:r>
              <a:rPr lang="en-US" sz="1400" dirty="0" err="1" smtClean="0"/>
              <a:t>KLASAx</a:t>
            </a:r>
            <a:r>
              <a:rPr lang="en-US" sz="1400" dirty="0" smtClean="0"/>
              <a:t>|/1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039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Rezolucioni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përputhet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gjatë</a:t>
            </a:r>
            <a:r>
              <a:rPr lang="en-US" dirty="0"/>
              <a:t> </a:t>
            </a:r>
            <a:r>
              <a:rPr lang="en-US" dirty="0" err="1"/>
              <a:t>transmetimit</a:t>
            </a:r>
            <a:r>
              <a:rPr lang="en-US" dirty="0"/>
              <a:t> </a:t>
            </a:r>
            <a:r>
              <a:rPr lang="en-US" dirty="0" err="1"/>
              <a:t>imazhi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ekranin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kornizë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gjerë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zezë</a:t>
            </a:r>
            <a:r>
              <a:rPr lang="en-US" dirty="0"/>
              <a:t> </a:t>
            </a:r>
            <a:r>
              <a:rPr lang="en-US" dirty="0" err="1"/>
              <a:t>rreth</a:t>
            </a:r>
            <a:r>
              <a:rPr lang="en-US" dirty="0"/>
              <a:t> </a:t>
            </a:r>
            <a:r>
              <a:rPr lang="en-US" dirty="0" err="1"/>
              <a:t>skajeve</a:t>
            </a:r>
            <a:r>
              <a:rPr lang="en-US" dirty="0"/>
              <a:t>, </a:t>
            </a:r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rezolucioni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projektorit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përputhet</a:t>
            </a:r>
            <a:r>
              <a:rPr lang="en-US" dirty="0"/>
              <a:t> me </a:t>
            </a:r>
            <a:r>
              <a:rPr lang="en-US" dirty="0" err="1"/>
              <a:t>rezolucionin</a:t>
            </a:r>
            <a:r>
              <a:rPr lang="en-US" dirty="0"/>
              <a:t> e </a:t>
            </a:r>
            <a:r>
              <a:rPr lang="en-US" dirty="0" err="1"/>
              <a:t>ekranit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.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ktheheni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hapin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konfiguruar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zgjeruar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kolonën</a:t>
            </a:r>
            <a:r>
              <a:rPr lang="en-US" dirty="0"/>
              <a:t> e </a:t>
            </a:r>
            <a:r>
              <a:rPr lang="en-US" dirty="0" err="1"/>
              <a:t>rezolucionit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ekranit</a:t>
            </a:r>
            <a:r>
              <a:rPr lang="en-US" dirty="0"/>
              <a:t>, </a:t>
            </a:r>
            <a:r>
              <a:rPr lang="en-US" dirty="0" err="1"/>
              <a:t>ndryshoni</a:t>
            </a:r>
            <a:r>
              <a:rPr lang="en-US" dirty="0"/>
              <a:t> </a:t>
            </a:r>
            <a:r>
              <a:rPr lang="en-US" dirty="0" err="1"/>
              <a:t>vlerën</a:t>
            </a:r>
            <a:r>
              <a:rPr lang="en-US" dirty="0"/>
              <a:t> </a:t>
            </a:r>
            <a:r>
              <a:rPr lang="en-US" dirty="0" err="1"/>
              <a:t>lart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poshtë</a:t>
            </a:r>
            <a:r>
              <a:rPr lang="en-US" dirty="0"/>
              <a:t>, duke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kushtuar</a:t>
            </a:r>
            <a:r>
              <a:rPr lang="en-US" dirty="0"/>
              <a:t> </a:t>
            </a:r>
            <a:r>
              <a:rPr lang="en-US" dirty="0" err="1"/>
              <a:t>vëmendje</a:t>
            </a:r>
            <a:r>
              <a:rPr lang="en-US" dirty="0"/>
              <a:t> </a:t>
            </a:r>
            <a:r>
              <a:rPr lang="en-US" dirty="0" err="1"/>
              <a:t>funksionimit</a:t>
            </a:r>
            <a:r>
              <a:rPr lang="en-US" dirty="0"/>
              <a:t> </a:t>
            </a:r>
            <a:r>
              <a:rPr lang="en-US" dirty="0" err="1"/>
              <a:t>ndërveprues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projektorit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75" y="3532341"/>
            <a:ext cx="4121062" cy="26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Ekranet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përziera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Nëse</a:t>
            </a:r>
            <a:r>
              <a:rPr lang="en-US" dirty="0"/>
              <a:t>,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zgjatet</a:t>
            </a:r>
            <a:r>
              <a:rPr lang="en-US" dirty="0"/>
              <a:t>,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ikonat</a:t>
            </a:r>
            <a:r>
              <a:rPr lang="en-US" dirty="0"/>
              <a:t> e </a:t>
            </a:r>
            <a:r>
              <a:rPr lang="en-US" dirty="0" err="1"/>
              <a:t>desktopit</a:t>
            </a:r>
            <a:r>
              <a:rPr lang="en-US" dirty="0"/>
              <a:t> </a:t>
            </a:r>
            <a:r>
              <a:rPr lang="en-US" dirty="0" err="1"/>
              <a:t>transmetohen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ekranin</a:t>
            </a:r>
            <a:r>
              <a:rPr lang="en-US" dirty="0"/>
              <a:t> e </a:t>
            </a:r>
            <a:r>
              <a:rPr lang="en-US" dirty="0" err="1"/>
              <a:t>madh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zhduken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,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vendosur</a:t>
            </a:r>
            <a:r>
              <a:rPr lang="en-US" dirty="0"/>
              <a:t> </a:t>
            </a:r>
            <a:r>
              <a:rPr lang="en-US" dirty="0" err="1"/>
              <a:t>gabimisht</a:t>
            </a:r>
            <a:r>
              <a:rPr lang="en-US" dirty="0"/>
              <a:t> </a:t>
            </a:r>
            <a:r>
              <a:rPr lang="en-US" dirty="0" err="1"/>
              <a:t>përparësinë</a:t>
            </a:r>
            <a:r>
              <a:rPr lang="en-US" dirty="0"/>
              <a:t> e </a:t>
            </a:r>
            <a:r>
              <a:rPr lang="en-US" dirty="0" err="1"/>
              <a:t>ekraneve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përdorni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vend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monitori</a:t>
            </a:r>
            <a:r>
              <a:rPr lang="en-US" dirty="0"/>
              <a:t>.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ktheheni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hapin</a:t>
            </a:r>
            <a:r>
              <a:rPr lang="en-US" dirty="0"/>
              <a:t> e </a:t>
            </a:r>
            <a:r>
              <a:rPr lang="en-US" dirty="0" err="1"/>
              <a:t>konfigurimit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ekranit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zgjeruar</a:t>
            </a:r>
            <a:r>
              <a:rPr lang="en-US" dirty="0"/>
              <a:t>,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imazhin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projektori</a:t>
            </a:r>
            <a:r>
              <a:rPr lang="en-US" dirty="0"/>
              <a:t>,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dukshme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fazat</a:t>
            </a:r>
            <a:r>
              <a:rPr lang="en-US" dirty="0"/>
              <a:t> e </a:t>
            </a:r>
            <a:r>
              <a:rPr lang="en-US" dirty="0" err="1"/>
              <a:t>punës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duke </a:t>
            </a:r>
            <a:r>
              <a:rPr lang="en-US" dirty="0" err="1"/>
              <a:t>klikuar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ekranet</a:t>
            </a:r>
            <a:r>
              <a:rPr lang="en-US" dirty="0"/>
              <a:t> me </a:t>
            </a:r>
            <a:r>
              <a:rPr lang="en-US" dirty="0" err="1"/>
              <a:t>numra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kutitë</a:t>
            </a:r>
            <a:r>
              <a:rPr lang="en-US" dirty="0"/>
              <a:t> </a:t>
            </a:r>
            <a:r>
              <a:rPr lang="en-US" dirty="0" err="1"/>
              <a:t>rënëse</a:t>
            </a:r>
            <a:r>
              <a:rPr lang="en-US" dirty="0"/>
              <a:t> me </a:t>
            </a:r>
            <a:r>
              <a:rPr lang="en-US" dirty="0" err="1"/>
              <a:t>menutë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ta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ekranin</a:t>
            </a:r>
            <a:r>
              <a:rPr lang="en-US" dirty="0"/>
              <a:t> e </a:t>
            </a:r>
            <a:r>
              <a:rPr lang="en-US" dirty="0" err="1"/>
              <a:t>laptopit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prioritet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07" y="3722165"/>
            <a:ext cx="4647157" cy="27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3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Marrja</a:t>
            </a:r>
            <a:r>
              <a:rPr lang="en-US" dirty="0" smtClean="0"/>
              <a:t> e </a:t>
            </a:r>
            <a:r>
              <a:rPr lang="en-US" dirty="0" err="1" smtClean="0"/>
              <a:t>informacionit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INFORMACIONE NGA INTERNETI.</a:t>
            </a:r>
          </a:p>
          <a:p>
            <a:r>
              <a:rPr lang="en-US" sz="2000" dirty="0" smtClean="0"/>
              <a:t>INFORMACIONE NGA LIBRI</a:t>
            </a:r>
          </a:p>
          <a:p>
            <a:r>
              <a:rPr lang="en-US" sz="2000" dirty="0" smtClean="0"/>
              <a:t>INFORMACIONE NGA VETJA 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80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500" dirty="0" smtClean="0"/>
              <a:t>FALEMINDERIT PËR </a:t>
            </a:r>
            <a:r>
              <a:rPr lang="en-US" sz="7500" smtClean="0"/>
              <a:t>VËMENDJE!!!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34376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PËRMBAJTJA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lidhni</a:t>
            </a:r>
            <a:r>
              <a:rPr lang="en-US" dirty="0"/>
              <a:t> </a:t>
            </a:r>
            <a:r>
              <a:rPr lang="en-US" dirty="0" err="1"/>
              <a:t>vetë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laptop </a:t>
            </a:r>
            <a:r>
              <a:rPr lang="en-US" dirty="0" smtClean="0"/>
              <a:t>Windows</a:t>
            </a:r>
          </a:p>
          <a:p>
            <a:r>
              <a:rPr lang="en-US" dirty="0" err="1" smtClean="0"/>
              <a:t>Llojet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lidhësve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lidhjen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 smtClean="0"/>
              <a:t>projektori</a:t>
            </a:r>
            <a:r>
              <a:rPr lang="en-US" dirty="0" smtClean="0"/>
              <a:t> .</a:t>
            </a:r>
          </a:p>
          <a:p>
            <a:r>
              <a:rPr lang="ru-RU" dirty="0"/>
              <a:t>Lidhje me </a:t>
            </a:r>
            <a:r>
              <a:rPr lang="ru-RU" dirty="0" smtClean="0"/>
              <a:t>val</a:t>
            </a:r>
            <a:r>
              <a:rPr lang="en-US" dirty="0" smtClean="0"/>
              <a:t>e.</a:t>
            </a:r>
          </a:p>
          <a:p>
            <a:r>
              <a:rPr lang="en-US" dirty="0" err="1"/>
              <a:t>Lidhja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laptopi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 – </a:t>
            </a:r>
            <a:r>
              <a:rPr lang="en-US" dirty="0" err="1"/>
              <a:t>udhëzime</a:t>
            </a:r>
            <a:r>
              <a:rPr lang="en-US" dirty="0"/>
              <a:t> hap </a:t>
            </a:r>
            <a:r>
              <a:rPr lang="en-US" dirty="0" smtClean="0"/>
              <a:t>pas </a:t>
            </a:r>
            <a:r>
              <a:rPr lang="en-US" dirty="0" err="1" smtClean="0"/>
              <a:t>hapi</a:t>
            </a:r>
            <a:r>
              <a:rPr lang="en-US" dirty="0" smtClean="0"/>
              <a:t>.</a:t>
            </a:r>
          </a:p>
          <a:p>
            <a:r>
              <a:rPr lang="en-US" dirty="0" err="1"/>
              <a:t>Personalizimi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sjelljes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 smtClean="0"/>
              <a:t>ekranit</a:t>
            </a:r>
            <a:r>
              <a:rPr lang="en-US" dirty="0" smtClean="0"/>
              <a:t>.</a:t>
            </a:r>
          </a:p>
          <a:p>
            <a:r>
              <a:rPr lang="it-IT" dirty="0"/>
              <a:t>Rregullimi se si funksionon </a:t>
            </a:r>
            <a:r>
              <a:rPr lang="it-IT" dirty="0" smtClean="0"/>
              <a:t>zëri.</a:t>
            </a:r>
          </a:p>
          <a:p>
            <a:r>
              <a:rPr lang="en-US" dirty="0" err="1"/>
              <a:t>Rezolucioni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 smtClean="0"/>
              <a:t>përputhet</a:t>
            </a:r>
            <a:r>
              <a:rPr lang="en-US" dirty="0" smtClean="0"/>
              <a:t>.</a:t>
            </a:r>
          </a:p>
          <a:p>
            <a:r>
              <a:rPr lang="en-US" dirty="0" err="1"/>
              <a:t>Ekranet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përziera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Marrja</a:t>
            </a:r>
            <a:r>
              <a:rPr lang="en-US" dirty="0" smtClean="0"/>
              <a:t> e </a:t>
            </a:r>
            <a:r>
              <a:rPr lang="en-US" dirty="0" err="1" smtClean="0"/>
              <a:t>informacionit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>
            <a:noAutofit/>
          </a:bodyPr>
          <a:lstStyle/>
          <a:p>
            <a:r>
              <a:rPr lang="en-US" sz="2800" b="1" dirty="0"/>
              <a:t>Si </a:t>
            </a:r>
            <a:r>
              <a:rPr lang="en-US" sz="2800" b="1" dirty="0" err="1"/>
              <a:t>të</a:t>
            </a:r>
            <a:r>
              <a:rPr lang="en-US" sz="2800" b="1" dirty="0"/>
              <a:t> </a:t>
            </a:r>
            <a:r>
              <a:rPr lang="en-US" sz="2800" b="1" dirty="0" err="1"/>
              <a:t>lidhni</a:t>
            </a:r>
            <a:r>
              <a:rPr lang="en-US" sz="2800" b="1" dirty="0"/>
              <a:t> </a:t>
            </a:r>
            <a:r>
              <a:rPr lang="en-US" sz="2800" b="1" dirty="0" err="1"/>
              <a:t>vetë</a:t>
            </a:r>
            <a:r>
              <a:rPr lang="en-US" sz="2800" b="1" dirty="0"/>
              <a:t> </a:t>
            </a:r>
            <a:r>
              <a:rPr lang="en-US" sz="2800" b="1" dirty="0" err="1"/>
              <a:t>një</a:t>
            </a:r>
            <a:r>
              <a:rPr lang="en-US" sz="2800" b="1" dirty="0"/>
              <a:t> </a:t>
            </a:r>
            <a:r>
              <a:rPr lang="en-US" sz="2800" b="1" dirty="0" err="1"/>
              <a:t>projektor</a:t>
            </a:r>
            <a:r>
              <a:rPr lang="en-US" sz="2800" b="1" dirty="0"/>
              <a:t> me </a:t>
            </a:r>
            <a:r>
              <a:rPr lang="en-US" sz="2800" b="1" dirty="0" err="1"/>
              <a:t>një</a:t>
            </a:r>
            <a:r>
              <a:rPr lang="en-US" sz="2800" b="1" dirty="0"/>
              <a:t> laptop </a:t>
            </a:r>
            <a:r>
              <a:rPr lang="en-US" sz="2800" b="1" dirty="0" smtClean="0"/>
              <a:t>Windows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39819" cy="435133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përgatiteni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ngjarje</a:t>
            </a:r>
            <a:r>
              <a:rPr lang="en-US" dirty="0"/>
              <a:t> </a:t>
            </a:r>
            <a:r>
              <a:rPr lang="en-US" dirty="0" err="1"/>
              <a:t>masive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konferencë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shikoni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film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shtëpi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familje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madhe</a:t>
            </a:r>
            <a:r>
              <a:rPr lang="en-US" dirty="0"/>
              <a:t>, </a:t>
            </a:r>
            <a:r>
              <a:rPr lang="en-US" dirty="0" err="1"/>
              <a:t>shpesh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e </a:t>
            </a:r>
            <a:r>
              <a:rPr lang="en-US" dirty="0" err="1"/>
              <a:t>nevojshme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transmetoni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imazh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</a:t>
            </a:r>
            <a:r>
              <a:rPr lang="en-US" dirty="0" err="1"/>
              <a:t>portativ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madh</a:t>
            </a:r>
            <a:r>
              <a:rPr lang="en-US" dirty="0"/>
              <a:t> </a:t>
            </a:r>
            <a:r>
              <a:rPr lang="en-US" dirty="0" err="1"/>
              <a:t>njerëzish</a:t>
            </a:r>
            <a:r>
              <a:rPr lang="en-US" dirty="0"/>
              <a:t>. </a:t>
            </a:r>
            <a:r>
              <a:rPr lang="en-US" dirty="0" err="1"/>
              <a:t>Mënyra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e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transmetoni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portativ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palëvizshëm</a:t>
            </a:r>
            <a:r>
              <a:rPr lang="en-US" dirty="0"/>
              <a:t>,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se </a:t>
            </a:r>
            <a:r>
              <a:rPr lang="en-US" dirty="0" err="1"/>
              <a:t>si</a:t>
            </a:r>
            <a:r>
              <a:rPr lang="en-US" dirty="0"/>
              <a:t> ta </a:t>
            </a:r>
            <a:r>
              <a:rPr lang="en-US" dirty="0" err="1"/>
              <a:t>lidhniprojektorin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laptop.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mënyra</a:t>
            </a:r>
            <a:r>
              <a:rPr lang="en-US" dirty="0"/>
              <a:t>: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lidhje</a:t>
            </a:r>
            <a:r>
              <a:rPr lang="en-US" dirty="0"/>
              <a:t> me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me </a:t>
            </a:r>
            <a:r>
              <a:rPr lang="en-US" dirty="0" err="1"/>
              <a:t>valë</a:t>
            </a:r>
            <a:r>
              <a:rPr lang="en-US" dirty="0"/>
              <a:t>. </a:t>
            </a:r>
            <a:r>
              <a:rPr lang="en-US" dirty="0" err="1"/>
              <a:t>Përpara</a:t>
            </a:r>
            <a:r>
              <a:rPr lang="en-US" dirty="0"/>
              <a:t> se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lidheni</a:t>
            </a:r>
            <a:r>
              <a:rPr lang="en-US" dirty="0"/>
              <a:t>,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studioni</a:t>
            </a:r>
            <a:r>
              <a:rPr lang="en-US" dirty="0"/>
              <a:t> me </a:t>
            </a:r>
            <a:r>
              <a:rPr lang="en-US" dirty="0" err="1"/>
              <a:t>kujdes</a:t>
            </a:r>
            <a:r>
              <a:rPr lang="en-US" dirty="0"/>
              <a:t> </a:t>
            </a:r>
            <a:r>
              <a:rPr lang="en-US" dirty="0" err="1"/>
              <a:t>sipërfaqen</a:t>
            </a:r>
            <a:r>
              <a:rPr lang="en-US" dirty="0"/>
              <a:t> e </a:t>
            </a:r>
            <a:r>
              <a:rPr lang="en-US" dirty="0" err="1"/>
              <a:t>projektorit</a:t>
            </a:r>
            <a:r>
              <a:rPr lang="en-US" dirty="0"/>
              <a:t>, </a:t>
            </a:r>
            <a:r>
              <a:rPr lang="en-US" dirty="0" err="1"/>
              <a:t>veçanërisht</a:t>
            </a:r>
            <a:r>
              <a:rPr lang="en-US" dirty="0"/>
              <a:t> </a:t>
            </a:r>
            <a:r>
              <a:rPr lang="en-US" dirty="0" err="1"/>
              <a:t>panelin</a:t>
            </a:r>
            <a:r>
              <a:rPr lang="en-US" dirty="0"/>
              <a:t> e </a:t>
            </a:r>
            <a:r>
              <a:rPr lang="en-US" dirty="0" err="1"/>
              <a:t>ndërfaqes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tij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pasme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lidhësit</a:t>
            </a:r>
            <a:r>
              <a:rPr lang="en-US" dirty="0"/>
              <a:t> e </a:t>
            </a:r>
            <a:r>
              <a:rPr lang="en-US" dirty="0" err="1"/>
              <a:t>disponueshëm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lidhësit</a:t>
            </a:r>
            <a:r>
              <a:rPr lang="en-US" dirty="0"/>
              <a:t> e </a:t>
            </a:r>
            <a:r>
              <a:rPr lang="en-US" dirty="0" err="1"/>
              <a:t>disponueshëm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laptop.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prej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njëjtin</a:t>
            </a:r>
            <a:r>
              <a:rPr lang="en-US" dirty="0"/>
              <a:t> </a:t>
            </a:r>
            <a:r>
              <a:rPr lang="en-US" dirty="0" err="1"/>
              <a:t>konfigurim</a:t>
            </a:r>
            <a:r>
              <a:rPr lang="en-US" dirty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635" y="2396626"/>
            <a:ext cx="3235642" cy="30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8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Llojet</a:t>
            </a:r>
            <a:r>
              <a:rPr lang="en-US" sz="2800" b="1" dirty="0"/>
              <a:t> e </a:t>
            </a:r>
            <a:r>
              <a:rPr lang="en-US" sz="2800" b="1" dirty="0" err="1"/>
              <a:t>lidhësve</a:t>
            </a:r>
            <a:r>
              <a:rPr lang="en-US" sz="2800" b="1" dirty="0"/>
              <a:t> </a:t>
            </a:r>
            <a:r>
              <a:rPr lang="en-US" sz="2800" b="1" dirty="0" err="1"/>
              <a:t>për</a:t>
            </a:r>
            <a:r>
              <a:rPr lang="en-US" sz="2800" b="1" dirty="0"/>
              <a:t> </a:t>
            </a:r>
            <a:r>
              <a:rPr lang="en-US" sz="2800" b="1" dirty="0" err="1"/>
              <a:t>lidhjen</a:t>
            </a:r>
            <a:r>
              <a:rPr lang="en-US" sz="2800" b="1" dirty="0"/>
              <a:t> e </a:t>
            </a:r>
            <a:r>
              <a:rPr lang="en-US" sz="2800" b="1" dirty="0" err="1"/>
              <a:t>një</a:t>
            </a:r>
            <a:r>
              <a:rPr lang="en-US" sz="2800" b="1" dirty="0"/>
              <a:t> </a:t>
            </a:r>
            <a:r>
              <a:rPr lang="en-US" sz="2800" b="1" dirty="0" err="1" smtClean="0"/>
              <a:t>projektori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564" y="1696787"/>
            <a:ext cx="8595360" cy="43513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Ekzistojnë</a:t>
            </a:r>
            <a:r>
              <a:rPr lang="en-US" dirty="0" smtClean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lloje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lidhësve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përdoren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transmetuar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sinjal</a:t>
            </a:r>
            <a:r>
              <a:rPr lang="en-US" dirty="0"/>
              <a:t> video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laptop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: VGA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smtClean="0"/>
              <a:t>HDMI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Laptopi</a:t>
            </a:r>
            <a:r>
              <a:rPr lang="en-US" dirty="0" smtClean="0"/>
              <a:t> </a:t>
            </a:r>
            <a:r>
              <a:rPr lang="en-US" dirty="0" err="1"/>
              <a:t>gjithashtu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ketë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portë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38" y="3088922"/>
            <a:ext cx="914726" cy="436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29" y="4504625"/>
            <a:ext cx="1711234" cy="11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1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41817"/>
          </a:xfrm>
        </p:spPr>
        <p:txBody>
          <a:bodyPr/>
          <a:lstStyle/>
          <a:p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t’u</a:t>
            </a:r>
            <a:r>
              <a:rPr lang="en-US" sz="1600" dirty="0"/>
              <a:t> </a:t>
            </a:r>
            <a:r>
              <a:rPr lang="en-US" sz="1600" dirty="0" err="1"/>
              <a:t>lidhur</a:t>
            </a:r>
            <a:r>
              <a:rPr lang="en-US" sz="1600" dirty="0"/>
              <a:t> me </a:t>
            </a:r>
            <a:r>
              <a:rPr lang="en-US" sz="1600" dirty="0" err="1"/>
              <a:t>një</a:t>
            </a:r>
            <a:r>
              <a:rPr lang="en-US" sz="1600" dirty="0"/>
              <a:t> port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tillë</a:t>
            </a:r>
            <a:r>
              <a:rPr lang="en-US" sz="1600" dirty="0"/>
              <a:t>, </a:t>
            </a:r>
            <a:r>
              <a:rPr lang="en-US" sz="1600" dirty="0" err="1"/>
              <a:t>përdoret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kabllo</a:t>
            </a:r>
            <a:r>
              <a:rPr lang="en-US" sz="1600" dirty="0"/>
              <a:t> VGA,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dy</a:t>
            </a:r>
            <a:r>
              <a:rPr lang="en-US" sz="1600" dirty="0"/>
              <a:t> </a:t>
            </a:r>
            <a:r>
              <a:rPr lang="en-US" sz="1600" dirty="0" err="1"/>
              <a:t>skajet</a:t>
            </a:r>
            <a:r>
              <a:rPr lang="en-US" sz="1600" dirty="0"/>
              <a:t> e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cilit</a:t>
            </a:r>
            <a:r>
              <a:rPr lang="en-US" sz="1600" dirty="0"/>
              <a:t> </a:t>
            </a:r>
            <a:r>
              <a:rPr lang="en-US" sz="1600" dirty="0" err="1"/>
              <a:t>janë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njëjta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përshtaten</a:t>
            </a:r>
            <a:r>
              <a:rPr lang="en-US" sz="1600" dirty="0"/>
              <a:t> me </a:t>
            </a:r>
            <a:r>
              <a:rPr lang="en-US" sz="1600" dirty="0" err="1"/>
              <a:t>lidhësin</a:t>
            </a:r>
            <a:r>
              <a:rPr lang="en-US" sz="1600" dirty="0"/>
              <a:t>.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parandaluar</a:t>
            </a:r>
            <a:r>
              <a:rPr lang="en-US" sz="1600" dirty="0"/>
              <a:t> </a:t>
            </a:r>
            <a:r>
              <a:rPr lang="en-US" sz="1600" dirty="0" err="1"/>
              <a:t>shkëputjen</a:t>
            </a:r>
            <a:r>
              <a:rPr lang="en-US" sz="1600" dirty="0"/>
              <a:t> e </a:t>
            </a:r>
            <a:r>
              <a:rPr lang="en-US" sz="1600" dirty="0" err="1"/>
              <a:t>kabllos</a:t>
            </a:r>
            <a:r>
              <a:rPr lang="en-US" sz="1600" dirty="0"/>
              <a:t> </a:t>
            </a:r>
            <a:r>
              <a:rPr lang="en-US" sz="1600" dirty="0" err="1"/>
              <a:t>gjatë</a:t>
            </a:r>
            <a:r>
              <a:rPr lang="en-US" sz="1600" dirty="0"/>
              <a:t> </a:t>
            </a:r>
            <a:r>
              <a:rPr lang="en-US" sz="1600" dirty="0" err="1"/>
              <a:t>punës</a:t>
            </a:r>
            <a:r>
              <a:rPr lang="en-US" sz="1600" dirty="0"/>
              <a:t> </a:t>
            </a:r>
            <a:r>
              <a:rPr lang="en-US" sz="1600" dirty="0" err="1"/>
              <a:t>së</a:t>
            </a:r>
            <a:r>
              <a:rPr lang="en-US" sz="1600" dirty="0"/>
              <a:t> </a:t>
            </a:r>
            <a:r>
              <a:rPr lang="en-US" sz="1600" dirty="0" err="1"/>
              <a:t>projektorit</a:t>
            </a:r>
            <a:r>
              <a:rPr lang="en-US" sz="1600" dirty="0"/>
              <a:t>, </a:t>
            </a:r>
            <a:r>
              <a:rPr lang="en-US" sz="1600" dirty="0" err="1"/>
              <a:t>ai</a:t>
            </a:r>
            <a:r>
              <a:rPr lang="en-US" sz="1600" dirty="0"/>
              <a:t> </a:t>
            </a:r>
            <a:r>
              <a:rPr lang="en-US" sz="1600" dirty="0" err="1"/>
              <a:t>duhet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vidhohet</a:t>
            </a:r>
            <a:r>
              <a:rPr lang="en-US" sz="1600" dirty="0"/>
              <a:t>.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Për</a:t>
            </a:r>
            <a:r>
              <a:rPr lang="en-US" sz="1600" dirty="0" smtClean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lidhur</a:t>
            </a:r>
            <a:r>
              <a:rPr lang="en-US" sz="1600" dirty="0"/>
              <a:t> </a:t>
            </a:r>
            <a:r>
              <a:rPr lang="en-US" sz="1600" dirty="0" err="1"/>
              <a:t>projektorin</a:t>
            </a:r>
            <a:r>
              <a:rPr lang="en-US" sz="1600" dirty="0"/>
              <a:t> me </a:t>
            </a:r>
            <a:r>
              <a:rPr lang="en-US" sz="1600" dirty="0" err="1"/>
              <a:t>një</a:t>
            </a:r>
            <a:r>
              <a:rPr lang="en-US" sz="1600" dirty="0"/>
              <a:t> laptop </a:t>
            </a:r>
            <a:r>
              <a:rPr lang="en-US" sz="1600" dirty="0" err="1"/>
              <a:t>nëpërmjet</a:t>
            </a:r>
            <a:r>
              <a:rPr lang="en-US" sz="1600" dirty="0"/>
              <a:t> </a:t>
            </a:r>
            <a:r>
              <a:rPr lang="en-US" sz="1600" dirty="0" err="1"/>
              <a:t>kësaj</a:t>
            </a:r>
            <a:r>
              <a:rPr lang="en-US" sz="1600" dirty="0"/>
              <a:t> </a:t>
            </a:r>
            <a:r>
              <a:rPr lang="en-US" sz="1600" dirty="0" err="1"/>
              <a:t>porte</a:t>
            </a:r>
            <a:r>
              <a:rPr lang="en-US" sz="1600" dirty="0"/>
              <a:t>, </a:t>
            </a:r>
            <a:r>
              <a:rPr lang="en-US" sz="1600" dirty="0" err="1"/>
              <a:t>përdoret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kabllo</a:t>
            </a:r>
            <a:r>
              <a:rPr lang="en-US" sz="1600" dirty="0"/>
              <a:t> HDMI,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dy</a:t>
            </a:r>
            <a:r>
              <a:rPr lang="en-US" sz="1600" dirty="0"/>
              <a:t> </a:t>
            </a:r>
            <a:r>
              <a:rPr lang="en-US" sz="1600" dirty="0" err="1"/>
              <a:t>skajet</a:t>
            </a:r>
            <a:r>
              <a:rPr lang="en-US" sz="1600" dirty="0"/>
              <a:t> e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cilit</a:t>
            </a:r>
            <a:r>
              <a:rPr lang="en-US" sz="1600" dirty="0"/>
              <a:t> </a:t>
            </a:r>
            <a:r>
              <a:rPr lang="en-US" sz="1600" dirty="0" err="1"/>
              <a:t>janë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njëjta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përshtatni</a:t>
            </a:r>
            <a:r>
              <a:rPr lang="en-US" sz="1600" dirty="0"/>
              <a:t> </a:t>
            </a:r>
            <a:r>
              <a:rPr lang="en-US" sz="1600" dirty="0" err="1"/>
              <a:t>lidhësin</a:t>
            </a:r>
            <a:r>
              <a:rPr lang="en-US" sz="16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75" y="2629207"/>
            <a:ext cx="1063317" cy="553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20" y="4199708"/>
            <a:ext cx="25622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Lidhje</a:t>
            </a:r>
            <a:r>
              <a:rPr lang="en-US" dirty="0"/>
              <a:t> me </a:t>
            </a:r>
            <a:r>
              <a:rPr lang="en-US" dirty="0" smtClean="0"/>
              <a:t>vale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lidhje</a:t>
            </a:r>
            <a:r>
              <a:rPr lang="en-US" dirty="0" smtClean="0"/>
              <a:t> me </a:t>
            </a:r>
            <a:r>
              <a:rPr lang="en-US" dirty="0" err="1" smtClean="0"/>
              <a:t>valë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krijohet</a:t>
            </a:r>
            <a:r>
              <a:rPr lang="en-US" dirty="0" smtClean="0"/>
              <a:t> duke </a:t>
            </a:r>
            <a:r>
              <a:rPr lang="en-US" dirty="0" err="1" smtClean="0"/>
              <a:t>përdorur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opsional</a:t>
            </a:r>
            <a:r>
              <a:rPr lang="en-US" dirty="0" smtClean="0"/>
              <a:t> </a:t>
            </a:r>
            <a:r>
              <a:rPr lang="en-US" dirty="0" err="1" smtClean="0"/>
              <a:t>sinjali</a:t>
            </a:r>
            <a:r>
              <a:rPr lang="en-US" dirty="0" smtClean="0"/>
              <a:t> Wi-Fi,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cili</a:t>
            </a:r>
            <a:r>
              <a:rPr lang="en-US" dirty="0" smtClean="0"/>
              <a:t> </a:t>
            </a:r>
            <a:r>
              <a:rPr lang="en-US" dirty="0" err="1" smtClean="0"/>
              <a:t>blihet</a:t>
            </a:r>
            <a:r>
              <a:rPr lang="en-US" dirty="0" smtClean="0"/>
              <a:t> </a:t>
            </a:r>
            <a:r>
              <a:rPr lang="en-US" dirty="0" err="1" smtClean="0"/>
              <a:t>veçmas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lidhet</a:t>
            </a:r>
            <a:r>
              <a:rPr lang="en-US" dirty="0" smtClean="0"/>
              <a:t> </a:t>
            </a:r>
            <a:r>
              <a:rPr lang="en-US" dirty="0" err="1" smtClean="0"/>
              <a:t>nëpërmjet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porti</a:t>
            </a:r>
            <a:r>
              <a:rPr lang="en-US" dirty="0" smtClean="0"/>
              <a:t> USB.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funksion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disponueshëm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projektorët</a:t>
            </a:r>
            <a:r>
              <a:rPr lang="en-US" dirty="0" smtClean="0"/>
              <a:t> </a:t>
            </a:r>
            <a:r>
              <a:rPr lang="en-US" dirty="0" err="1" smtClean="0"/>
              <a:t>modernë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gjeneratës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smtClean="0"/>
              <a:t>re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78" y="3065016"/>
            <a:ext cx="2718148" cy="18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638827"/>
            <a:ext cx="9692640" cy="739344"/>
          </a:xfrm>
        </p:spPr>
        <p:txBody>
          <a:bodyPr>
            <a:normAutofit/>
          </a:bodyPr>
          <a:lstStyle/>
          <a:p>
            <a:r>
              <a:rPr lang="en-US" dirty="0" err="1"/>
              <a:t>Lidhja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laptopi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90805"/>
            <a:ext cx="8595360" cy="4985359"/>
          </a:xfrm>
        </p:spPr>
        <p:txBody>
          <a:bodyPr>
            <a:noAutofit/>
          </a:bodyPr>
          <a:lstStyle/>
          <a:p>
            <a:r>
              <a:rPr lang="en-US" sz="2000" dirty="0" err="1"/>
              <a:t>Kalimi:Përpara</a:t>
            </a:r>
            <a:r>
              <a:rPr lang="en-US" sz="2000" dirty="0"/>
              <a:t> se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lidhni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laptop me </a:t>
            </a:r>
            <a:r>
              <a:rPr lang="en-US" sz="2000" dirty="0" err="1"/>
              <a:t>projektorin</a:t>
            </a:r>
            <a:r>
              <a:rPr lang="en-US" sz="2000" dirty="0"/>
              <a:t>, </a:t>
            </a:r>
            <a:r>
              <a:rPr lang="en-US" sz="2000" dirty="0" err="1"/>
              <a:t>shkëputni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gjitha</a:t>
            </a:r>
            <a:r>
              <a:rPr lang="en-US" sz="2000" dirty="0"/>
              <a:t> </a:t>
            </a:r>
            <a:r>
              <a:rPr lang="en-US" sz="2000" dirty="0" err="1"/>
              <a:t>pajisjet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rrjeti</a:t>
            </a:r>
            <a:r>
              <a:rPr lang="en-US" sz="2000" dirty="0"/>
              <a:t> </a:t>
            </a:r>
            <a:r>
              <a:rPr lang="en-US" sz="2000" dirty="0" err="1"/>
              <a:t>elektrik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vendoseni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pozicionet</a:t>
            </a:r>
            <a:r>
              <a:rPr lang="en-US" sz="2000" dirty="0"/>
              <a:t> e </a:t>
            </a:r>
            <a:r>
              <a:rPr lang="en-US" sz="2000" dirty="0" err="1"/>
              <a:t>kërkuara</a:t>
            </a:r>
            <a:r>
              <a:rPr lang="en-US" sz="2000" dirty="0"/>
              <a:t>. </a:t>
            </a:r>
            <a:r>
              <a:rPr lang="en-US" sz="2000" dirty="0" err="1"/>
              <a:t>Distanca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laptopi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projektor</a:t>
            </a:r>
            <a:r>
              <a:rPr lang="en-US" sz="2000" dirty="0"/>
              <a:t> </a:t>
            </a:r>
            <a:r>
              <a:rPr lang="en-US" sz="2000" dirty="0" err="1"/>
              <a:t>nuk</a:t>
            </a:r>
            <a:r>
              <a:rPr lang="en-US" sz="2000" dirty="0"/>
              <a:t> </a:t>
            </a:r>
            <a:r>
              <a:rPr lang="en-US" sz="2000" dirty="0" err="1"/>
              <a:t>duhet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kalojë</a:t>
            </a:r>
            <a:r>
              <a:rPr lang="en-US" sz="2000" dirty="0"/>
              <a:t> </a:t>
            </a:r>
            <a:r>
              <a:rPr lang="en-US" sz="2000" dirty="0" err="1"/>
              <a:t>fizikisht</a:t>
            </a:r>
            <a:r>
              <a:rPr lang="en-US" sz="2000" dirty="0"/>
              <a:t> </a:t>
            </a:r>
            <a:r>
              <a:rPr lang="en-US" sz="2000" dirty="0" err="1"/>
              <a:t>gjatësinë</a:t>
            </a:r>
            <a:r>
              <a:rPr lang="en-US" sz="2000" dirty="0"/>
              <a:t> e </a:t>
            </a:r>
            <a:r>
              <a:rPr lang="en-US" sz="2000" dirty="0" err="1"/>
              <a:t>kabllit</a:t>
            </a:r>
            <a:r>
              <a:rPr lang="en-US" sz="2000" dirty="0"/>
              <a:t> video.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njëjtën</a:t>
            </a:r>
            <a:r>
              <a:rPr lang="en-US" sz="2000" dirty="0"/>
              <a:t> </a:t>
            </a:r>
            <a:r>
              <a:rPr lang="en-US" sz="2000" dirty="0" err="1"/>
              <a:t>kohë</a:t>
            </a:r>
            <a:r>
              <a:rPr lang="en-US" sz="2000" dirty="0"/>
              <a:t>, </a:t>
            </a:r>
            <a:r>
              <a:rPr lang="en-US" sz="2000" dirty="0" err="1"/>
              <a:t>pajisjet</a:t>
            </a:r>
            <a:r>
              <a:rPr lang="en-US" sz="2000" dirty="0"/>
              <a:t>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lidhen</a:t>
            </a:r>
            <a:r>
              <a:rPr lang="en-US" sz="2000" dirty="0"/>
              <a:t> me </a:t>
            </a:r>
            <a:r>
              <a:rPr lang="en-US" sz="2000" dirty="0" err="1"/>
              <a:t>rrjetin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vende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ndryshme.Vendoseni</a:t>
            </a:r>
            <a:r>
              <a:rPr lang="en-US" sz="2000" dirty="0"/>
              <a:t> </a:t>
            </a:r>
            <a:r>
              <a:rPr lang="en-US" sz="2000" dirty="0" err="1"/>
              <a:t>kabllon</a:t>
            </a:r>
            <a:r>
              <a:rPr lang="en-US" sz="2000" dirty="0"/>
              <a:t> e videos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lidhësin</a:t>
            </a:r>
            <a:r>
              <a:rPr lang="en-US" sz="2000" dirty="0"/>
              <a:t> e </a:t>
            </a:r>
            <a:r>
              <a:rPr lang="en-US" sz="2000" dirty="0" err="1"/>
              <a:t>kërkuar</a:t>
            </a:r>
            <a:r>
              <a:rPr lang="en-US" sz="2000" dirty="0"/>
              <a:t> duke e </a:t>
            </a:r>
            <a:r>
              <a:rPr lang="en-US" sz="2000" dirty="0" err="1"/>
              <a:t>rrëshqitur</a:t>
            </a:r>
            <a:r>
              <a:rPr lang="en-US" sz="2000" dirty="0"/>
              <a:t> </a:t>
            </a:r>
            <a:r>
              <a:rPr lang="en-US" sz="2000" dirty="0" err="1"/>
              <a:t>pak.</a:t>
            </a:r>
            <a:r>
              <a:rPr lang="en-US" sz="2000" dirty="0"/>
              <a:t> </a:t>
            </a:r>
            <a:r>
              <a:rPr lang="en-US" sz="2000" dirty="0" err="1"/>
              <a:t>Kablloja</a:t>
            </a:r>
            <a:r>
              <a:rPr lang="en-US" sz="2000" dirty="0"/>
              <a:t> </a:t>
            </a:r>
            <a:r>
              <a:rPr lang="en-US" sz="2000" dirty="0" err="1"/>
              <a:t>duhet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futet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prizë</a:t>
            </a:r>
            <a:r>
              <a:rPr lang="en-US" sz="2000" dirty="0"/>
              <a:t> me 7-8 mm. </a:t>
            </a:r>
            <a:r>
              <a:rPr lang="en-US" sz="2000" dirty="0" err="1"/>
              <a:t>Kablloja</a:t>
            </a:r>
            <a:r>
              <a:rPr lang="en-US" sz="2000" dirty="0"/>
              <a:t> HDMI </a:t>
            </a:r>
            <a:r>
              <a:rPr lang="en-US" sz="2000" dirty="0" err="1"/>
              <a:t>nuk</a:t>
            </a:r>
            <a:r>
              <a:rPr lang="en-US" sz="2000" dirty="0"/>
              <a:t> </a:t>
            </a:r>
            <a:r>
              <a:rPr lang="en-US" sz="2000" dirty="0" err="1"/>
              <a:t>ka</a:t>
            </a:r>
            <a:r>
              <a:rPr lang="en-US" sz="2000" dirty="0"/>
              <a:t> </a:t>
            </a:r>
            <a:r>
              <a:rPr lang="en-US" sz="2000" dirty="0" err="1"/>
              <a:t>nevojë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fiksohet</a:t>
            </a:r>
            <a:r>
              <a:rPr lang="en-US" sz="2000" dirty="0"/>
              <a:t> </a:t>
            </a:r>
            <a:r>
              <a:rPr lang="en-US" sz="2000" dirty="0" err="1"/>
              <a:t>shtesë</a:t>
            </a:r>
            <a:r>
              <a:rPr lang="en-US" sz="2000" dirty="0"/>
              <a:t>,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kablloja</a:t>
            </a:r>
            <a:r>
              <a:rPr lang="en-US" sz="2000" dirty="0"/>
              <a:t> VGA </a:t>
            </a:r>
            <a:r>
              <a:rPr lang="en-US" sz="2000" dirty="0" err="1"/>
              <a:t>duhet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vidhohet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projektor.Lidhni</a:t>
            </a:r>
            <a:r>
              <a:rPr lang="en-US" sz="2000" dirty="0"/>
              <a:t> </a:t>
            </a:r>
            <a:r>
              <a:rPr lang="en-US" sz="2000" dirty="0" err="1"/>
              <a:t>pajisjet</a:t>
            </a:r>
            <a:r>
              <a:rPr lang="en-US" sz="2000" dirty="0"/>
              <a:t> me </a:t>
            </a:r>
            <a:r>
              <a:rPr lang="en-US" sz="2000" dirty="0" err="1"/>
              <a:t>rrjetin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ndizni</a:t>
            </a:r>
            <a:r>
              <a:rPr lang="en-US" sz="2000" dirty="0"/>
              <a:t> </a:t>
            </a:r>
            <a:r>
              <a:rPr lang="en-US" sz="2000" dirty="0" err="1"/>
              <a:t>ato.Sinjali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videos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laptop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funksionon</a:t>
            </a:r>
            <a:r>
              <a:rPr lang="en-US" sz="2000" dirty="0"/>
              <a:t> </a:t>
            </a:r>
            <a:r>
              <a:rPr lang="en-US" sz="2000" dirty="0" err="1"/>
              <a:t>futet</a:t>
            </a:r>
            <a:r>
              <a:rPr lang="en-US" sz="2000" dirty="0"/>
              <a:t> </a:t>
            </a:r>
            <a:r>
              <a:rPr lang="en-US" sz="2000" dirty="0" err="1"/>
              <a:t>menjëherë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portat</a:t>
            </a:r>
            <a:r>
              <a:rPr lang="en-US" sz="2000" dirty="0"/>
              <a:t> e videos, </a:t>
            </a:r>
            <a:r>
              <a:rPr lang="en-US" sz="2000" dirty="0" err="1"/>
              <a:t>kështu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kur</a:t>
            </a:r>
            <a:r>
              <a:rPr lang="en-US" sz="2000" dirty="0"/>
              <a:t> </a:t>
            </a:r>
            <a:r>
              <a:rPr lang="en-US" sz="2000" dirty="0" err="1"/>
              <a:t>ndizni</a:t>
            </a:r>
            <a:r>
              <a:rPr lang="en-US" sz="2000" dirty="0"/>
              <a:t> </a:t>
            </a:r>
            <a:r>
              <a:rPr lang="en-US" sz="2000" dirty="0" err="1"/>
              <a:t>kompjuterin</a:t>
            </a:r>
            <a:r>
              <a:rPr lang="en-US" sz="2000" dirty="0"/>
              <a:t>, do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shfaqet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projeksion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ekranit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mirëseardhjes</a:t>
            </a:r>
            <a:r>
              <a:rPr lang="en-US" sz="2000" dirty="0"/>
              <a:t>.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këtë</a:t>
            </a:r>
            <a:r>
              <a:rPr lang="en-US" sz="2000" dirty="0"/>
              <a:t> </a:t>
            </a:r>
            <a:r>
              <a:rPr lang="en-US" sz="2000" dirty="0" err="1"/>
              <a:t>fazë</a:t>
            </a:r>
            <a:r>
              <a:rPr lang="en-US" sz="2000" dirty="0"/>
              <a:t>,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rregulloni</a:t>
            </a:r>
            <a:r>
              <a:rPr lang="en-US" sz="2000" dirty="0"/>
              <a:t> </a:t>
            </a:r>
            <a:r>
              <a:rPr lang="en-US" sz="2000" dirty="0" err="1"/>
              <a:t>mprehtësinë</a:t>
            </a:r>
            <a:r>
              <a:rPr lang="en-US" sz="2000" dirty="0"/>
              <a:t> e </a:t>
            </a:r>
            <a:r>
              <a:rPr lang="en-US" sz="2000" dirty="0" err="1"/>
              <a:t>projektorit</a:t>
            </a:r>
            <a:r>
              <a:rPr lang="en-US" sz="2000" dirty="0"/>
              <a:t>. </a:t>
            </a:r>
            <a:r>
              <a:rPr lang="en-US" sz="2000" dirty="0" err="1"/>
              <a:t>Kjo</a:t>
            </a:r>
            <a:r>
              <a:rPr lang="en-US" sz="2000" dirty="0"/>
              <a:t>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bëhet</a:t>
            </a:r>
            <a:r>
              <a:rPr lang="en-US" sz="2000" dirty="0"/>
              <a:t> duke </a:t>
            </a:r>
            <a:r>
              <a:rPr lang="en-US" sz="2000" dirty="0" err="1"/>
              <a:t>rrotulluar</a:t>
            </a:r>
            <a:r>
              <a:rPr lang="en-US" sz="2000" dirty="0"/>
              <a:t> </a:t>
            </a:r>
            <a:r>
              <a:rPr lang="en-US" sz="2000" dirty="0" err="1"/>
              <a:t>rrotat</a:t>
            </a:r>
            <a:r>
              <a:rPr lang="en-US" sz="2000" dirty="0"/>
              <a:t>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shaderat</a:t>
            </a:r>
            <a:r>
              <a:rPr lang="en-US" sz="2000" dirty="0"/>
              <a:t> </a:t>
            </a:r>
            <a:r>
              <a:rPr lang="en-US" sz="2000" dirty="0" err="1"/>
              <a:t>mbi</a:t>
            </a:r>
            <a:r>
              <a:rPr lang="en-US" sz="2000" dirty="0"/>
              <a:t>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afër</a:t>
            </a:r>
            <a:r>
              <a:rPr lang="en-US" sz="2000" dirty="0"/>
              <a:t> </a:t>
            </a:r>
            <a:r>
              <a:rPr lang="en-US" sz="2000" dirty="0" err="1"/>
              <a:t>lentes</a:t>
            </a:r>
            <a:r>
              <a:rPr lang="en-US" sz="2000" dirty="0"/>
              <a:t>. </a:t>
            </a:r>
            <a:r>
              <a:rPr lang="en-US" sz="2000" dirty="0" err="1"/>
              <a:t>Njëra</a:t>
            </a:r>
            <a:r>
              <a:rPr lang="en-US" sz="2000" dirty="0"/>
              <a:t> </a:t>
            </a:r>
            <a:r>
              <a:rPr lang="en-US" sz="2000" dirty="0" err="1"/>
              <a:t>prej</a:t>
            </a:r>
            <a:r>
              <a:rPr lang="en-US" sz="2000" dirty="0"/>
              <a:t> </a:t>
            </a:r>
            <a:r>
              <a:rPr lang="en-US" sz="2000" dirty="0" err="1"/>
              <a:t>rrotave</a:t>
            </a:r>
            <a:r>
              <a:rPr lang="en-US" sz="2000" dirty="0"/>
              <a:t> </a:t>
            </a:r>
            <a:r>
              <a:rPr lang="en-US" sz="2000" dirty="0" err="1"/>
              <a:t>ndryshon</a:t>
            </a:r>
            <a:r>
              <a:rPr lang="en-US" sz="2000" dirty="0"/>
              <a:t> </a:t>
            </a:r>
            <a:r>
              <a:rPr lang="en-US" sz="2000" dirty="0" err="1"/>
              <a:t>madhësinë</a:t>
            </a:r>
            <a:r>
              <a:rPr lang="en-US" sz="2000" dirty="0"/>
              <a:t> e </a:t>
            </a:r>
            <a:r>
              <a:rPr lang="en-US" sz="2000" dirty="0" err="1"/>
              <a:t>imazhit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projektuar</a:t>
            </a:r>
            <a:r>
              <a:rPr lang="en-US" sz="2000" dirty="0"/>
              <a:t>, </a:t>
            </a:r>
            <a:r>
              <a:rPr lang="en-US" sz="2000" dirty="0" err="1"/>
              <a:t>tjetra</a:t>
            </a:r>
            <a:r>
              <a:rPr lang="en-US" sz="2000" dirty="0"/>
              <a:t> </a:t>
            </a:r>
            <a:r>
              <a:rPr lang="en-US" sz="2000" dirty="0" err="1"/>
              <a:t>rregullon</a:t>
            </a:r>
            <a:r>
              <a:rPr lang="en-US" sz="2000" dirty="0"/>
              <a:t> </a:t>
            </a:r>
            <a:r>
              <a:rPr lang="en-US" sz="2000" dirty="0" err="1"/>
              <a:t>mprehtësinë.Instalimi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drejtuesve</a:t>
            </a:r>
            <a:r>
              <a:rPr lang="en-US" sz="2000" dirty="0"/>
              <a:t> </a:t>
            </a:r>
            <a:r>
              <a:rPr lang="en-US" sz="2000" dirty="0" err="1"/>
              <a:t>shtesë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laptop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përgatitur</a:t>
            </a:r>
            <a:r>
              <a:rPr lang="en-US" sz="2000" dirty="0"/>
              <a:t> </a:t>
            </a:r>
            <a:r>
              <a:rPr lang="en-US" sz="2000" dirty="0" err="1"/>
              <a:t>projektorin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punë</a:t>
            </a:r>
            <a:r>
              <a:rPr lang="en-US" sz="2000" dirty="0"/>
              <a:t> me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lidhje</a:t>
            </a:r>
            <a:r>
              <a:rPr lang="en-US" sz="2000" dirty="0"/>
              <a:t> me </a:t>
            </a:r>
            <a:r>
              <a:rPr lang="en-US" sz="2000" dirty="0" err="1"/>
              <a:t>tela</a:t>
            </a:r>
            <a:r>
              <a:rPr lang="en-US" sz="2000" dirty="0"/>
              <a:t> </a:t>
            </a:r>
            <a:r>
              <a:rPr lang="en-US" sz="2000" dirty="0" err="1"/>
              <a:t>nuk</a:t>
            </a:r>
            <a:r>
              <a:rPr lang="en-US" sz="2000" dirty="0"/>
              <a:t> </a:t>
            </a:r>
            <a:r>
              <a:rPr lang="en-US" sz="2000" dirty="0" err="1"/>
              <a:t>kërkohet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46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Personalizimi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sjelljes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ekranit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Imazhi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 </a:t>
            </a:r>
            <a:r>
              <a:rPr lang="en-US" dirty="0" err="1"/>
              <a:t>zakonisht</a:t>
            </a:r>
            <a:r>
              <a:rPr lang="en-US" dirty="0"/>
              <a:t> </a:t>
            </a:r>
            <a:r>
              <a:rPr lang="en-US" dirty="0" err="1"/>
              <a:t>kopjohet</a:t>
            </a:r>
            <a:r>
              <a:rPr lang="en-US" dirty="0"/>
              <a:t> </a:t>
            </a:r>
            <a:r>
              <a:rPr lang="en-US" dirty="0" err="1"/>
              <a:t>plotësisht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ekranin</a:t>
            </a:r>
            <a:r>
              <a:rPr lang="en-US" dirty="0"/>
              <a:t> e </a:t>
            </a:r>
            <a:r>
              <a:rPr lang="en-US" dirty="0" err="1"/>
              <a:t>madh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gjithmonë</a:t>
            </a:r>
            <a:r>
              <a:rPr lang="en-US" dirty="0"/>
              <a:t> e </a:t>
            </a:r>
            <a:r>
              <a:rPr lang="en-US" dirty="0" err="1"/>
              <a:t>përshtatshme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do </a:t>
            </a:r>
            <a:r>
              <a:rPr lang="en-US" dirty="0" err="1"/>
              <a:t>t’ju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ndryshoni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cilësimet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laptop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shfaqni</a:t>
            </a:r>
            <a:r>
              <a:rPr lang="en-US" dirty="0"/>
              <a:t> </a:t>
            </a:r>
            <a:r>
              <a:rPr lang="en-US" dirty="0" err="1"/>
              <a:t>ikonat</a:t>
            </a:r>
            <a:r>
              <a:rPr lang="en-US" dirty="0"/>
              <a:t> e </a:t>
            </a:r>
            <a:r>
              <a:rPr lang="en-US" dirty="0" err="1"/>
              <a:t>desktopit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shikuesit</a:t>
            </a:r>
            <a:r>
              <a:rPr lang="en-US" dirty="0"/>
              <a:t>, </a:t>
            </a:r>
            <a:r>
              <a:rPr lang="en-US" dirty="0" err="1"/>
              <a:t>kalimin</a:t>
            </a:r>
            <a:r>
              <a:rPr lang="en-US" dirty="0"/>
              <a:t> midis </a:t>
            </a:r>
            <a:r>
              <a:rPr lang="en-US" dirty="0" err="1"/>
              <a:t>prezantimeve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momenteve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 </a:t>
            </a:r>
            <a:r>
              <a:rPr lang="en-US" dirty="0" err="1"/>
              <a:t>jo</a:t>
            </a:r>
            <a:r>
              <a:rPr lang="en-US" dirty="0"/>
              <a:t> </a:t>
            </a:r>
            <a:r>
              <a:rPr lang="en-US" dirty="0" err="1"/>
              <a:t>ceremoniale</a:t>
            </a:r>
            <a:r>
              <a:rPr lang="en-US" dirty="0"/>
              <a:t>.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ndryshuar</a:t>
            </a:r>
            <a:r>
              <a:rPr lang="en-US" dirty="0"/>
              <a:t> </a:t>
            </a:r>
            <a:r>
              <a:rPr lang="en-US" dirty="0" err="1"/>
              <a:t>cilësimet</a:t>
            </a:r>
            <a:r>
              <a:rPr lang="en-US" dirty="0"/>
              <a:t> e </a:t>
            </a:r>
            <a:r>
              <a:rPr lang="en-US" dirty="0" err="1"/>
              <a:t>ekranit</a:t>
            </a:r>
            <a:r>
              <a:rPr lang="en-US" dirty="0"/>
              <a:t>, </a:t>
            </a:r>
            <a:r>
              <a:rPr lang="en-US" dirty="0" err="1"/>
              <a:t>kliko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djathtën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hapësirë</a:t>
            </a:r>
            <a:r>
              <a:rPr lang="en-US" dirty="0"/>
              <a:t> ​​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lirë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desktopin</a:t>
            </a:r>
            <a:r>
              <a:rPr lang="en-US" dirty="0"/>
              <a:t> e </a:t>
            </a:r>
            <a:r>
              <a:rPr lang="en-US" dirty="0" err="1"/>
              <a:t>laptopit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varësi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,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shihni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dritare:Për</a:t>
            </a:r>
            <a:r>
              <a:rPr lang="en-US" dirty="0"/>
              <a:t> Windows 7 </a:t>
            </a:r>
            <a:r>
              <a:rPr lang="en-US" dirty="0" err="1"/>
              <a:t>dhe</a:t>
            </a:r>
            <a:r>
              <a:rPr lang="en-US" dirty="0"/>
              <a:t> 8  , </a:t>
            </a:r>
            <a:r>
              <a:rPr lang="en-US" dirty="0" err="1"/>
              <a:t>zgjidhni</a:t>
            </a:r>
            <a:r>
              <a:rPr lang="en-US" dirty="0"/>
              <a:t> </a:t>
            </a:r>
            <a:r>
              <a:rPr lang="en-US" dirty="0" err="1"/>
              <a:t>artikullin</a:t>
            </a:r>
            <a:r>
              <a:rPr lang="en-US" dirty="0"/>
              <a:t> “</a:t>
            </a:r>
            <a:r>
              <a:rPr lang="en-US" dirty="0" err="1"/>
              <a:t>Rezolucioni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ekranit</a:t>
            </a:r>
            <a:r>
              <a:rPr lang="en-US" dirty="0"/>
              <a:t>”. </a:t>
            </a:r>
            <a:endParaRPr lang="en-US" dirty="0" smtClean="0"/>
          </a:p>
          <a:p>
            <a:r>
              <a:rPr lang="en-US" dirty="0" err="1"/>
              <a:t>Sistemi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gjejë</a:t>
            </a:r>
            <a:r>
              <a:rPr lang="en-US" dirty="0"/>
              <a:t> </a:t>
            </a:r>
            <a:r>
              <a:rPr lang="en-US" dirty="0" err="1"/>
              <a:t>automatikisht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pajisjet</a:t>
            </a:r>
            <a:r>
              <a:rPr lang="en-US" dirty="0"/>
              <a:t> e </a:t>
            </a:r>
            <a:r>
              <a:rPr lang="en-US" dirty="0" err="1"/>
              <a:t>lidhura</a:t>
            </a:r>
            <a:r>
              <a:rPr lang="en-US" dirty="0"/>
              <a:t>, </a:t>
            </a:r>
            <a:r>
              <a:rPr lang="en-US" dirty="0" err="1"/>
              <a:t>përfshirë</a:t>
            </a:r>
            <a:r>
              <a:rPr lang="en-US" dirty="0"/>
              <a:t> </a:t>
            </a:r>
            <a:r>
              <a:rPr lang="en-US" dirty="0" err="1"/>
              <a:t>projektorin</a:t>
            </a:r>
            <a:r>
              <a:rPr lang="en-US" dirty="0"/>
              <a:t>. </a:t>
            </a:r>
            <a:r>
              <a:rPr lang="en-US" dirty="0" err="1"/>
              <a:t>Nën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1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laptop, </a:t>
            </a:r>
            <a:r>
              <a:rPr lang="en-US" dirty="0" err="1"/>
              <a:t>projektori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</a:t>
            </a:r>
            <a:r>
              <a:rPr lang="en-US" dirty="0" err="1"/>
              <a:t>nën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e </a:t>
            </a:r>
            <a:r>
              <a:rPr lang="en-US" dirty="0" err="1"/>
              <a:t>dytë</a:t>
            </a:r>
            <a:r>
              <a:rPr lang="en-US" dirty="0"/>
              <a:t>,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skedën</a:t>
            </a:r>
            <a:r>
              <a:rPr lang="en-US" dirty="0"/>
              <a:t> “Display”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emri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pajisjes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skedën</a:t>
            </a:r>
            <a:r>
              <a:rPr lang="en-US" dirty="0"/>
              <a:t> “</a:t>
            </a:r>
            <a:r>
              <a:rPr lang="en-US" dirty="0" err="1"/>
              <a:t>Ekranë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shumëfishtë</a:t>
            </a:r>
            <a:r>
              <a:rPr lang="en-US" dirty="0"/>
              <a:t>”,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ofrohet</a:t>
            </a:r>
            <a:r>
              <a:rPr lang="en-US" dirty="0"/>
              <a:t> </a:t>
            </a:r>
            <a:r>
              <a:rPr lang="en-US" dirty="0" err="1"/>
              <a:t>zgjedhja</a:t>
            </a:r>
            <a:r>
              <a:rPr lang="en-US" dirty="0"/>
              <a:t> e </a:t>
            </a:r>
            <a:r>
              <a:rPr lang="en-US" dirty="0" err="1"/>
              <a:t>disponueshme</a:t>
            </a:r>
            <a:r>
              <a:rPr lang="en-US" dirty="0"/>
              <a:t> e </a:t>
            </a:r>
            <a:r>
              <a:rPr lang="en-US" dirty="0" err="1"/>
              <a:t>veprimeve:Vetëm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kompjuterit</a:t>
            </a:r>
            <a:r>
              <a:rPr lang="en-US" dirty="0"/>
              <a:t> – </a:t>
            </a:r>
            <a:r>
              <a:rPr lang="en-US" dirty="0" err="1"/>
              <a:t>asnjë</a:t>
            </a:r>
            <a:r>
              <a:rPr lang="en-US" dirty="0"/>
              <a:t> </a:t>
            </a:r>
            <a:r>
              <a:rPr lang="en-US" dirty="0" err="1"/>
              <a:t>imazh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dalë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projektor.Vetëm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kopjuar</a:t>
            </a:r>
            <a:r>
              <a:rPr lang="en-US" dirty="0"/>
              <a:t> – </a:t>
            </a:r>
            <a:r>
              <a:rPr lang="en-US" dirty="0" err="1"/>
              <a:t>ekrani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fiket</a:t>
            </a:r>
            <a:r>
              <a:rPr lang="en-US" dirty="0"/>
              <a:t> </a:t>
            </a:r>
            <a:r>
              <a:rPr lang="en-US" dirty="0" err="1"/>
              <a:t>gjatë</a:t>
            </a:r>
            <a:r>
              <a:rPr lang="en-US" dirty="0"/>
              <a:t> </a:t>
            </a:r>
            <a:r>
              <a:rPr lang="en-US" dirty="0" err="1"/>
              <a:t>transmetimit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imazhi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, </a:t>
            </a:r>
            <a:r>
              <a:rPr lang="en-US" dirty="0" err="1"/>
              <a:t>miu</a:t>
            </a:r>
            <a:r>
              <a:rPr lang="en-US" dirty="0"/>
              <a:t>, </a:t>
            </a:r>
            <a:r>
              <a:rPr lang="en-US" dirty="0" err="1"/>
              <a:t>tastiera</a:t>
            </a:r>
            <a:r>
              <a:rPr lang="en-US" dirty="0"/>
              <a:t>, touchpad </a:t>
            </a:r>
            <a:r>
              <a:rPr lang="en-US" dirty="0" err="1"/>
              <a:t>në</a:t>
            </a:r>
            <a:r>
              <a:rPr lang="en-US" dirty="0"/>
              <a:t> laptop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funksionojnë</a:t>
            </a:r>
            <a:r>
              <a:rPr lang="en-US" dirty="0"/>
              <a:t> pa </a:t>
            </a:r>
            <a:r>
              <a:rPr lang="en-US" dirty="0" err="1"/>
              <a:t>ndryshime.Ekrane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kopjuara</a:t>
            </a:r>
            <a:r>
              <a:rPr lang="en-US" dirty="0"/>
              <a:t> – </a:t>
            </a:r>
            <a:r>
              <a:rPr lang="en-US" dirty="0" err="1"/>
              <a:t>një</a:t>
            </a:r>
            <a:r>
              <a:rPr lang="en-US" dirty="0"/>
              <a:t> kopje e </a:t>
            </a:r>
            <a:r>
              <a:rPr lang="en-US" dirty="0" err="1"/>
              <a:t>saktë</a:t>
            </a:r>
            <a:r>
              <a:rPr lang="en-US" dirty="0"/>
              <a:t> e </a:t>
            </a:r>
            <a:r>
              <a:rPr lang="en-US" dirty="0" err="1"/>
              <a:t>ekranit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laptopit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, </a:t>
            </a:r>
            <a:r>
              <a:rPr lang="en-US" dirty="0" err="1"/>
              <a:t>gjatë</a:t>
            </a:r>
            <a:r>
              <a:rPr lang="en-US" dirty="0"/>
              <a:t> </a:t>
            </a:r>
            <a:r>
              <a:rPr lang="en-US" dirty="0" err="1"/>
              <a:t>transmetimit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veprimet</a:t>
            </a:r>
            <a:r>
              <a:rPr lang="en-US" dirty="0"/>
              <a:t> e </a:t>
            </a:r>
            <a:r>
              <a:rPr lang="en-US" dirty="0" err="1"/>
              <a:t>përdoruesit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dukshme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072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Rregullimi se si funksionon </a:t>
            </a:r>
            <a:r>
              <a:rPr lang="it-IT" dirty="0" smtClean="0"/>
              <a:t>zëri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5166678"/>
          </a:xfrm>
        </p:spPr>
        <p:txBody>
          <a:bodyPr>
            <a:normAutofit/>
          </a:bodyPr>
          <a:lstStyle/>
          <a:p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transmetimi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videos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kryhet</a:t>
            </a:r>
            <a:r>
              <a:rPr lang="en-US" dirty="0"/>
              <a:t> </a:t>
            </a:r>
            <a:r>
              <a:rPr lang="en-US" dirty="0" err="1"/>
              <a:t>nëpërmjet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kabllo</a:t>
            </a:r>
            <a:r>
              <a:rPr lang="en-US" dirty="0"/>
              <a:t> HDMI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zëri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dalë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pajisje</a:t>
            </a:r>
            <a:r>
              <a:rPr lang="en-US" dirty="0"/>
              <a:t> </a:t>
            </a:r>
            <a:r>
              <a:rPr lang="en-US" dirty="0" err="1"/>
              <a:t>përforcuese</a:t>
            </a:r>
            <a:r>
              <a:rPr lang="en-US" dirty="0"/>
              <a:t>,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ta </a:t>
            </a:r>
            <a:r>
              <a:rPr lang="en-US" dirty="0" err="1"/>
              <a:t>ridrejtoni</a:t>
            </a:r>
            <a:r>
              <a:rPr lang="en-US" dirty="0"/>
              <a:t> </a:t>
            </a:r>
            <a:r>
              <a:rPr lang="en-US" dirty="0" err="1"/>
              <a:t>tingullin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HDMI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daljen</a:t>
            </a:r>
            <a:r>
              <a:rPr lang="en-US" dirty="0"/>
              <a:t> audio. </a:t>
            </a:r>
            <a:r>
              <a:rPr lang="en-US" dirty="0" err="1"/>
              <a:t>Për</a:t>
            </a:r>
            <a:r>
              <a:rPr lang="en-US" dirty="0"/>
              <a:t> ta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, </a:t>
            </a:r>
            <a:r>
              <a:rPr lang="en-US" dirty="0" err="1"/>
              <a:t>klikoni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djathtën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ikonën</a:t>
            </a:r>
            <a:r>
              <a:rPr lang="en-US" dirty="0"/>
              <a:t> e </a:t>
            </a:r>
            <a:r>
              <a:rPr lang="en-US" dirty="0" err="1"/>
              <a:t>volumit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këndin</a:t>
            </a:r>
            <a:r>
              <a:rPr lang="en-US" dirty="0"/>
              <a:t> e </a:t>
            </a:r>
            <a:r>
              <a:rPr lang="en-US" dirty="0" err="1"/>
              <a:t>poshtëm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djathtë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ekranit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zgjidhni</a:t>
            </a:r>
            <a:r>
              <a:rPr lang="en-US" dirty="0"/>
              <a:t> </a:t>
            </a:r>
            <a:r>
              <a:rPr lang="en-US" dirty="0" err="1"/>
              <a:t>skedën</a:t>
            </a:r>
            <a:r>
              <a:rPr lang="en-US" dirty="0"/>
              <a:t> “</a:t>
            </a:r>
            <a:r>
              <a:rPr lang="en-US" dirty="0" err="1"/>
              <a:t>Pajisjet</a:t>
            </a:r>
            <a:r>
              <a:rPr lang="en-US" dirty="0"/>
              <a:t> e </a:t>
            </a:r>
            <a:r>
              <a:rPr lang="en-US" dirty="0" err="1"/>
              <a:t>luajtjes</a:t>
            </a:r>
            <a:r>
              <a:rPr lang="en-US" dirty="0"/>
              <a:t>”.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/>
              <a:t>listën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,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çaktivizoni</a:t>
            </a:r>
            <a:r>
              <a:rPr lang="en-US" dirty="0"/>
              <a:t> </a:t>
            </a:r>
            <a:r>
              <a:rPr lang="en-US" dirty="0" err="1"/>
              <a:t>pajisjen</a:t>
            </a:r>
            <a:r>
              <a:rPr lang="en-US" dirty="0"/>
              <a:t> Audio HDMI Out. </a:t>
            </a:r>
            <a:r>
              <a:rPr lang="en-US" dirty="0" err="1"/>
              <a:t>Për</a:t>
            </a:r>
            <a:r>
              <a:rPr lang="en-US" dirty="0"/>
              <a:t> ta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, </a:t>
            </a:r>
            <a:r>
              <a:rPr lang="en-US" dirty="0" err="1"/>
              <a:t>klikoni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djathtën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ikonën</a:t>
            </a:r>
            <a:r>
              <a:rPr lang="en-US" dirty="0"/>
              <a:t> e </a:t>
            </a:r>
            <a:r>
              <a:rPr lang="en-US" dirty="0" err="1"/>
              <a:t>pajisjes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zgjidhni</a:t>
            </a:r>
            <a:r>
              <a:rPr lang="en-US" dirty="0"/>
              <a:t> “disable”.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33" y="2801982"/>
            <a:ext cx="2670850" cy="1356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65" y="4860098"/>
            <a:ext cx="2859765" cy="18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482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103</TotalTime>
  <Words>964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INSTALIMI DHE KONFIGURIMI I                    PROJEKTORIT</vt:lpstr>
      <vt:lpstr>PËRMBAJTJA</vt:lpstr>
      <vt:lpstr>Si të lidhni vetë një projektor me një laptop Windows </vt:lpstr>
      <vt:lpstr>Llojet e lidhësve për lidhjen e një projektori</vt:lpstr>
      <vt:lpstr>PowerPoint Presentation</vt:lpstr>
      <vt:lpstr>Lidhje me vale</vt:lpstr>
      <vt:lpstr>Lidhja e një laptopi me një projektor </vt:lpstr>
      <vt:lpstr>Personalizimi i sjelljes së ekranit </vt:lpstr>
      <vt:lpstr>Rregullimi se si funksionon zëri</vt:lpstr>
      <vt:lpstr>Rezolucioni nuk përputhet </vt:lpstr>
      <vt:lpstr>Ekranet janë të përziera </vt:lpstr>
      <vt:lpstr>Marrja e informacionit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INSTALIMI DHE KONFIGURIMI I                    PROJEKTORIT</dc:title>
  <dc:creator>Hp</dc:creator>
  <cp:lastModifiedBy>Hp</cp:lastModifiedBy>
  <cp:revision>8</cp:revision>
  <dcterms:created xsi:type="dcterms:W3CDTF">2023-11-05T13:40:03Z</dcterms:created>
  <dcterms:modified xsi:type="dcterms:W3CDTF">2023-11-26T16:05:52Z</dcterms:modified>
</cp:coreProperties>
</file>