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EF21A6D-E614-4970-BD65-B451AE4FB3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DD56CD8-9A58-4117-8567-6649E13D81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6416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1A6D-E614-4970-BD65-B451AE4FB3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6CD8-9A58-4117-8567-6649E13D8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1A6D-E614-4970-BD65-B451AE4FB3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6CD8-9A58-4117-8567-6649E13D8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1A6D-E614-4970-BD65-B451AE4FB3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6CD8-9A58-4117-8567-6649E13D8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0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1A6D-E614-4970-BD65-B451AE4FB3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6CD8-9A58-4117-8567-6649E13D81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309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1A6D-E614-4970-BD65-B451AE4FB3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6CD8-9A58-4117-8567-6649E13D8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1A6D-E614-4970-BD65-B451AE4FB3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6CD8-9A58-4117-8567-6649E13D8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6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1A6D-E614-4970-BD65-B451AE4FB3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6CD8-9A58-4117-8567-6649E13D8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7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1A6D-E614-4970-BD65-B451AE4FB3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6CD8-9A58-4117-8567-6649E13D8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1A6D-E614-4970-BD65-B451AE4FB3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6CD8-9A58-4117-8567-6649E13D8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3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1A6D-E614-4970-BD65-B451AE4FB3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6CD8-9A58-4117-8567-6649E13D8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0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EF21A6D-E614-4970-BD65-B451AE4FB3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DD56CD8-9A58-4117-8567-6649E13D8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7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15291"/>
            <a:ext cx="8825658" cy="3262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INSTALIMI DHE KONFIGURIMI I                    PROJEKTORIT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7096" y="4773756"/>
            <a:ext cx="2773771" cy="1405467"/>
          </a:xfrm>
        </p:spPr>
        <p:txBody>
          <a:bodyPr>
            <a:noAutofit/>
          </a:bodyPr>
          <a:lstStyle/>
          <a:p>
            <a:r>
              <a:rPr lang="en-US" sz="1400" dirty="0" smtClean="0"/>
              <a:t>PUNOI:REDON MEHMETI</a:t>
            </a:r>
          </a:p>
          <a:p>
            <a:r>
              <a:rPr lang="en-US" sz="1400" dirty="0" smtClean="0"/>
              <a:t>PROF:DRITA REXHEPI</a:t>
            </a:r>
          </a:p>
          <a:p>
            <a:r>
              <a:rPr lang="en-US" sz="1400" dirty="0" err="1" smtClean="0"/>
              <a:t>KLASAx</a:t>
            </a:r>
            <a:r>
              <a:rPr lang="en-US" sz="1400" dirty="0" smtClean="0"/>
              <a:t>|/1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039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PROJEKTORI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6996" y="2943616"/>
            <a:ext cx="2867709" cy="21043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Nese</a:t>
            </a:r>
            <a:r>
              <a:rPr lang="en-US" dirty="0" smtClean="0"/>
              <a:t> </a:t>
            </a:r>
            <a:r>
              <a:rPr lang="en-US" dirty="0" err="1" smtClean="0"/>
              <a:t>jeni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shfaqje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ju</a:t>
            </a:r>
            <a:r>
              <a:rPr lang="en-US" dirty="0"/>
              <a:t> </a:t>
            </a:r>
            <a:r>
              <a:rPr lang="en-US" dirty="0" err="1"/>
              <a:t>nevojitet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shfaqni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gjëra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cilat</a:t>
            </a:r>
            <a:r>
              <a:rPr lang="en-US" dirty="0"/>
              <a:t> do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prezantoni</a:t>
            </a:r>
            <a:r>
              <a:rPr lang="en-US" dirty="0"/>
              <a:t>. </a:t>
            </a:r>
            <a:r>
              <a:rPr lang="en-US" dirty="0" err="1"/>
              <a:t>Kësisoj</a:t>
            </a:r>
            <a:r>
              <a:rPr lang="en-US" dirty="0"/>
              <a:t> </a:t>
            </a:r>
            <a:r>
              <a:rPr lang="en-US" dirty="0" err="1"/>
              <a:t>nëse</a:t>
            </a:r>
            <a:r>
              <a:rPr lang="en-US" dirty="0"/>
              <a:t> </a:t>
            </a:r>
            <a:r>
              <a:rPr lang="en-US" dirty="0" err="1"/>
              <a:t>keni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projektor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dispozicion</a:t>
            </a:r>
            <a:r>
              <a:rPr lang="en-US" dirty="0"/>
              <a:t> </a:t>
            </a:r>
            <a:r>
              <a:rPr lang="en-US" dirty="0" err="1"/>
              <a:t>atëherë</a:t>
            </a:r>
            <a:r>
              <a:rPr lang="en-US" dirty="0"/>
              <a:t> </a:t>
            </a:r>
            <a:r>
              <a:rPr lang="en-US" dirty="0" err="1"/>
              <a:t>jeni</a:t>
            </a:r>
            <a:r>
              <a:rPr lang="en-US" dirty="0"/>
              <a:t> me fat.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40" y="2183549"/>
            <a:ext cx="5005452" cy="362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9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PROJEKTORI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0458" y="2642993"/>
            <a:ext cx="2655519" cy="3507288"/>
          </a:xfrm>
        </p:spPr>
        <p:txBody>
          <a:bodyPr/>
          <a:lstStyle/>
          <a:p>
            <a:r>
              <a:rPr lang="en-US" dirty="0"/>
              <a:t>Brenda </a:t>
            </a:r>
            <a:r>
              <a:rPr lang="en-US" dirty="0" err="1"/>
              <a:t>këtij</a:t>
            </a:r>
            <a:r>
              <a:rPr lang="en-US" dirty="0"/>
              <a:t> </a:t>
            </a:r>
            <a:r>
              <a:rPr lang="en-US" dirty="0" err="1"/>
              <a:t>artikulli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mësoni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lidhni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laptop me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projektor</a:t>
            </a:r>
            <a:r>
              <a:rPr lang="en-US" dirty="0"/>
              <a:t> duke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kabllo</a:t>
            </a:r>
            <a:r>
              <a:rPr lang="en-US" dirty="0"/>
              <a:t> HDMI, DVI, VGA </a:t>
            </a:r>
            <a:r>
              <a:rPr lang="en-US" dirty="0" err="1"/>
              <a:t>dhe</a:t>
            </a:r>
            <a:r>
              <a:rPr lang="en-US" dirty="0"/>
              <a:t> Bluetooth, duke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mbështetur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dyja</a:t>
            </a:r>
            <a:r>
              <a:rPr lang="en-US" dirty="0"/>
              <a:t> </a:t>
            </a:r>
            <a:r>
              <a:rPr lang="en-US" dirty="0" err="1"/>
              <a:t>pajisjet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5248406" cy="38955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04791" y="6150281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Lidhja</a:t>
            </a:r>
            <a:r>
              <a:rPr lang="en-US" dirty="0"/>
              <a:t> e </a:t>
            </a:r>
            <a:r>
              <a:rPr lang="en-US" dirty="0" err="1"/>
              <a:t>projektorit</a:t>
            </a:r>
            <a:r>
              <a:rPr lang="en-US" dirty="0"/>
              <a:t> me Bluetooth</a:t>
            </a:r>
          </a:p>
        </p:txBody>
      </p:sp>
    </p:spTree>
    <p:extLst>
      <p:ext uri="{BB962C8B-B14F-4D97-AF65-F5344CB8AC3E}">
        <p14:creationId xmlns:p14="http://schemas.microsoft.com/office/powerpoint/2010/main" val="40864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PROJEKTORI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2668043"/>
            <a:ext cx="4292494" cy="32114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53419" y="4089111"/>
            <a:ext cx="3368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Lidhja</a:t>
            </a:r>
            <a:r>
              <a:rPr lang="en-US" dirty="0"/>
              <a:t> e </a:t>
            </a:r>
            <a:r>
              <a:rPr lang="en-US" dirty="0" err="1"/>
              <a:t>projektorit</a:t>
            </a:r>
            <a:r>
              <a:rPr lang="en-US" dirty="0"/>
              <a:t> me </a:t>
            </a:r>
            <a:r>
              <a:rPr lang="en-US" dirty="0" err="1"/>
              <a:t>kabllo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3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PROJEKTORI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6164" y="3870543"/>
            <a:ext cx="3005495" cy="801666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Përdorimi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kablloje</a:t>
            </a:r>
            <a:r>
              <a:rPr lang="en-US" dirty="0"/>
              <a:t> me Windows 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10" y="2734589"/>
            <a:ext cx="4172733" cy="307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3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PROJEKTORI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1736" y="3770335"/>
            <a:ext cx="2930339" cy="103966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Ndizni</a:t>
            </a:r>
            <a:r>
              <a:rPr lang="en-US" dirty="0"/>
              <a:t> </a:t>
            </a:r>
            <a:r>
              <a:rPr lang="en-US" dirty="0" err="1"/>
              <a:t>projektorin</a:t>
            </a:r>
            <a:r>
              <a:rPr lang="en-US" dirty="0"/>
              <a:t> </a:t>
            </a:r>
            <a:r>
              <a:rPr lang="en-US" dirty="0" err="1"/>
              <a:t>tuaj</a:t>
            </a:r>
            <a:r>
              <a:rPr lang="en-US" dirty="0"/>
              <a:t> (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laptopin</a:t>
            </a:r>
            <a:r>
              <a:rPr lang="en-US" dirty="0"/>
              <a:t>, </a:t>
            </a:r>
            <a:r>
              <a:rPr lang="en-US" dirty="0" err="1"/>
              <a:t>nëse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e </a:t>
            </a:r>
            <a:r>
              <a:rPr lang="en-US" dirty="0" err="1"/>
              <a:t>nevojshme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092" y="2613569"/>
            <a:ext cx="4354100" cy="33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6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PROJEKTORI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1737" y="3995804"/>
            <a:ext cx="2391720" cy="1002082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Shtypni</a:t>
            </a:r>
            <a:r>
              <a:rPr lang="en-US" dirty="0"/>
              <a:t> </a:t>
            </a:r>
            <a:r>
              <a:rPr lang="en-US" dirty="0" err="1"/>
              <a:t>Win+P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zgjidhni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opsion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ndarjes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753" y="2843407"/>
            <a:ext cx="3758786" cy="31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5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500" dirty="0" smtClean="0"/>
              <a:t>FALEMINDERIT PËR </a:t>
            </a:r>
            <a:r>
              <a:rPr lang="en-US" sz="7500" smtClean="0"/>
              <a:t>VËMENDJE!!!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val="33437623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118</TotalTime>
  <Words>129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INSTALIMI DHE KONFIGURIMI I                    PROJEKTORIT</vt:lpstr>
      <vt:lpstr>PROJEKTORI</vt:lpstr>
      <vt:lpstr>PROJEKTORI</vt:lpstr>
      <vt:lpstr>PROJEKTORI</vt:lpstr>
      <vt:lpstr>PROJEKTORI</vt:lpstr>
      <vt:lpstr>PROJEKTORI</vt:lpstr>
      <vt:lpstr>PROJEKTORI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INSTALIMI DHE KONFIGURIMI I                    PROJEKTORIT</dc:title>
  <dc:creator>Hp</dc:creator>
  <cp:lastModifiedBy>Hp</cp:lastModifiedBy>
  <cp:revision>10</cp:revision>
  <dcterms:created xsi:type="dcterms:W3CDTF">2023-11-05T13:40:03Z</dcterms:created>
  <dcterms:modified xsi:type="dcterms:W3CDTF">2023-11-28T16:50:03Z</dcterms:modified>
</cp:coreProperties>
</file>