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2" r:id="rId4"/>
    <p:sldId id="257" r:id="rId5"/>
    <p:sldId id="258" r:id="rId6"/>
    <p:sldId id="263" r:id="rId7"/>
    <p:sldId id="264" r:id="rId8"/>
    <p:sldId id="261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3CBE7-6479-49F2-A44C-A668BD7058B1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F5928-407F-4EA1-9E6E-E521485A9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670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3CBE7-6479-49F2-A44C-A668BD7058B1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F5928-407F-4EA1-9E6E-E521485A9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016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3CBE7-6479-49F2-A44C-A668BD7058B1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F5928-407F-4EA1-9E6E-E521485A9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8844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3CBE7-6479-49F2-A44C-A668BD7058B1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F5928-407F-4EA1-9E6E-E521485A9EF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695514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3CBE7-6479-49F2-A44C-A668BD7058B1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F5928-407F-4EA1-9E6E-E521485A9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7504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3CBE7-6479-49F2-A44C-A668BD7058B1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F5928-407F-4EA1-9E6E-E521485A9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9875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3CBE7-6479-49F2-A44C-A668BD7058B1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F5928-407F-4EA1-9E6E-E521485A9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62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3CBE7-6479-49F2-A44C-A668BD7058B1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F5928-407F-4EA1-9E6E-E521485A9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7134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3CBE7-6479-49F2-A44C-A668BD7058B1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F5928-407F-4EA1-9E6E-E521485A9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288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3CBE7-6479-49F2-A44C-A668BD7058B1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F5928-407F-4EA1-9E6E-E521485A9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833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3CBE7-6479-49F2-A44C-A668BD7058B1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F5928-407F-4EA1-9E6E-E521485A9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249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3CBE7-6479-49F2-A44C-A668BD7058B1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F5928-407F-4EA1-9E6E-E521485A9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491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3CBE7-6479-49F2-A44C-A668BD7058B1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F5928-407F-4EA1-9E6E-E521485A9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829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3CBE7-6479-49F2-A44C-A668BD7058B1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F5928-407F-4EA1-9E6E-E521485A9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78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3CBE7-6479-49F2-A44C-A668BD7058B1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F5928-407F-4EA1-9E6E-E521485A9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005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3CBE7-6479-49F2-A44C-A668BD7058B1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F5928-407F-4EA1-9E6E-E521485A9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472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3CBE7-6479-49F2-A44C-A668BD7058B1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F5928-407F-4EA1-9E6E-E521485A9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548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B33CBE7-6479-49F2-A44C-A668BD7058B1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F5928-407F-4EA1-9E6E-E521485A9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1249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INSTALIMI DHE KONFIGURIMI I                        TASTIERES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PUNOI:REDON MEHMETI</a:t>
            </a:r>
          </a:p>
          <a:p>
            <a:r>
              <a:rPr lang="en-US" dirty="0" smtClean="0"/>
              <a:t>PROF:DRITA REXHEPI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698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TASTIERA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PËR TË INSTALUAR DHE KONFIGURUAR TASTEREN NE DUHET SE PARI TE SHKOJME NE PANELIN KONTROLLUES: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171" y="3237823"/>
            <a:ext cx="5448822" cy="2749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005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1528" y="2015060"/>
            <a:ext cx="4334005" cy="2995351"/>
          </a:xfrm>
        </p:spPr>
        <p:txBody>
          <a:bodyPr/>
          <a:lstStyle/>
          <a:p>
            <a:r>
              <a:rPr lang="en-US" sz="1600" dirty="0"/>
              <a:t>1. </a:t>
            </a:r>
            <a:r>
              <a:rPr lang="en-US" sz="1600" dirty="0" err="1"/>
              <a:t>Koha</a:t>
            </a:r>
            <a:r>
              <a:rPr lang="en-US" sz="1600" dirty="0"/>
              <a:t> e </a:t>
            </a:r>
            <a:r>
              <a:rPr lang="en-US" sz="1600" dirty="0" err="1"/>
              <a:t>mbajtjes</a:t>
            </a:r>
            <a:r>
              <a:rPr lang="en-US" sz="1600" dirty="0"/>
              <a:t> se </a:t>
            </a:r>
            <a:r>
              <a:rPr lang="en-US" sz="1600" dirty="0" err="1"/>
              <a:t>shtypur</a:t>
            </a:r>
            <a:r>
              <a:rPr lang="en-US" sz="1600" dirty="0"/>
              <a:t> </a:t>
            </a:r>
            <a:r>
              <a:rPr lang="en-US" sz="1600" dirty="0" err="1" smtClean="0"/>
              <a:t>tastin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2. </a:t>
            </a:r>
            <a:r>
              <a:rPr lang="en-US" sz="1600" dirty="0" err="1"/>
              <a:t>Shpejtesia</a:t>
            </a:r>
            <a:r>
              <a:rPr lang="en-US" sz="1600" dirty="0"/>
              <a:t> me </a:t>
            </a:r>
            <a:r>
              <a:rPr lang="en-US" sz="1600" dirty="0" err="1"/>
              <a:t>te</a:t>
            </a:r>
            <a:r>
              <a:rPr lang="en-US" sz="1600" dirty="0"/>
              <a:t> </a:t>
            </a:r>
            <a:r>
              <a:rPr lang="en-US" sz="1600" dirty="0" err="1"/>
              <a:t>cilen</a:t>
            </a:r>
            <a:r>
              <a:rPr lang="en-US" sz="1600" dirty="0"/>
              <a:t> </a:t>
            </a:r>
            <a:r>
              <a:rPr lang="en-US" sz="1600" dirty="0" err="1"/>
              <a:t>nje</a:t>
            </a:r>
            <a:r>
              <a:rPr lang="en-US" sz="1600" dirty="0"/>
              <a:t> </a:t>
            </a:r>
            <a:r>
              <a:rPr lang="en-US" sz="1600" dirty="0" err="1"/>
              <a:t>karakter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err="1"/>
              <a:t>perseritet</a:t>
            </a:r>
            <a:r>
              <a:rPr lang="en-US" sz="1600" dirty="0"/>
              <a:t> </a:t>
            </a:r>
            <a:r>
              <a:rPr lang="en-US" sz="1600" dirty="0" err="1"/>
              <a:t>kur</a:t>
            </a:r>
            <a:r>
              <a:rPr lang="en-US" sz="1600" dirty="0"/>
              <a:t> e </a:t>
            </a:r>
            <a:r>
              <a:rPr lang="en-US" sz="1600" dirty="0" err="1"/>
              <a:t>mbajme</a:t>
            </a:r>
            <a:r>
              <a:rPr lang="en-US" sz="1600" dirty="0"/>
              <a:t> </a:t>
            </a:r>
            <a:r>
              <a:rPr lang="en-US" sz="1600" dirty="0" err="1"/>
              <a:t>te</a:t>
            </a:r>
            <a:r>
              <a:rPr lang="en-US" sz="1600" dirty="0"/>
              <a:t> </a:t>
            </a:r>
            <a:r>
              <a:rPr lang="en-US" sz="1600" dirty="0" err="1"/>
              <a:t>shtypur</a:t>
            </a:r>
            <a:r>
              <a:rPr lang="en-US" sz="1600" dirty="0"/>
              <a:t> </a:t>
            </a:r>
            <a:r>
              <a:rPr lang="en-US" sz="1600" dirty="0" err="1"/>
              <a:t>nje</a:t>
            </a:r>
            <a:r>
              <a:rPr lang="en-US" sz="1600" dirty="0"/>
              <a:t> </a:t>
            </a:r>
            <a:r>
              <a:rPr lang="en-US" sz="1600" dirty="0" err="1" smtClean="0"/>
              <a:t>tast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smtClean="0"/>
              <a:t>3.Tek </a:t>
            </a:r>
            <a:r>
              <a:rPr lang="en-US" sz="1600" dirty="0" err="1" smtClean="0"/>
              <a:t>ai</a:t>
            </a:r>
            <a:r>
              <a:rPr lang="en-US" sz="1600" dirty="0" smtClean="0"/>
              <a:t> </a:t>
            </a:r>
            <a:r>
              <a:rPr lang="en-US" sz="1600" dirty="0" err="1" smtClean="0"/>
              <a:t>katrori</a:t>
            </a:r>
            <a:r>
              <a:rPr lang="en-US" sz="1600" dirty="0" smtClean="0"/>
              <a:t> </a:t>
            </a:r>
            <a:r>
              <a:rPr lang="en-US" sz="1600" dirty="0" err="1" smtClean="0"/>
              <a:t>mund</a:t>
            </a:r>
            <a:r>
              <a:rPr lang="en-US" sz="1600" dirty="0" smtClean="0"/>
              <a:t> ta </a:t>
            </a:r>
            <a:r>
              <a:rPr lang="en-US" sz="1600" dirty="0" err="1" smtClean="0"/>
              <a:t>testojm</a:t>
            </a:r>
            <a:r>
              <a:rPr lang="en-US" sz="1600" dirty="0" smtClean="0"/>
              <a:t> </a:t>
            </a:r>
            <a:r>
              <a:rPr lang="en-US" sz="1600" dirty="0" err="1" smtClean="0"/>
              <a:t>shpejtesin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smtClean="0"/>
              <a:t>3.</a:t>
            </a:r>
            <a:r>
              <a:rPr lang="en-US" sz="1600" dirty="0"/>
              <a:t> </a:t>
            </a:r>
            <a:r>
              <a:rPr lang="en-US" sz="1600" dirty="0" err="1"/>
              <a:t>Dhe</a:t>
            </a:r>
            <a:r>
              <a:rPr lang="en-US" sz="1600" dirty="0"/>
              <a:t> e </a:t>
            </a:r>
            <a:r>
              <a:rPr lang="en-US" sz="1600" dirty="0" err="1" smtClean="0"/>
              <a:t>fundit</a:t>
            </a:r>
            <a:r>
              <a:rPr lang="fi-FI" sz="1600" dirty="0" smtClean="0"/>
              <a:t> shpejtesia </a:t>
            </a:r>
            <a:r>
              <a:rPr lang="fi-FI" sz="1600" dirty="0"/>
              <a:t>e blinkimit te </a:t>
            </a:r>
            <a:r>
              <a:rPr lang="fi-FI" sz="1600" dirty="0" smtClean="0"/>
              <a:t>kursorit</a:t>
            </a:r>
            <a:endParaRPr lang="en-US" sz="1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2789" y="2015060"/>
            <a:ext cx="3691904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670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TASTIERA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74914" y="3147164"/>
            <a:ext cx="5636359" cy="1891431"/>
          </a:xfrm>
        </p:spPr>
        <p:txBody>
          <a:bodyPr/>
          <a:lstStyle/>
          <a:p>
            <a:r>
              <a:rPr lang="en-US" dirty="0" err="1" smtClean="0"/>
              <a:t>Ketu</a:t>
            </a:r>
            <a:r>
              <a:rPr lang="en-US" dirty="0" smtClean="0"/>
              <a:t> </a:t>
            </a:r>
            <a:r>
              <a:rPr lang="en-US" dirty="0" err="1" smtClean="0"/>
              <a:t>mund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shohim</a:t>
            </a:r>
            <a:r>
              <a:rPr lang="en-US" dirty="0" smtClean="0"/>
              <a:t> se </a:t>
            </a:r>
            <a:r>
              <a:rPr lang="en-US" dirty="0" err="1" smtClean="0"/>
              <a:t>nga</a:t>
            </a:r>
            <a:r>
              <a:rPr lang="en-US" dirty="0" smtClean="0"/>
              <a:t> </a:t>
            </a:r>
            <a:r>
              <a:rPr lang="en-US" dirty="0" err="1" smtClean="0"/>
              <a:t>kush</a:t>
            </a:r>
            <a:r>
              <a:rPr lang="en-US" dirty="0" smtClean="0"/>
              <a:t> </a:t>
            </a:r>
            <a:r>
              <a:rPr lang="en-US" dirty="0" err="1" smtClean="0"/>
              <a:t>eshte</a:t>
            </a:r>
            <a:r>
              <a:rPr lang="en-US" dirty="0" smtClean="0"/>
              <a:t> e </a:t>
            </a:r>
            <a:r>
              <a:rPr lang="en-US" dirty="0" err="1" smtClean="0"/>
              <a:t>prodhuar</a:t>
            </a:r>
            <a:r>
              <a:rPr lang="en-US" dirty="0" smtClean="0"/>
              <a:t> </a:t>
            </a:r>
            <a:r>
              <a:rPr lang="en-US" dirty="0" err="1" smtClean="0"/>
              <a:t>tastiera</a:t>
            </a:r>
            <a:r>
              <a:rPr lang="en-US" dirty="0" smtClean="0"/>
              <a:t> </a:t>
            </a:r>
            <a:r>
              <a:rPr lang="en-US" dirty="0" err="1" smtClean="0"/>
              <a:t>lokacioni</a:t>
            </a:r>
            <a:r>
              <a:rPr lang="en-US" dirty="0" smtClean="0"/>
              <a:t> </a:t>
            </a:r>
            <a:r>
              <a:rPr lang="en-US" dirty="0" err="1" smtClean="0"/>
              <a:t>etj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692580"/>
            <a:ext cx="428625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560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TASTIERA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59668" y="2595348"/>
            <a:ext cx="4829577" cy="2868725"/>
          </a:xfrm>
        </p:spPr>
        <p:txBody>
          <a:bodyPr/>
          <a:lstStyle/>
          <a:p>
            <a:r>
              <a:rPr lang="en-US" dirty="0" err="1"/>
              <a:t>Regioni</a:t>
            </a:r>
            <a:r>
              <a:rPr lang="en-US" dirty="0"/>
              <a:t> </a:t>
            </a:r>
            <a:r>
              <a:rPr lang="en-US" dirty="0" err="1"/>
              <a:t>dhe</a:t>
            </a:r>
            <a:r>
              <a:rPr lang="en-US" dirty="0"/>
              <a:t> </a:t>
            </a:r>
            <a:r>
              <a:rPr lang="en-US" dirty="0" err="1"/>
              <a:t>gjuha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shfaqet</a:t>
            </a:r>
            <a:r>
              <a:rPr lang="en-US" dirty="0"/>
              <a:t> </a:t>
            </a:r>
            <a:r>
              <a:rPr lang="en-US" dirty="0" err="1"/>
              <a:t>kjo</a:t>
            </a:r>
            <a:r>
              <a:rPr lang="en-US" dirty="0"/>
              <a:t> </a:t>
            </a:r>
            <a:r>
              <a:rPr lang="en-US" dirty="0" err="1"/>
              <a:t>dritare</a:t>
            </a:r>
            <a:endParaRPr lang="en-US" dirty="0"/>
          </a:p>
          <a:p>
            <a:r>
              <a:rPr lang="en-US" dirty="0"/>
              <a:t>2.Pastaj </a:t>
            </a:r>
            <a:r>
              <a:rPr lang="en-US" dirty="0" err="1"/>
              <a:t>shkojm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Change </a:t>
            </a:r>
            <a:r>
              <a:rPr lang="en-US" dirty="0" smtClean="0"/>
              <a:t>keyboard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704" y="1853248"/>
            <a:ext cx="3771900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177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5644" y="3237009"/>
            <a:ext cx="3512248" cy="1977331"/>
          </a:xfrm>
        </p:spPr>
        <p:txBody>
          <a:bodyPr/>
          <a:lstStyle/>
          <a:p>
            <a:r>
              <a:rPr lang="en-US" sz="2400" dirty="0" err="1"/>
              <a:t>Në</a:t>
            </a:r>
            <a:r>
              <a:rPr lang="en-US" sz="2400" dirty="0"/>
              <a:t> </a:t>
            </a:r>
            <a:r>
              <a:rPr lang="en-US" sz="2400" dirty="0" err="1"/>
              <a:t>butonin</a:t>
            </a:r>
            <a:r>
              <a:rPr lang="en-US" sz="2400" dirty="0"/>
              <a:t> ADD </a:t>
            </a:r>
            <a:r>
              <a:rPr lang="en-US" sz="2400" dirty="0" err="1"/>
              <a:t>mundemi</a:t>
            </a:r>
            <a:r>
              <a:rPr lang="en-US" sz="2400" dirty="0"/>
              <a:t> </a:t>
            </a:r>
            <a:r>
              <a:rPr lang="en-US" sz="2400" dirty="0" err="1"/>
              <a:t>te</a:t>
            </a:r>
            <a:r>
              <a:rPr lang="en-US" sz="2400" dirty="0"/>
              <a:t> </a:t>
            </a:r>
            <a:r>
              <a:rPr lang="en-US" sz="2400" dirty="0" err="1"/>
              <a:t>shtojm</a:t>
            </a:r>
            <a:r>
              <a:rPr lang="en-US" sz="2400" dirty="0"/>
              <a:t> </a:t>
            </a:r>
            <a:r>
              <a:rPr lang="en-US" sz="2400" dirty="0" err="1"/>
              <a:t>gjuhën</a:t>
            </a:r>
            <a:r>
              <a:rPr lang="en-US" sz="2400" dirty="0"/>
              <a:t> e</a:t>
            </a:r>
            <a:br>
              <a:rPr lang="en-US" sz="2400" dirty="0"/>
            </a:br>
            <a:r>
              <a:rPr lang="en-US" sz="2400" dirty="0" err="1"/>
              <a:t>dëshiruar</a:t>
            </a:r>
            <a:endParaRPr lang="en-US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8174" y="2127794"/>
            <a:ext cx="3685349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643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2442999"/>
            <a:ext cx="3887309" cy="388264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367397" y="3784156"/>
            <a:ext cx="210019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Bëhet</a:t>
            </a:r>
            <a:endParaRPr lang="en-US" sz="2400" dirty="0"/>
          </a:p>
          <a:p>
            <a:r>
              <a:rPr lang="en-US" sz="2400" dirty="0" err="1"/>
              <a:t>perzgjedhja</a:t>
            </a:r>
            <a:endParaRPr lang="en-US" sz="2400" dirty="0"/>
          </a:p>
          <a:p>
            <a:r>
              <a:rPr lang="en-US" sz="2400" dirty="0"/>
              <a:t>e </a:t>
            </a:r>
            <a:r>
              <a:rPr lang="en-US" sz="2400" dirty="0" err="1"/>
              <a:t>gjuhës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10405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TASTIERA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Tastiera</a:t>
            </a:r>
            <a:r>
              <a:rPr lang="en-US" dirty="0"/>
              <a:t> </a:t>
            </a:r>
            <a:r>
              <a:rPr lang="en-US" dirty="0" err="1"/>
              <a:t>instalohet</a:t>
            </a:r>
            <a:r>
              <a:rPr lang="en-US" dirty="0"/>
              <a:t> duke </a:t>
            </a:r>
            <a:r>
              <a:rPr lang="en-US" dirty="0" err="1"/>
              <a:t>vendosur</a:t>
            </a:r>
            <a:r>
              <a:rPr lang="en-US" dirty="0"/>
              <a:t> </a:t>
            </a:r>
            <a:r>
              <a:rPr lang="en-US" dirty="0" err="1"/>
              <a:t>konektorin</a:t>
            </a:r>
            <a:r>
              <a:rPr lang="en-US" dirty="0"/>
              <a:t> ne 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dirty="0" err="1"/>
              <a:t>Portin</a:t>
            </a:r>
            <a:r>
              <a:rPr lang="en-US" dirty="0"/>
              <a:t> </a:t>
            </a:r>
            <a:r>
              <a:rPr lang="en-US" dirty="0" smtClean="0"/>
              <a:t>ps2</a:t>
            </a:r>
          </a:p>
          <a:p>
            <a:r>
              <a:rPr lang="en-US" dirty="0"/>
              <a:t>Me USB </a:t>
            </a:r>
            <a:r>
              <a:rPr lang="en-US" dirty="0" smtClean="0"/>
              <a:t>port</a:t>
            </a:r>
          </a:p>
          <a:p>
            <a:r>
              <a:rPr lang="en-US" dirty="0"/>
              <a:t>Pa </a:t>
            </a:r>
            <a:r>
              <a:rPr lang="en-US" dirty="0" err="1"/>
              <a:t>Kabllo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7983" y="4414314"/>
            <a:ext cx="2417198" cy="1762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5485" y="4414314"/>
            <a:ext cx="2600325" cy="17621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0201" y="4414314"/>
            <a:ext cx="3171825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731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9000" dirty="0" smtClean="0"/>
              <a:t>FALEMINDERIT PËR VËMENDJE</a:t>
            </a:r>
            <a:endParaRPr lang="en-US" sz="9000" dirty="0"/>
          </a:p>
        </p:txBody>
      </p:sp>
    </p:spTree>
    <p:extLst>
      <p:ext uri="{BB962C8B-B14F-4D97-AF65-F5344CB8AC3E}">
        <p14:creationId xmlns:p14="http://schemas.microsoft.com/office/powerpoint/2010/main" val="28119297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4631</TotalTime>
  <Words>92</Words>
  <Application>Microsoft Office PowerPoint</Application>
  <PresentationFormat>Widescreen</PresentationFormat>
  <Paragraphs>22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INSTALIMI DHE KONFIGURIMI I                        TASTIERES</vt:lpstr>
      <vt:lpstr>TASTIERA</vt:lpstr>
      <vt:lpstr>1. Koha e mbajtjes se shtypur tastin  2. Shpejtesia me te cilen nje karakter perseritet kur e mbajme te shtypur nje tast  3.Tek ai katrori mund ta testojm shpejtesin  3. Dhe e fundit shpejtesia e blinkimit te kursorit</vt:lpstr>
      <vt:lpstr>TASTIERA</vt:lpstr>
      <vt:lpstr>TASTIERA</vt:lpstr>
      <vt:lpstr>Në butonin ADD mundemi te shtojm gjuhën e dëshiruar</vt:lpstr>
      <vt:lpstr>PowerPoint Presentation</vt:lpstr>
      <vt:lpstr>TASTIERA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INSTALIMI DHE KONFIGURIMI I                        TASTIERES</dc:title>
  <dc:creator>Redon</dc:creator>
  <cp:lastModifiedBy>Hp</cp:lastModifiedBy>
  <cp:revision>8</cp:revision>
  <dcterms:created xsi:type="dcterms:W3CDTF">2023-09-28T09:59:42Z</dcterms:created>
  <dcterms:modified xsi:type="dcterms:W3CDTF">2023-11-27T16:27:53Z</dcterms:modified>
</cp:coreProperties>
</file>