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1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177F-C208-4FB3-AF24-8F4BD5E91B0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B194-EE5F-4CBB-960F-747B5668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6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177F-C208-4FB3-AF24-8F4BD5E91B0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B194-EE5F-4CBB-960F-747B5668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177F-C208-4FB3-AF24-8F4BD5E91B0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B194-EE5F-4CBB-960F-747B5668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16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177F-C208-4FB3-AF24-8F4BD5E91B0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B194-EE5F-4CBB-960F-747B5668578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76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177F-C208-4FB3-AF24-8F4BD5E91B0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B194-EE5F-4CBB-960F-747B5668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4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177F-C208-4FB3-AF24-8F4BD5E91B0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B194-EE5F-4CBB-960F-747B5668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0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177F-C208-4FB3-AF24-8F4BD5E91B0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B194-EE5F-4CBB-960F-747B5668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05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177F-C208-4FB3-AF24-8F4BD5E91B0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B194-EE5F-4CBB-960F-747B5668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52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177F-C208-4FB3-AF24-8F4BD5E91B0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B194-EE5F-4CBB-960F-747B5668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177F-C208-4FB3-AF24-8F4BD5E91B0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B194-EE5F-4CBB-960F-747B5668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9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177F-C208-4FB3-AF24-8F4BD5E91B0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B194-EE5F-4CBB-960F-747B5668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6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177F-C208-4FB3-AF24-8F4BD5E91B0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B194-EE5F-4CBB-960F-747B5668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6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177F-C208-4FB3-AF24-8F4BD5E91B0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B194-EE5F-4CBB-960F-747B5668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9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177F-C208-4FB3-AF24-8F4BD5E91B0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B194-EE5F-4CBB-960F-747B5668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0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177F-C208-4FB3-AF24-8F4BD5E91B0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B194-EE5F-4CBB-960F-747B5668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6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177F-C208-4FB3-AF24-8F4BD5E91B0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B194-EE5F-4CBB-960F-747B5668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7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177F-C208-4FB3-AF24-8F4BD5E91B0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B194-EE5F-4CBB-960F-747B5668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0177F-C208-4FB3-AF24-8F4BD5E91B0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3B194-EE5F-4CBB-960F-747B5668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6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Prezantim:instalimi</a:t>
            </a:r>
            <a:r>
              <a:rPr lang="en-US" sz="3600" dirty="0" smtClean="0"/>
              <a:t> </a:t>
            </a:r>
            <a:r>
              <a:rPr lang="en-US" sz="3600" dirty="0" err="1" smtClean="0"/>
              <a:t>dhe</a:t>
            </a:r>
            <a:r>
              <a:rPr lang="en-US" sz="3600" dirty="0" smtClean="0"/>
              <a:t> </a:t>
            </a:r>
            <a:r>
              <a:rPr lang="en-US" sz="3600" dirty="0" err="1" smtClean="0"/>
              <a:t>konfigurimi</a:t>
            </a:r>
            <a:r>
              <a:rPr lang="en-US" sz="3600" dirty="0" smtClean="0"/>
              <a:t> I </a:t>
            </a:r>
            <a:r>
              <a:rPr lang="en-US" sz="3600" dirty="0" err="1" smtClean="0"/>
              <a:t>miut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Punoi:Redon</a:t>
            </a:r>
            <a:r>
              <a:rPr lang="en-US" dirty="0"/>
              <a:t> </a:t>
            </a:r>
            <a:r>
              <a:rPr lang="en-US" dirty="0" smtClean="0"/>
              <a:t>Mehmeti</a:t>
            </a:r>
          </a:p>
          <a:p>
            <a:r>
              <a:rPr lang="en-US" dirty="0" err="1" smtClean="0"/>
              <a:t>Arsimtarja:Drita</a:t>
            </a:r>
            <a:r>
              <a:rPr lang="en-US" dirty="0" smtClean="0"/>
              <a:t> </a:t>
            </a:r>
            <a:r>
              <a:rPr lang="en-US" dirty="0" err="1" smtClean="0"/>
              <a:t>Rexhepi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8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Një</a:t>
            </a:r>
            <a:r>
              <a:rPr lang="en-US" sz="1800" dirty="0" smtClean="0"/>
              <a:t> </a:t>
            </a:r>
            <a:r>
              <a:rPr lang="en-US" sz="1800" dirty="0"/>
              <a:t>mouse </a:t>
            </a:r>
            <a:r>
              <a:rPr lang="en-US" sz="1800" dirty="0" err="1"/>
              <a:t>kompjuteri</a:t>
            </a:r>
            <a:r>
              <a:rPr lang="en-US" sz="1800" dirty="0"/>
              <a:t>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</a:t>
            </a:r>
            <a:r>
              <a:rPr lang="en-US" sz="1800" dirty="0" err="1"/>
              <a:t>një</a:t>
            </a:r>
            <a:r>
              <a:rPr lang="en-US" sz="1800" dirty="0"/>
              <a:t> </a:t>
            </a:r>
            <a:r>
              <a:rPr lang="en-US" sz="1800" dirty="0" err="1"/>
              <a:t>pajisje</a:t>
            </a:r>
            <a:r>
              <a:rPr lang="en-US" sz="1800" dirty="0"/>
              <a:t> </a:t>
            </a:r>
            <a:r>
              <a:rPr lang="en-US" sz="1800" dirty="0" err="1"/>
              <a:t>treguese</a:t>
            </a:r>
            <a:r>
              <a:rPr lang="en-US" sz="1800" dirty="0"/>
              <a:t> e </a:t>
            </a:r>
            <a:r>
              <a:rPr lang="en-US" sz="1800" dirty="0" err="1"/>
              <a:t>dorës</a:t>
            </a:r>
            <a:r>
              <a:rPr lang="en-US" sz="1800" dirty="0"/>
              <a:t> </a:t>
            </a:r>
            <a:r>
              <a:rPr lang="en-US" sz="1800" dirty="0" err="1"/>
              <a:t>që</a:t>
            </a:r>
            <a:r>
              <a:rPr lang="en-US" sz="1800" dirty="0"/>
              <a:t> </a:t>
            </a:r>
            <a:r>
              <a:rPr lang="en-US" sz="1800" dirty="0" err="1"/>
              <a:t>zbulon</a:t>
            </a:r>
            <a:r>
              <a:rPr lang="en-US" sz="1800" dirty="0"/>
              <a:t> </a:t>
            </a:r>
            <a:r>
              <a:rPr lang="en-US" sz="1800" dirty="0" err="1"/>
              <a:t>lëvizje</a:t>
            </a:r>
            <a:r>
              <a:rPr lang="en-US" sz="1800" dirty="0"/>
              <a:t> </a:t>
            </a:r>
            <a:r>
              <a:rPr lang="en-US" sz="1800" dirty="0" err="1"/>
              <a:t>dydimensionale</a:t>
            </a:r>
            <a:r>
              <a:rPr lang="en-US" sz="1800" dirty="0"/>
              <a:t> </a:t>
            </a:r>
            <a:r>
              <a:rPr lang="en-US" sz="1800" dirty="0" err="1"/>
              <a:t>në</a:t>
            </a:r>
            <a:r>
              <a:rPr lang="en-US" sz="1800" dirty="0"/>
              <a:t> </a:t>
            </a:r>
            <a:r>
              <a:rPr lang="en-US" sz="1800" dirty="0" err="1"/>
              <a:t>lidhje</a:t>
            </a:r>
            <a:r>
              <a:rPr lang="en-US" sz="1800" dirty="0"/>
              <a:t> me </a:t>
            </a:r>
            <a:r>
              <a:rPr lang="en-US" sz="1800" dirty="0" err="1"/>
              <a:t>një</a:t>
            </a:r>
            <a:r>
              <a:rPr lang="en-US" sz="1800" dirty="0"/>
              <a:t> </a:t>
            </a:r>
            <a:r>
              <a:rPr lang="en-US" sz="1800" dirty="0" err="1"/>
              <a:t>sipërfaqe</a:t>
            </a:r>
            <a:r>
              <a:rPr lang="en-US" sz="1800" dirty="0"/>
              <a:t>. </a:t>
            </a:r>
            <a:r>
              <a:rPr lang="en-US" sz="1800" dirty="0" err="1"/>
              <a:t>Kjo</a:t>
            </a:r>
            <a:r>
              <a:rPr lang="en-US" sz="1800" dirty="0"/>
              <a:t> </a:t>
            </a:r>
            <a:r>
              <a:rPr lang="en-US" sz="1800" dirty="0" err="1"/>
              <a:t>lëvizje</a:t>
            </a:r>
            <a:r>
              <a:rPr lang="en-US" sz="1800" dirty="0"/>
              <a:t> </a:t>
            </a:r>
            <a:r>
              <a:rPr lang="en-US" sz="1800" dirty="0" err="1"/>
              <a:t>zakonisht</a:t>
            </a:r>
            <a:r>
              <a:rPr lang="en-US" sz="1800" dirty="0"/>
              <a:t> </a:t>
            </a:r>
            <a:r>
              <a:rPr lang="en-US" sz="1800" dirty="0" err="1"/>
              <a:t>përkthehet</a:t>
            </a:r>
            <a:r>
              <a:rPr lang="en-US" sz="1800" dirty="0"/>
              <a:t> </a:t>
            </a:r>
            <a:r>
              <a:rPr lang="en-US" sz="1800" dirty="0" err="1"/>
              <a:t>në</a:t>
            </a:r>
            <a:r>
              <a:rPr lang="en-US" sz="1800" dirty="0"/>
              <a:t> </a:t>
            </a:r>
            <a:r>
              <a:rPr lang="en-US" sz="1800" dirty="0" err="1"/>
              <a:t>lëvizjen</a:t>
            </a:r>
            <a:r>
              <a:rPr lang="en-US" sz="1800" dirty="0"/>
              <a:t> e </a:t>
            </a:r>
            <a:r>
              <a:rPr lang="en-US" sz="1800" dirty="0" err="1"/>
              <a:t>treguesit</a:t>
            </a:r>
            <a:r>
              <a:rPr lang="en-US" sz="1800" dirty="0"/>
              <a:t> (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quajtur</a:t>
            </a:r>
            <a:r>
              <a:rPr lang="en-US" sz="1800" dirty="0"/>
              <a:t> </a:t>
            </a:r>
            <a:r>
              <a:rPr lang="en-US" sz="1800" dirty="0" err="1"/>
              <a:t>kursor</a:t>
            </a:r>
            <a:r>
              <a:rPr lang="en-US" sz="1800" dirty="0"/>
              <a:t>) </a:t>
            </a:r>
            <a:r>
              <a:rPr lang="en-US" sz="1800" dirty="0" err="1"/>
              <a:t>në</a:t>
            </a:r>
            <a:r>
              <a:rPr lang="en-US" sz="1800" dirty="0"/>
              <a:t> </a:t>
            </a:r>
            <a:r>
              <a:rPr lang="en-US" sz="1800" dirty="0" err="1"/>
              <a:t>një</a:t>
            </a:r>
            <a:r>
              <a:rPr lang="en-US" sz="1800" dirty="0"/>
              <a:t> </a:t>
            </a:r>
            <a:r>
              <a:rPr lang="en-US" sz="1800" dirty="0" err="1"/>
              <a:t>ekran</a:t>
            </a:r>
            <a:r>
              <a:rPr lang="en-US" sz="1800" dirty="0"/>
              <a:t>,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cili</a:t>
            </a:r>
            <a:r>
              <a:rPr lang="en-US" sz="1800" dirty="0"/>
              <a:t> </a:t>
            </a:r>
            <a:r>
              <a:rPr lang="en-US" sz="1800" dirty="0" err="1"/>
              <a:t>lejon</a:t>
            </a:r>
            <a:r>
              <a:rPr lang="en-US" sz="1800" dirty="0"/>
              <a:t> </a:t>
            </a:r>
            <a:r>
              <a:rPr lang="en-US" sz="1800" dirty="0" err="1"/>
              <a:t>një</a:t>
            </a:r>
            <a:r>
              <a:rPr lang="en-US" sz="1800" dirty="0"/>
              <a:t> </a:t>
            </a:r>
            <a:r>
              <a:rPr lang="en-US" sz="1800" dirty="0" err="1"/>
              <a:t>kontroll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qetë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ndërfaqes</a:t>
            </a:r>
            <a:r>
              <a:rPr lang="en-US" sz="1800" dirty="0"/>
              <a:t> </a:t>
            </a:r>
            <a:r>
              <a:rPr lang="en-US" sz="1800" dirty="0" err="1"/>
              <a:t>grafike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përdoruesit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një</a:t>
            </a:r>
            <a:r>
              <a:rPr lang="en-US" sz="1800" dirty="0"/>
              <a:t> </a:t>
            </a:r>
            <a:r>
              <a:rPr lang="en-US" sz="1800" dirty="0" err="1"/>
              <a:t>kompjuteri</a:t>
            </a:r>
            <a:endParaRPr lang="en-US" sz="1800" dirty="0"/>
          </a:p>
          <a:p>
            <a:r>
              <a:rPr lang="en-US" dirty="0"/>
              <a:t>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603" y="3528812"/>
            <a:ext cx="4632143" cy="30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Instalimi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konfigurimi</a:t>
            </a:r>
            <a:r>
              <a:rPr lang="en-US" dirty="0" smtClean="0"/>
              <a:t> I </a:t>
            </a:r>
            <a:r>
              <a:rPr lang="en-US" dirty="0" err="1" smtClean="0"/>
              <a:t>miut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3695136"/>
          </a:xfrm>
        </p:spPr>
        <p:txBody>
          <a:bodyPr/>
          <a:lstStyle/>
          <a:p>
            <a:r>
              <a:rPr lang="en-US" sz="1800" dirty="0" smtClean="0"/>
              <a:t>PER INSTALIMIN DHE KONFIGURIMIN E MIUT DUHET TË SHKOJMË NË CONTROL PANEL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569" y="2719318"/>
            <a:ext cx="6526059" cy="307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8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65524" y="347487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par </a:t>
            </a:r>
            <a:r>
              <a:rPr lang="en-US" dirty="0" err="1"/>
              <a:t>karakteristikat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rregullimin</a:t>
            </a:r>
            <a:r>
              <a:rPr lang="en-US" dirty="0"/>
              <a:t> e </a:t>
            </a:r>
            <a:r>
              <a:rPr lang="en-US" dirty="0" err="1"/>
              <a:t>opcioneve</a:t>
            </a:r>
            <a:r>
              <a:rPr lang="en-US" dirty="0"/>
              <a:t> per </a:t>
            </a:r>
            <a:r>
              <a:rPr lang="en-US" dirty="0" err="1"/>
              <a:t>miun</a:t>
            </a:r>
            <a:r>
              <a:rPr lang="en-US" dirty="0"/>
              <a:t> </a:t>
            </a:r>
            <a:r>
              <a:rPr lang="en-US" dirty="0" err="1"/>
              <a:t>duhet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shkojm</a:t>
            </a:r>
            <a:r>
              <a:rPr lang="en-US" dirty="0"/>
              <a:t> ne Control Panel</a:t>
            </a:r>
          </a:p>
          <a:p>
            <a:r>
              <a:rPr lang="en-US" dirty="0" err="1"/>
              <a:t>dhe</a:t>
            </a:r>
            <a:r>
              <a:rPr lang="en-US" dirty="0"/>
              <a:t> Mouse Properties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567" y="2326816"/>
            <a:ext cx="4674818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6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2224288"/>
            <a:ext cx="3318914" cy="3695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0" y="268748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Pointer Options</a:t>
            </a:r>
          </a:p>
          <a:p>
            <a:endParaRPr lang="en-US" dirty="0"/>
          </a:p>
          <a:p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rregullohet</a:t>
            </a:r>
            <a:r>
              <a:rPr lang="en-US" dirty="0"/>
              <a:t> me:</a:t>
            </a:r>
          </a:p>
          <a:p>
            <a:endParaRPr lang="en-US" dirty="0"/>
          </a:p>
          <a:p>
            <a:r>
              <a:rPr lang="en-US" dirty="0"/>
              <a:t>Motion</a:t>
            </a:r>
          </a:p>
          <a:p>
            <a:endParaRPr lang="en-US" dirty="0"/>
          </a:p>
          <a:p>
            <a:r>
              <a:rPr lang="en-US" dirty="0"/>
              <a:t>Snap To</a:t>
            </a:r>
          </a:p>
          <a:p>
            <a:endParaRPr lang="en-US" dirty="0"/>
          </a:p>
          <a:p>
            <a:r>
              <a:rPr lang="en-US" dirty="0"/>
              <a:t>Visibility</a:t>
            </a:r>
          </a:p>
        </p:txBody>
      </p:sp>
    </p:spTree>
    <p:extLst>
      <p:ext uri="{BB962C8B-B14F-4D97-AF65-F5344CB8AC3E}">
        <p14:creationId xmlns:p14="http://schemas.microsoft.com/office/powerpoint/2010/main" val="301590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342" y="2167683"/>
            <a:ext cx="3331790" cy="3695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217085" y="272287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Regjistrimi</a:t>
            </a:r>
            <a:r>
              <a:rPr lang="en-US" dirty="0"/>
              <a:t> Wheel</a:t>
            </a:r>
          </a:p>
          <a:p>
            <a:endParaRPr lang="en-US" dirty="0"/>
          </a:p>
          <a:p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rregullohet</a:t>
            </a:r>
            <a:r>
              <a:rPr lang="en-US" dirty="0"/>
              <a:t> me</a:t>
            </a:r>
          </a:p>
          <a:p>
            <a:endParaRPr lang="en-US" dirty="0"/>
          </a:p>
          <a:p>
            <a:r>
              <a:rPr lang="en-US" dirty="0" err="1"/>
              <a:t>Rrotullimin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Vertikal</a:t>
            </a:r>
            <a:endParaRPr lang="en-US" dirty="0"/>
          </a:p>
          <a:p>
            <a:endParaRPr lang="en-US" dirty="0"/>
          </a:p>
          <a:p>
            <a:r>
              <a:rPr lang="en-US" dirty="0"/>
              <a:t>Horizontal</a:t>
            </a:r>
          </a:p>
        </p:txBody>
      </p:sp>
    </p:spTree>
    <p:extLst>
      <p:ext uri="{BB962C8B-B14F-4D97-AF65-F5344CB8AC3E}">
        <p14:creationId xmlns:p14="http://schemas.microsoft.com/office/powerpoint/2010/main" val="15972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53" y="2408650"/>
            <a:ext cx="3248967" cy="3695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65732" y="33331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Hardware</a:t>
            </a:r>
          </a:p>
          <a:p>
            <a:endParaRPr lang="en-US" dirty="0"/>
          </a:p>
          <a:p>
            <a:r>
              <a:rPr lang="en-US" dirty="0"/>
              <a:t>Na </a:t>
            </a:r>
            <a:r>
              <a:rPr lang="en-US" dirty="0" err="1"/>
              <a:t>tregon</a:t>
            </a:r>
            <a:r>
              <a:rPr lang="en-US" dirty="0"/>
              <a:t> se ne </a:t>
            </a:r>
            <a:r>
              <a:rPr lang="en-US" dirty="0" err="1"/>
              <a:t>qfar</a:t>
            </a:r>
            <a:r>
              <a:rPr lang="en-US" dirty="0"/>
              <a:t> </a:t>
            </a:r>
            <a:r>
              <a:rPr lang="en-US" dirty="0" err="1"/>
              <a:t>menyre</a:t>
            </a:r>
            <a:r>
              <a:rPr lang="en-US" dirty="0"/>
              <a:t> </a:t>
            </a:r>
            <a:r>
              <a:rPr lang="en-US" dirty="0" err="1"/>
              <a:t>eshte</a:t>
            </a:r>
            <a:r>
              <a:rPr lang="en-US" dirty="0"/>
              <a:t> I </a:t>
            </a:r>
            <a:r>
              <a:rPr lang="en-US" dirty="0" err="1"/>
              <a:t>lidhur</a:t>
            </a:r>
            <a:r>
              <a:rPr lang="en-US" dirty="0"/>
              <a:t> </a:t>
            </a:r>
            <a:r>
              <a:rPr lang="en-US" dirty="0" err="1"/>
              <a:t>miu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4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6000" dirty="0" smtClean="0"/>
          </a:p>
          <a:p>
            <a:r>
              <a:rPr lang="en-US" sz="4800" dirty="0" smtClean="0"/>
              <a:t>FALEMINDERIT PËR VËMENDJE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169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69</TotalTime>
  <Words>132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Prezantim:instalimi dhe konfigurimi I miut</vt:lpstr>
      <vt:lpstr>miu</vt:lpstr>
      <vt:lpstr>Instalimi dhe konfigurimi I miut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Prezantim:instalimi dhe konfigurimi I miut</dc:title>
  <dc:creator>Redon</dc:creator>
  <cp:lastModifiedBy>Hp</cp:lastModifiedBy>
  <cp:revision>5</cp:revision>
  <dcterms:created xsi:type="dcterms:W3CDTF">2023-09-24T17:47:41Z</dcterms:created>
  <dcterms:modified xsi:type="dcterms:W3CDTF">2023-11-28T08:16:52Z</dcterms:modified>
</cp:coreProperties>
</file>