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1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96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52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00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42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9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0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8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2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0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3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0BA907-852E-4BFE-B28F-F6103E9A8E9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2BF980D-4088-46C4-B497-E83F9958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PREZANTIM:INSTALIMI DHE KONFIGURIMI I PRINTERIT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PUNOI:REDON MEHMETI</a:t>
            </a:r>
          </a:p>
          <a:p>
            <a:r>
              <a:rPr lang="en-US" dirty="0" smtClean="0"/>
              <a:t>PTOF:DRITA REXHEPI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1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FALEMINDERIT PËR VËMENDJEN TUAJ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2221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23564"/>
            <a:ext cx="8761413" cy="706964"/>
          </a:xfrm>
        </p:spPr>
        <p:txBody>
          <a:bodyPr/>
          <a:lstStyle/>
          <a:p>
            <a:r>
              <a:rPr lang="en-US" dirty="0" smtClean="0"/>
              <a:t>PRINTERI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3376" y="3643160"/>
            <a:ext cx="2702991" cy="2068708"/>
          </a:xfrm>
        </p:spPr>
        <p:txBody>
          <a:bodyPr>
            <a:normAutofit/>
          </a:bodyPr>
          <a:lstStyle/>
          <a:p>
            <a:r>
              <a:rPr lang="en-US" dirty="0" err="1"/>
              <a:t>Printeri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paisje</a:t>
            </a:r>
            <a:r>
              <a:rPr lang="en-US" dirty="0"/>
              <a:t> </a:t>
            </a:r>
            <a:r>
              <a:rPr lang="en-US" dirty="0" err="1"/>
              <a:t>dalëse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kompjuterit</a:t>
            </a:r>
            <a:r>
              <a:rPr lang="en-US" dirty="0" smtClean="0"/>
              <a:t> </a:t>
            </a:r>
            <a:r>
              <a:rPr lang="en-US" dirty="0"/>
              <a:t>I </a:t>
            </a:r>
            <a:r>
              <a:rPr lang="en-US" dirty="0" err="1"/>
              <a:t>cili</a:t>
            </a:r>
            <a:r>
              <a:rPr lang="en-US" dirty="0"/>
              <a:t> </a:t>
            </a:r>
            <a:r>
              <a:rPr lang="en-US" dirty="0" err="1"/>
              <a:t>shërben</a:t>
            </a:r>
            <a:r>
              <a:rPr lang="en-US" dirty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realizimin</a:t>
            </a:r>
            <a:r>
              <a:rPr lang="en-US" dirty="0" smtClean="0"/>
              <a:t> </a:t>
            </a:r>
            <a:r>
              <a:rPr lang="en-US" dirty="0"/>
              <a:t>e kopjes </a:t>
            </a:r>
            <a:r>
              <a:rPr lang="en-US" dirty="0" err="1"/>
              <a:t>fizike</a:t>
            </a:r>
            <a:r>
              <a:rPr lang="en-US" dirty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punimit</a:t>
            </a:r>
            <a:r>
              <a:rPr lang="en-US" dirty="0" smtClean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realizuar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989" y="2971210"/>
            <a:ext cx="2941057" cy="28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2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INSTALIMI DHE KONFIGURIMI I PRINTERIT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387" y="2603500"/>
            <a:ext cx="3178980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Per </a:t>
            </a:r>
            <a:r>
              <a:rPr lang="en-US" dirty="0" err="1" smtClean="0"/>
              <a:t>instalimin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konfigurimin</a:t>
            </a:r>
            <a:r>
              <a:rPr lang="en-US" dirty="0" smtClean="0"/>
              <a:t> e </a:t>
            </a:r>
            <a:r>
              <a:rPr lang="en-US" dirty="0" err="1" smtClean="0"/>
              <a:t>printerit</a:t>
            </a:r>
            <a:r>
              <a:rPr lang="en-US" dirty="0" smtClean="0"/>
              <a:t> ne se </a:t>
            </a:r>
            <a:r>
              <a:rPr lang="en-US" dirty="0" err="1" smtClean="0"/>
              <a:t>pari</a:t>
            </a:r>
            <a:r>
              <a:rPr lang="en-US" dirty="0" smtClean="0"/>
              <a:t> </a:t>
            </a:r>
            <a:r>
              <a:rPr lang="en-US" dirty="0" err="1" smtClean="0"/>
              <a:t>duhet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shkojme</a:t>
            </a:r>
            <a:r>
              <a:rPr lang="en-US" dirty="0" smtClean="0"/>
              <a:t> ne “START”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pastaj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shkojme</a:t>
            </a:r>
            <a:r>
              <a:rPr lang="en-US" dirty="0" smtClean="0"/>
              <a:t> ne “CONTROL PANEL”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84" y="2603500"/>
            <a:ext cx="3444657" cy="293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1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2.KONFIGURO CILSIMET E PRINTERIT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jetë</a:t>
            </a:r>
            <a:r>
              <a:rPr lang="en-US" dirty="0"/>
              <a:t> </a:t>
            </a:r>
            <a:r>
              <a:rPr lang="en-US" dirty="0" err="1"/>
              <a:t>instaluar</a:t>
            </a:r>
            <a:r>
              <a:rPr lang="en-US" dirty="0"/>
              <a:t> </a:t>
            </a:r>
            <a:r>
              <a:rPr lang="en-US" dirty="0" err="1"/>
              <a:t>drejtuesi</a:t>
            </a:r>
            <a:r>
              <a:rPr lang="en-US" dirty="0"/>
              <a:t>,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jeni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gjendje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konfiguroni</a:t>
            </a:r>
            <a:r>
              <a:rPr lang="en-US" dirty="0"/>
              <a:t> </a:t>
            </a:r>
            <a:r>
              <a:rPr lang="en-US" dirty="0" err="1"/>
              <a:t>cilësimet</a:t>
            </a:r>
            <a:r>
              <a:rPr lang="en-US" dirty="0"/>
              <a:t> e </a:t>
            </a:r>
            <a:r>
              <a:rPr lang="en-US" dirty="0" err="1"/>
              <a:t>printerit</a:t>
            </a:r>
            <a:r>
              <a:rPr lang="en-US" dirty="0"/>
              <a:t>. </a:t>
            </a:r>
            <a:r>
              <a:rPr lang="en-US" dirty="0" err="1"/>
              <a:t>Për</a:t>
            </a:r>
            <a:r>
              <a:rPr lang="en-US" dirty="0"/>
              <a:t> ta </a:t>
            </a:r>
            <a:r>
              <a:rPr lang="en-US" dirty="0" err="1"/>
              <a:t>bërë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, </a:t>
            </a:r>
            <a:r>
              <a:rPr lang="en-US" dirty="0" err="1"/>
              <a:t>hapni</a:t>
            </a:r>
            <a:r>
              <a:rPr lang="en-US" dirty="0"/>
              <a:t> </a:t>
            </a:r>
            <a:r>
              <a:rPr lang="en-US" dirty="0" err="1"/>
              <a:t>përsëri</a:t>
            </a:r>
            <a:r>
              <a:rPr lang="en-US" dirty="0"/>
              <a:t> </a:t>
            </a:r>
            <a:r>
              <a:rPr lang="en-US" dirty="0" err="1"/>
              <a:t>Panelin</a:t>
            </a:r>
            <a:r>
              <a:rPr lang="en-US" dirty="0"/>
              <a:t> e </a:t>
            </a:r>
            <a:r>
              <a:rPr lang="en-US" dirty="0" err="1"/>
              <a:t>Kontrollit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Windows. </a:t>
            </a:r>
            <a:r>
              <a:rPr lang="en-US" dirty="0" err="1"/>
              <a:t>Klikoni</a:t>
            </a:r>
            <a:r>
              <a:rPr lang="en-US" dirty="0"/>
              <a:t> Devices and Printers, </a:t>
            </a:r>
            <a:r>
              <a:rPr lang="en-US" dirty="0" err="1"/>
              <a:t>më</a:t>
            </a:r>
            <a:r>
              <a:rPr lang="en-US" dirty="0"/>
              <a:t> pas </a:t>
            </a:r>
            <a:r>
              <a:rPr lang="en-US" dirty="0" err="1"/>
              <a:t>kliko</a:t>
            </a:r>
            <a:r>
              <a:rPr lang="en-US" dirty="0"/>
              <a:t> me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djathtën</a:t>
            </a:r>
            <a:r>
              <a:rPr lang="en-US" dirty="0"/>
              <a:t> </a:t>
            </a:r>
            <a:r>
              <a:rPr lang="en-US" dirty="0" err="1"/>
              <a:t>mbi</a:t>
            </a:r>
            <a:r>
              <a:rPr lang="en-US" dirty="0"/>
              <a:t> </a:t>
            </a:r>
            <a:r>
              <a:rPr lang="en-US" dirty="0" err="1"/>
              <a:t>printerin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dëshironi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konfiguroni.Do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shfaqet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kuti</a:t>
            </a:r>
            <a:r>
              <a:rPr lang="en-US" dirty="0"/>
              <a:t> e </a:t>
            </a:r>
            <a:r>
              <a:rPr lang="en-US" dirty="0" err="1"/>
              <a:t>vetive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printerit</a:t>
            </a:r>
            <a:r>
              <a:rPr lang="en-US" dirty="0"/>
              <a:t>.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kuti</a:t>
            </a:r>
            <a:r>
              <a:rPr lang="en-US" dirty="0"/>
              <a:t>,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keni</a:t>
            </a:r>
            <a:r>
              <a:rPr lang="en-US" dirty="0"/>
              <a:t> </a:t>
            </a:r>
            <a:r>
              <a:rPr lang="en-US" dirty="0" err="1"/>
              <a:t>mundësi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konfiguroni</a:t>
            </a:r>
            <a:r>
              <a:rPr lang="en-US" dirty="0"/>
              <a:t> </a:t>
            </a:r>
            <a:r>
              <a:rPr lang="en-US" dirty="0" err="1"/>
              <a:t>opsione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r>
              <a:rPr lang="en-US" dirty="0"/>
              <a:t> </a:t>
            </a:r>
            <a:r>
              <a:rPr lang="en-US" dirty="0" err="1"/>
              <a:t>printimi</a:t>
            </a:r>
            <a:r>
              <a:rPr lang="en-US" dirty="0"/>
              <a:t>,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tilla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madhësia</a:t>
            </a:r>
            <a:r>
              <a:rPr lang="en-US" dirty="0"/>
              <a:t> e </a:t>
            </a:r>
            <a:r>
              <a:rPr lang="en-US" dirty="0" err="1"/>
              <a:t>letrës</a:t>
            </a:r>
            <a:r>
              <a:rPr lang="en-US" dirty="0"/>
              <a:t>, </a:t>
            </a:r>
            <a:r>
              <a:rPr lang="en-US" dirty="0" err="1"/>
              <a:t>orientimi</a:t>
            </a:r>
            <a:r>
              <a:rPr lang="en-US" dirty="0"/>
              <a:t>, </a:t>
            </a:r>
            <a:r>
              <a:rPr lang="en-US" dirty="0" err="1"/>
              <a:t>cilësia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. Kur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keni</a:t>
            </a:r>
            <a:r>
              <a:rPr lang="en-US" dirty="0"/>
              <a:t> </a:t>
            </a:r>
            <a:r>
              <a:rPr lang="en-US" dirty="0" err="1"/>
              <a:t>mbaruar</a:t>
            </a:r>
            <a:r>
              <a:rPr lang="en-US" dirty="0"/>
              <a:t>, </a:t>
            </a:r>
            <a:r>
              <a:rPr lang="en-US" dirty="0" err="1"/>
              <a:t>klikoni</a:t>
            </a:r>
            <a:r>
              <a:rPr lang="en-US" dirty="0"/>
              <a:t> OK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ruajtur</a:t>
            </a:r>
            <a:r>
              <a:rPr lang="en-US" dirty="0"/>
              <a:t> </a:t>
            </a:r>
            <a:r>
              <a:rPr lang="en-US" dirty="0" err="1"/>
              <a:t>ndryshimet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41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691" y="3492848"/>
            <a:ext cx="3504656" cy="1342199"/>
          </a:xfrm>
        </p:spPr>
        <p:txBody>
          <a:bodyPr/>
          <a:lstStyle/>
          <a:p>
            <a:r>
              <a:rPr lang="en-US" dirty="0" err="1"/>
              <a:t>Pasi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hyr</a:t>
            </a:r>
            <a:r>
              <a:rPr lang="en-US" dirty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“CONTROL PANEL” </a:t>
            </a:r>
            <a:r>
              <a:rPr lang="en-US" dirty="0" err="1" smtClean="0"/>
              <a:t>klikojm</a:t>
            </a:r>
            <a:r>
              <a:rPr lang="en-US" dirty="0" smtClean="0"/>
              <a:t> </a:t>
            </a:r>
            <a:r>
              <a:rPr lang="en-US" dirty="0" err="1"/>
              <a:t>tek</a:t>
            </a:r>
            <a:r>
              <a:rPr lang="en-US" dirty="0"/>
              <a:t> “DEVICES </a:t>
            </a:r>
            <a:r>
              <a:rPr lang="en-US" dirty="0" smtClean="0"/>
              <a:t>AND PRINTERS</a:t>
            </a:r>
            <a:r>
              <a:rPr lang="en-US" dirty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3" y="2763772"/>
            <a:ext cx="5314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3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540870"/>
            <a:ext cx="5204567" cy="3416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82005" y="323335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qoftëse</a:t>
            </a:r>
            <a:r>
              <a:rPr lang="en-US" dirty="0"/>
              <a:t> </a:t>
            </a:r>
            <a:r>
              <a:rPr lang="en-US" dirty="0" err="1"/>
              <a:t>dëshirojmë</a:t>
            </a:r>
            <a:r>
              <a:rPr lang="en-US" dirty="0"/>
              <a:t> </a:t>
            </a:r>
            <a:r>
              <a:rPr lang="en-US" dirty="0" err="1"/>
              <a:t>të</a:t>
            </a:r>
            <a:endParaRPr lang="en-US" dirty="0"/>
          </a:p>
          <a:p>
            <a:r>
              <a:rPr lang="en-US" dirty="0" err="1"/>
              <a:t>instalojmë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printer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ri</a:t>
            </a:r>
            <a:endParaRPr lang="en-US" dirty="0"/>
          </a:p>
          <a:p>
            <a:r>
              <a:rPr lang="en-US" dirty="0" err="1"/>
              <a:t>atëherë</a:t>
            </a:r>
            <a:r>
              <a:rPr lang="en-US" dirty="0"/>
              <a:t> </a:t>
            </a:r>
            <a:r>
              <a:rPr lang="en-US" dirty="0" err="1"/>
              <a:t>klikojm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“ADD</a:t>
            </a:r>
          </a:p>
          <a:p>
            <a:r>
              <a:rPr lang="en-US" dirty="0"/>
              <a:t>PRINTER” </a:t>
            </a:r>
            <a:r>
              <a:rPr lang="en-US" dirty="0" err="1"/>
              <a:t>ose</a:t>
            </a:r>
            <a:r>
              <a:rPr lang="en-US" dirty="0"/>
              <a:t> e </a:t>
            </a:r>
            <a:r>
              <a:rPr lang="en-US" dirty="0" err="1"/>
              <a:t>shtypin</a:t>
            </a:r>
            <a:endParaRPr lang="en-US" dirty="0"/>
          </a:p>
          <a:p>
            <a:r>
              <a:rPr lang="en-US" dirty="0" err="1"/>
              <a:t>tastin</a:t>
            </a:r>
            <a:r>
              <a:rPr lang="en-US" dirty="0"/>
              <a:t> e </a:t>
            </a:r>
            <a:r>
              <a:rPr lang="en-US" dirty="0" err="1"/>
              <a:t>djatht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mausit</a:t>
            </a:r>
            <a:r>
              <a:rPr lang="en-US" dirty="0"/>
              <a:t> </a:t>
            </a:r>
            <a:r>
              <a:rPr lang="en-US" dirty="0" err="1"/>
              <a:t>dhe</a:t>
            </a:r>
            <a:endParaRPr lang="en-US" dirty="0"/>
          </a:p>
          <a:p>
            <a:r>
              <a:rPr lang="en-US" dirty="0" err="1"/>
              <a:t>klikojm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“Add Devices</a:t>
            </a:r>
          </a:p>
          <a:p>
            <a:r>
              <a:rPr lang="en-US" dirty="0"/>
              <a:t>and Printers”</a:t>
            </a:r>
          </a:p>
        </p:txBody>
      </p:sp>
    </p:spTree>
    <p:extLst>
      <p:ext uri="{BB962C8B-B14F-4D97-AF65-F5344CB8AC3E}">
        <p14:creationId xmlns:p14="http://schemas.microsoft.com/office/powerpoint/2010/main" val="187201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677" y="3041910"/>
            <a:ext cx="4255983" cy="27200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304191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Pasi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klikojmë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“ADD A</a:t>
            </a:r>
          </a:p>
          <a:p>
            <a:r>
              <a:rPr lang="en-US" dirty="0"/>
              <a:t>PRINTER”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paraqitet</a:t>
            </a:r>
            <a:endParaRPr lang="en-US" dirty="0"/>
          </a:p>
          <a:p>
            <a:r>
              <a:rPr lang="en-US" dirty="0" err="1"/>
              <a:t>dritarja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I </a:t>
            </a:r>
            <a:r>
              <a:rPr lang="en-US" dirty="0" err="1"/>
              <a:t>kemi</a:t>
            </a:r>
            <a:r>
              <a:rPr lang="en-US" dirty="0"/>
              <a:t> 2 </a:t>
            </a:r>
            <a:r>
              <a:rPr lang="en-US" dirty="0" err="1"/>
              <a:t>opsione</a:t>
            </a:r>
            <a:endParaRPr lang="en-US" dirty="0"/>
          </a:p>
          <a:p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instaluar</a:t>
            </a:r>
            <a:r>
              <a:rPr lang="en-US" dirty="0"/>
              <a:t> </a:t>
            </a:r>
            <a:r>
              <a:rPr lang="en-US" dirty="0" err="1"/>
              <a:t>printerin</a:t>
            </a:r>
            <a:r>
              <a:rPr lang="en-US" dirty="0"/>
              <a:t>:</a:t>
            </a:r>
          </a:p>
          <a:p>
            <a:r>
              <a:rPr lang="en-US" dirty="0" smtClean="0"/>
              <a:t>Add </a:t>
            </a:r>
            <a:r>
              <a:rPr lang="en-US" dirty="0"/>
              <a:t>a Local Printer(</a:t>
            </a:r>
            <a:r>
              <a:rPr lang="en-US" dirty="0" err="1"/>
              <a:t>Instalimi</a:t>
            </a:r>
            <a:endParaRPr lang="en-US" dirty="0"/>
          </a:p>
          <a:p>
            <a:r>
              <a:rPr lang="en-US" dirty="0"/>
              <a:t>me </a:t>
            </a:r>
            <a:r>
              <a:rPr lang="en-US" dirty="0" err="1"/>
              <a:t>kabllo</a:t>
            </a:r>
            <a:r>
              <a:rPr lang="en-US" dirty="0"/>
              <a:t>)</a:t>
            </a:r>
          </a:p>
          <a:p>
            <a:r>
              <a:rPr lang="en-US" dirty="0" smtClean="0"/>
              <a:t>Add </a:t>
            </a:r>
            <a:r>
              <a:rPr lang="en-US" dirty="0"/>
              <a:t>a network, </a:t>
            </a:r>
            <a:r>
              <a:rPr lang="en-US" dirty="0" err="1"/>
              <a:t>wirless</a:t>
            </a:r>
            <a:r>
              <a:rPr lang="en-US" dirty="0"/>
              <a:t> or</a:t>
            </a:r>
          </a:p>
          <a:p>
            <a:r>
              <a:rPr lang="en-US" dirty="0"/>
              <a:t>Bluetooth printer(</a:t>
            </a:r>
            <a:r>
              <a:rPr lang="en-US" dirty="0" err="1"/>
              <a:t>Instalimi</a:t>
            </a:r>
            <a:r>
              <a:rPr lang="en-US" dirty="0"/>
              <a:t> pa</a:t>
            </a:r>
          </a:p>
          <a:p>
            <a:r>
              <a:rPr lang="en-US" dirty="0" err="1"/>
              <a:t>kabllo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263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776885"/>
            <a:ext cx="4133850" cy="3019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04142" y="36864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dritare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paraqitet</a:t>
            </a:r>
            <a:endParaRPr lang="en-US" dirty="0"/>
          </a:p>
          <a:p>
            <a:r>
              <a:rPr lang="en-US" dirty="0" err="1"/>
              <a:t>mundësia</a:t>
            </a:r>
            <a:r>
              <a:rPr lang="en-US" dirty="0"/>
              <a:t> e </a:t>
            </a:r>
            <a:r>
              <a:rPr lang="en-US" dirty="0" err="1"/>
              <a:t>instalimit</a:t>
            </a:r>
            <a:r>
              <a:rPr lang="en-US" dirty="0"/>
              <a:t> </a:t>
            </a:r>
            <a:r>
              <a:rPr lang="en-US" dirty="0" err="1"/>
              <a:t>të</a:t>
            </a:r>
            <a:endParaRPr lang="en-US" dirty="0"/>
          </a:p>
          <a:p>
            <a:r>
              <a:rPr lang="en-US" dirty="0" err="1"/>
              <a:t>printerit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llojet</a:t>
            </a:r>
            <a:r>
              <a:rPr lang="en-US" dirty="0"/>
              <a:t> e </a:t>
            </a:r>
            <a:r>
              <a:rPr lang="en-US" dirty="0" err="1"/>
              <a:t>porteve</a:t>
            </a:r>
            <a:r>
              <a:rPr lang="en-US" dirty="0"/>
              <a:t> </a:t>
            </a:r>
            <a:r>
              <a:rPr lang="en-US" dirty="0" err="1"/>
              <a:t>të</a:t>
            </a:r>
            <a:endParaRPr lang="en-US" dirty="0"/>
          </a:p>
          <a:p>
            <a:r>
              <a:rPr lang="en-US" dirty="0" err="1"/>
              <a:t>instalimit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tij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065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993720"/>
            <a:ext cx="4501122" cy="29509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56745" y="38690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Pasi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vendosim</a:t>
            </a:r>
            <a:r>
              <a:rPr lang="en-US" dirty="0"/>
              <a:t> </a:t>
            </a:r>
            <a:r>
              <a:rPr lang="en-US" dirty="0" err="1"/>
              <a:t>për</a:t>
            </a:r>
            <a:endParaRPr lang="en-US" dirty="0"/>
          </a:p>
          <a:p>
            <a:r>
              <a:rPr lang="en-US" dirty="0" err="1"/>
              <a:t>portën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dëshirojmë</a:t>
            </a:r>
            <a:endParaRPr lang="en-US" dirty="0"/>
          </a:p>
          <a:p>
            <a:r>
              <a:rPr lang="en-US" dirty="0" err="1"/>
              <a:t>atëherë</a:t>
            </a:r>
            <a:r>
              <a:rPr lang="en-US" dirty="0"/>
              <a:t> </a:t>
            </a:r>
            <a:r>
              <a:rPr lang="en-US" dirty="0" err="1"/>
              <a:t>caktojmë</a:t>
            </a:r>
            <a:r>
              <a:rPr lang="en-US" dirty="0"/>
              <a:t> </a:t>
            </a:r>
            <a:r>
              <a:rPr lang="en-US" dirty="0" err="1"/>
              <a:t>Ip-të</a:t>
            </a:r>
            <a:r>
              <a:rPr lang="en-US" dirty="0"/>
              <a:t> e</a:t>
            </a:r>
          </a:p>
          <a:p>
            <a:r>
              <a:rPr lang="en-US" dirty="0" err="1"/>
              <a:t>printerit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78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285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PREZANTIM:INSTALIMI DHE KONFIGURIMI I PRINTERIT</vt:lpstr>
      <vt:lpstr>PRINTERI</vt:lpstr>
      <vt:lpstr>INSTALIMI DHE KONFIGURIMI I PRINTERIT</vt:lpstr>
      <vt:lpstr>2.KONFIGURO CILSIMET E PRINTERIT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PREZANTIM:INSTALIMI DHE KONFIGURIMI I PRINTERIT</dc:title>
  <dc:creator>Redon</dc:creator>
  <cp:lastModifiedBy>Hp</cp:lastModifiedBy>
  <cp:revision>5</cp:revision>
  <dcterms:created xsi:type="dcterms:W3CDTF">2023-10-08T14:27:52Z</dcterms:created>
  <dcterms:modified xsi:type="dcterms:W3CDTF">2023-11-28T12:17:29Z</dcterms:modified>
</cp:coreProperties>
</file>