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75C398F-D0F4-4E7D-9309-99F1DFC79EC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BF28EC7-4DDB-43C8-ADC9-FECA691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398F-D0F4-4E7D-9309-99F1DFC79EC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8EC7-4DDB-43C8-ADC9-FECA691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3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398F-D0F4-4E7D-9309-99F1DFC79EC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8EC7-4DDB-43C8-ADC9-FECA691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43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398F-D0F4-4E7D-9309-99F1DFC79EC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8EC7-4DDB-43C8-ADC9-FECA691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05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398F-D0F4-4E7D-9309-99F1DFC79EC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8EC7-4DDB-43C8-ADC9-FECA691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398F-D0F4-4E7D-9309-99F1DFC79EC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8EC7-4DDB-43C8-ADC9-FECA691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20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398F-D0F4-4E7D-9309-99F1DFC79EC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8EC7-4DDB-43C8-ADC9-FECA691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57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75C398F-D0F4-4E7D-9309-99F1DFC79EC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8EC7-4DDB-43C8-ADC9-FECA691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12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75C398F-D0F4-4E7D-9309-99F1DFC79EC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8EC7-4DDB-43C8-ADC9-FECA691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398F-D0F4-4E7D-9309-99F1DFC79EC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8EC7-4DDB-43C8-ADC9-FECA691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6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398F-D0F4-4E7D-9309-99F1DFC79EC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8EC7-4DDB-43C8-ADC9-FECA691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3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398F-D0F4-4E7D-9309-99F1DFC79EC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8EC7-4DDB-43C8-ADC9-FECA691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2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398F-D0F4-4E7D-9309-99F1DFC79EC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8EC7-4DDB-43C8-ADC9-FECA691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4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398F-D0F4-4E7D-9309-99F1DFC79EC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8EC7-4DDB-43C8-ADC9-FECA691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7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398F-D0F4-4E7D-9309-99F1DFC79EC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8EC7-4DDB-43C8-ADC9-FECA691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8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398F-D0F4-4E7D-9309-99F1DFC79EC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8EC7-4DDB-43C8-ADC9-FECA691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0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C398F-D0F4-4E7D-9309-99F1DFC79EC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8EC7-4DDB-43C8-ADC9-FECA691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2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75C398F-D0F4-4E7D-9309-99F1DFC79EC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BF28EC7-4DDB-43C8-ADC9-FECA6914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6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PROJEKT:SHTEPIZA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PUNOI:REDON MEHMETI</a:t>
            </a:r>
          </a:p>
          <a:p>
            <a:r>
              <a:rPr lang="en-US" dirty="0" smtClean="0"/>
              <a:t>PROF:DRITA REXHEPI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1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PËRMBAJTJA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SHTEPIZA</a:t>
            </a:r>
          </a:p>
          <a:p>
            <a:r>
              <a:rPr lang="en-US" dirty="0" smtClean="0"/>
              <a:t>PJESET PËRBËRSE BRENDA SHTEPIZES</a:t>
            </a:r>
          </a:p>
          <a:p>
            <a:r>
              <a:rPr lang="en-US" dirty="0" smtClean="0"/>
              <a:t>LLOJET E SHTEPIZAVE</a:t>
            </a:r>
          </a:p>
          <a:p>
            <a:r>
              <a:rPr lang="en-US" dirty="0" smtClean="0"/>
              <a:t>KOMPJUTERI ALL IN ONE</a:t>
            </a:r>
          </a:p>
          <a:p>
            <a:r>
              <a:rPr lang="en-US" dirty="0" smtClean="0"/>
              <a:t>DISA FOTO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SHTEPIZA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Shtëpiza</a:t>
            </a:r>
            <a:r>
              <a:rPr lang="en-US" dirty="0" smtClean="0"/>
              <a:t> </a:t>
            </a:r>
            <a:r>
              <a:rPr lang="en-US" dirty="0" err="1" smtClean="0"/>
              <a:t>është</a:t>
            </a:r>
            <a:r>
              <a:rPr lang="en-US" dirty="0" smtClean="0"/>
              <a:t> </a:t>
            </a:r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kuti</a:t>
            </a:r>
            <a:r>
              <a:rPr lang="en-US" dirty="0" smtClean="0"/>
              <a:t> </a:t>
            </a:r>
            <a:r>
              <a:rPr lang="en-US" dirty="0" err="1" smtClean="0"/>
              <a:t>alumini</a:t>
            </a:r>
            <a:r>
              <a:rPr lang="en-US" dirty="0" smtClean="0"/>
              <a:t> </a:t>
            </a:r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cilen</a:t>
            </a:r>
            <a:r>
              <a:rPr lang="en-US" dirty="0" smtClean="0"/>
              <a:t> </a:t>
            </a:r>
            <a:r>
              <a:rPr lang="en-US" dirty="0" err="1" smtClean="0"/>
              <a:t>janë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vendosura</a:t>
            </a:r>
            <a:r>
              <a:rPr lang="en-US" dirty="0" smtClean="0"/>
              <a:t> </a:t>
            </a:r>
            <a:r>
              <a:rPr lang="en-US" dirty="0" err="1" smtClean="0"/>
              <a:t>komoponente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tjera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Shtëpiza</a:t>
            </a:r>
            <a:r>
              <a:rPr lang="en-US" dirty="0"/>
              <a:t> e </a:t>
            </a:r>
            <a:r>
              <a:rPr lang="en-US" dirty="0" err="1"/>
              <a:t>kompjuterit</a:t>
            </a:r>
            <a:r>
              <a:rPr lang="en-US" dirty="0"/>
              <a:t> </a:t>
            </a:r>
            <a:r>
              <a:rPr lang="en-US" dirty="0" err="1"/>
              <a:t>përmban</a:t>
            </a:r>
            <a:r>
              <a:rPr lang="en-US" dirty="0"/>
              <a:t> </a:t>
            </a:r>
            <a:r>
              <a:rPr lang="en-US" dirty="0" err="1"/>
              <a:t>këta</a:t>
            </a:r>
            <a:r>
              <a:rPr lang="en-US" dirty="0"/>
              <a:t> </a:t>
            </a:r>
            <a:r>
              <a:rPr lang="en-US" dirty="0" err="1"/>
              <a:t>komponent</a:t>
            </a:r>
            <a:r>
              <a:rPr lang="en-US" dirty="0"/>
              <a:t> </a:t>
            </a:r>
            <a:r>
              <a:rPr lang="en-US" dirty="0" err="1"/>
              <a:t>bazikë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kompjuterit:njesia</a:t>
            </a:r>
            <a:r>
              <a:rPr lang="en-US" dirty="0"/>
              <a:t> </a:t>
            </a:r>
            <a:r>
              <a:rPr lang="en-US" dirty="0" err="1"/>
              <a:t>qendrore</a:t>
            </a:r>
            <a:r>
              <a:rPr lang="en-US" dirty="0"/>
              <a:t>(CPU) </a:t>
            </a:r>
            <a:r>
              <a:rPr lang="en-US" dirty="0" err="1" smtClean="0"/>
              <a:t>ose</a:t>
            </a:r>
            <a:r>
              <a:rPr lang="en-US" dirty="0" smtClean="0"/>
              <a:t> </a:t>
            </a:r>
            <a:r>
              <a:rPr lang="en-US" dirty="0" err="1" smtClean="0"/>
              <a:t>procesori,kujtesen,pllaken</a:t>
            </a:r>
            <a:r>
              <a:rPr lang="en-US" dirty="0" smtClean="0"/>
              <a:t> </a:t>
            </a:r>
            <a:r>
              <a:rPr lang="en-US" dirty="0" err="1"/>
              <a:t>amë,diskun</a:t>
            </a:r>
            <a:r>
              <a:rPr lang="en-US" dirty="0"/>
              <a:t> e </a:t>
            </a:r>
            <a:r>
              <a:rPr lang="en-US" dirty="0" err="1"/>
              <a:t>ngurte</a:t>
            </a:r>
            <a:r>
              <a:rPr lang="en-US" dirty="0"/>
              <a:t> </a:t>
            </a:r>
            <a:r>
              <a:rPr lang="en-US" dirty="0" err="1"/>
              <a:t>etj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707" y="4311650"/>
            <a:ext cx="2009775" cy="212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3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Pjeset</a:t>
            </a:r>
            <a:r>
              <a:rPr lang="en-US" dirty="0" smtClean="0"/>
              <a:t> </a:t>
            </a:r>
            <a:r>
              <a:rPr lang="en-US" dirty="0" err="1" smtClean="0"/>
              <a:t>perberse</a:t>
            </a:r>
            <a:r>
              <a:rPr lang="en-US" dirty="0" smtClean="0"/>
              <a:t> </a:t>
            </a:r>
            <a:r>
              <a:rPr lang="en-US" dirty="0" err="1" smtClean="0"/>
              <a:t>brenda</a:t>
            </a:r>
            <a:r>
              <a:rPr lang="en-US" dirty="0" smtClean="0"/>
              <a:t> </a:t>
            </a:r>
            <a:r>
              <a:rPr lang="en-US" dirty="0" err="1" smtClean="0"/>
              <a:t>shtepizes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Disa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pjeset</a:t>
            </a:r>
            <a:r>
              <a:rPr lang="en-US" dirty="0"/>
              <a:t> </a:t>
            </a:r>
            <a:r>
              <a:rPr lang="en-US" dirty="0" err="1"/>
              <a:t>kryesore</a:t>
            </a:r>
            <a:r>
              <a:rPr lang="en-US" dirty="0"/>
              <a:t> </a:t>
            </a:r>
            <a:r>
              <a:rPr lang="en-US" dirty="0" err="1"/>
              <a:t>qe</a:t>
            </a:r>
            <a:r>
              <a:rPr lang="en-US" dirty="0"/>
              <a:t> </a:t>
            </a:r>
            <a:r>
              <a:rPr lang="en-US" dirty="0" err="1"/>
              <a:t>gjenden</a:t>
            </a:r>
            <a:r>
              <a:rPr lang="en-US" dirty="0"/>
              <a:t> ne </a:t>
            </a:r>
            <a:r>
              <a:rPr lang="en-US" dirty="0" err="1"/>
              <a:t>shtepiz</a:t>
            </a:r>
            <a:r>
              <a:rPr lang="en-US" dirty="0"/>
              <a:t> </a:t>
            </a:r>
            <a:r>
              <a:rPr lang="en-US" dirty="0" err="1"/>
              <a:t>jane</a:t>
            </a:r>
            <a:r>
              <a:rPr lang="en-US" dirty="0"/>
              <a:t> : </a:t>
            </a:r>
            <a:r>
              <a:rPr lang="en-US" dirty="0" err="1"/>
              <a:t>Pllaka</a:t>
            </a:r>
            <a:endParaRPr lang="en-US" dirty="0"/>
          </a:p>
          <a:p>
            <a:r>
              <a:rPr lang="en-US" dirty="0" err="1"/>
              <a:t>ame,Procesori</a:t>
            </a:r>
            <a:r>
              <a:rPr lang="en-US" dirty="0"/>
              <a:t>, </a:t>
            </a:r>
            <a:r>
              <a:rPr lang="en-US" dirty="0" err="1"/>
              <a:t>Hardisku</a:t>
            </a:r>
            <a:r>
              <a:rPr lang="en-US" dirty="0"/>
              <a:t>, RAM-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CPU,kartela</a:t>
            </a:r>
            <a:r>
              <a:rPr lang="en-US" dirty="0"/>
              <a:t> </a:t>
            </a:r>
            <a:r>
              <a:rPr lang="en-US" dirty="0" err="1" smtClean="0"/>
              <a:t>grafike,ftohesit</a:t>
            </a:r>
            <a:r>
              <a:rPr lang="en-US" dirty="0" smtClean="0"/>
              <a:t>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smtClean="0"/>
              <a:t>intercooler.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035" y="3654925"/>
            <a:ext cx="238125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239" y="3654925"/>
            <a:ext cx="2091291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151" y="3576637"/>
            <a:ext cx="3488007" cy="228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6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814192"/>
            <a:ext cx="8761413" cy="866440"/>
          </a:xfrm>
        </p:spPr>
        <p:txBody>
          <a:bodyPr/>
          <a:lstStyle/>
          <a:p>
            <a:r>
              <a:rPr lang="en-US" dirty="0" smtClean="0"/>
              <a:t>LLOJET E SHTEPIZAVE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Kemi</a:t>
            </a:r>
            <a:r>
              <a:rPr lang="en-US" dirty="0" smtClean="0"/>
              <a:t> </a:t>
            </a:r>
            <a:r>
              <a:rPr lang="en-US" dirty="0" err="1" smtClean="0"/>
              <a:t>dy</a:t>
            </a:r>
            <a:r>
              <a:rPr lang="en-US" dirty="0" smtClean="0"/>
              <a:t> </a:t>
            </a:r>
            <a:r>
              <a:rPr lang="en-US" dirty="0" err="1" smtClean="0"/>
              <a:t>lloje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shtepizave</a:t>
            </a:r>
            <a:r>
              <a:rPr lang="en-US" dirty="0" smtClean="0"/>
              <a:t> </a:t>
            </a:r>
            <a:r>
              <a:rPr lang="en-US" dirty="0" err="1" smtClean="0"/>
              <a:t>ato</a:t>
            </a:r>
            <a:r>
              <a:rPr lang="en-US" dirty="0" smtClean="0"/>
              <a:t> </a:t>
            </a:r>
            <a:r>
              <a:rPr lang="en-US" dirty="0" err="1" smtClean="0"/>
              <a:t>janë:vertikale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horizontale</a:t>
            </a:r>
            <a:endParaRPr lang="en-US" dirty="0" smtClean="0"/>
          </a:p>
          <a:p>
            <a:r>
              <a:rPr lang="en-US" dirty="0" err="1" smtClean="0"/>
              <a:t>Një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704" y="3541342"/>
            <a:ext cx="3144033" cy="202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9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102291"/>
            <a:ext cx="8761413" cy="726510"/>
          </a:xfrm>
        </p:spPr>
        <p:txBody>
          <a:bodyPr/>
          <a:lstStyle/>
          <a:p>
            <a:r>
              <a:rPr lang="en-US" dirty="0"/>
              <a:t>KOMPJUTERI ALL IN ONE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kompjuter</a:t>
            </a:r>
            <a:r>
              <a:rPr lang="en-US" dirty="0"/>
              <a:t> "</a:t>
            </a:r>
            <a:r>
              <a:rPr lang="en-US" dirty="0" err="1"/>
              <a:t>gjithë-në-një</a:t>
            </a:r>
            <a:r>
              <a:rPr lang="en-US" dirty="0" smtClean="0"/>
              <a:t>" </a:t>
            </a:r>
            <a:r>
              <a:rPr lang="en-US" dirty="0" err="1"/>
              <a:t>ose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kompjuter</a:t>
            </a:r>
            <a:r>
              <a:rPr lang="en-US" dirty="0"/>
              <a:t> "</a:t>
            </a:r>
            <a:r>
              <a:rPr lang="en-US" dirty="0" err="1"/>
              <a:t>gjithë-në-një</a:t>
            </a:r>
            <a:r>
              <a:rPr lang="en-US" dirty="0"/>
              <a:t>"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kompjuter</a:t>
            </a:r>
            <a:r>
              <a:rPr lang="en-US" dirty="0"/>
              <a:t> personal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integron</a:t>
            </a:r>
            <a:r>
              <a:rPr lang="en-US" dirty="0"/>
              <a:t> </a:t>
            </a:r>
            <a:r>
              <a:rPr lang="en-US" dirty="0" err="1"/>
              <a:t>komponentët</a:t>
            </a:r>
            <a:r>
              <a:rPr lang="en-US" dirty="0"/>
              <a:t> e </a:t>
            </a:r>
            <a:r>
              <a:rPr lang="en-US" dirty="0" err="1"/>
              <a:t>brendshëm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sistemit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njëjtën</a:t>
            </a:r>
            <a:r>
              <a:rPr lang="en-US" dirty="0"/>
              <a:t> </a:t>
            </a:r>
            <a:r>
              <a:rPr lang="en-US" dirty="0" err="1"/>
              <a:t>kasë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ekrani</a:t>
            </a:r>
            <a:r>
              <a:rPr lang="en-US" dirty="0"/>
              <a:t>, duke </a:t>
            </a:r>
            <a:r>
              <a:rPr lang="en-US" dirty="0" err="1"/>
              <a:t>zënë</a:t>
            </a:r>
            <a:r>
              <a:rPr lang="en-US" dirty="0"/>
              <a:t> </a:t>
            </a:r>
            <a:r>
              <a:rPr lang="en-US" dirty="0" err="1"/>
              <a:t>kështu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gjurmë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vogël</a:t>
            </a:r>
            <a:r>
              <a:rPr lang="en-US" dirty="0"/>
              <a:t> (me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pak</a:t>
            </a:r>
            <a:r>
              <a:rPr lang="en-US" dirty="0"/>
              <a:t> </a:t>
            </a:r>
            <a:r>
              <a:rPr lang="en-US" dirty="0" err="1"/>
              <a:t>kabllo</a:t>
            </a:r>
            <a:r>
              <a:rPr lang="en-US" dirty="0"/>
              <a:t>) </a:t>
            </a:r>
            <a:r>
              <a:rPr lang="en-US" dirty="0" err="1"/>
              <a:t>sesa</a:t>
            </a:r>
            <a:r>
              <a:rPr lang="en-US" dirty="0"/>
              <a:t> </a:t>
            </a:r>
            <a:r>
              <a:rPr lang="en-US" dirty="0" err="1"/>
              <a:t>desktopët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përfshijnë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kullë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385" y="4171950"/>
            <a:ext cx="24765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0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 FOTO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4017" y="2757487"/>
            <a:ext cx="2466975" cy="2365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628" y="2757487"/>
            <a:ext cx="2486025" cy="23656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954" y="2757487"/>
            <a:ext cx="2867025" cy="236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0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FALEMINDERIT</a:t>
            </a:r>
          </a:p>
          <a:p>
            <a:r>
              <a:rPr lang="en-US" sz="4800" dirty="0" smtClean="0"/>
              <a:t>PËR</a:t>
            </a:r>
          </a:p>
          <a:p>
            <a:r>
              <a:rPr lang="en-US" sz="4800" smtClean="0"/>
              <a:t>VËMENDJE!!!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1302620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</TotalTime>
  <Words>156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PROJEKT:SHTEPIZA</vt:lpstr>
      <vt:lpstr>PËRMBAJTJA</vt:lpstr>
      <vt:lpstr>SHTEPIZA</vt:lpstr>
      <vt:lpstr>Pjeset perberse brenda shtepizes</vt:lpstr>
      <vt:lpstr>LLOJET E SHTEPIZAVE</vt:lpstr>
      <vt:lpstr>KOMPJUTERI ALL IN ONE </vt:lpstr>
      <vt:lpstr>DISA FOTO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PROJEKT:SHTEPIZA</dc:title>
  <dc:creator>Hp</dc:creator>
  <cp:lastModifiedBy>Hp</cp:lastModifiedBy>
  <cp:revision>3</cp:revision>
  <dcterms:created xsi:type="dcterms:W3CDTF">2023-11-26T15:17:18Z</dcterms:created>
  <dcterms:modified xsi:type="dcterms:W3CDTF">2023-11-26T15:35:21Z</dcterms:modified>
</cp:coreProperties>
</file>