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56F2F-9EF4-44BE-8941-FBCB5479866E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C03BF-CE15-4978-80E4-C54F7142EB4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38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56F2F-9EF4-44BE-8941-FBCB5479866E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C03BF-CE15-4978-80E4-C54F7142E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55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56F2F-9EF4-44BE-8941-FBCB5479866E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C03BF-CE15-4978-80E4-C54F7142E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57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56F2F-9EF4-44BE-8941-FBCB5479866E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C03BF-CE15-4978-80E4-C54F7142E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24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56F2F-9EF4-44BE-8941-FBCB5479866E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C03BF-CE15-4978-80E4-C54F7142EB4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229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56F2F-9EF4-44BE-8941-FBCB5479866E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C03BF-CE15-4978-80E4-C54F7142E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79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56F2F-9EF4-44BE-8941-FBCB5479866E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C03BF-CE15-4978-80E4-C54F7142E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10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56F2F-9EF4-44BE-8941-FBCB5479866E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C03BF-CE15-4978-80E4-C54F7142E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671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56F2F-9EF4-44BE-8941-FBCB5479866E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C03BF-CE15-4978-80E4-C54F7142E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68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4756F2F-9EF4-44BE-8941-FBCB5479866E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1C03BF-CE15-4978-80E4-C54F7142E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50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56F2F-9EF4-44BE-8941-FBCB5479866E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C03BF-CE15-4978-80E4-C54F7142E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1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4756F2F-9EF4-44BE-8941-FBCB5479866E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51C03BF-CE15-4978-80E4-C54F7142EB4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513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P</a:t>
            </a:r>
            <a:r>
              <a:rPr lang="en-US" sz="7200" dirty="0" smtClean="0"/>
              <a:t>ROJEKT:</a:t>
            </a:r>
            <a:br>
              <a:rPr lang="en-US" sz="7200" dirty="0" smtClean="0"/>
            </a:br>
            <a:r>
              <a:rPr lang="en-US" sz="7200" dirty="0" smtClean="0"/>
              <a:t>LINUX-UBUNTU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PUNOI:REDON MEHMETI</a:t>
            </a:r>
          </a:p>
          <a:p>
            <a:r>
              <a:rPr lang="en-US" dirty="0" smtClean="0"/>
              <a:t>PROF:DRITA REXHEPI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66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SIGURIA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985771"/>
            <a:ext cx="3526971" cy="1746552"/>
          </a:xfrm>
        </p:spPr>
        <p:txBody>
          <a:bodyPr/>
          <a:lstStyle/>
          <a:p>
            <a:r>
              <a:rPr lang="en-US" dirty="0" err="1"/>
              <a:t>Ashtu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shpërndarjet</a:t>
            </a:r>
            <a:r>
              <a:rPr lang="en-US" dirty="0"/>
              <a:t> e </a:t>
            </a:r>
            <a:r>
              <a:rPr lang="en-US" dirty="0" err="1"/>
              <a:t>tjera</a:t>
            </a:r>
            <a:r>
              <a:rPr lang="en-US" dirty="0"/>
              <a:t> Linux, Ubuntu </a:t>
            </a:r>
            <a:r>
              <a:rPr lang="en-US" dirty="0" err="1"/>
              <a:t>vendos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theks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fortë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siguria</a:t>
            </a:r>
            <a:r>
              <a:rPr lang="en-US" dirty="0"/>
              <a:t>. Ai </a:t>
            </a:r>
            <a:r>
              <a:rPr lang="en-US" dirty="0" err="1"/>
              <a:t>përfiton</a:t>
            </a:r>
            <a:r>
              <a:rPr lang="en-US" dirty="0"/>
              <a:t> </a:t>
            </a:r>
            <a:r>
              <a:rPr lang="en-US" dirty="0" err="1"/>
              <a:t>nga</a:t>
            </a:r>
            <a:r>
              <a:rPr lang="en-US" dirty="0"/>
              <a:t> </a:t>
            </a:r>
            <a:r>
              <a:rPr lang="en-US" dirty="0" err="1"/>
              <a:t>veçoritë</a:t>
            </a:r>
            <a:r>
              <a:rPr lang="en-US" dirty="0"/>
              <a:t> e </a:t>
            </a:r>
            <a:r>
              <a:rPr lang="en-US" dirty="0" err="1"/>
              <a:t>sigurisë</a:t>
            </a:r>
            <a:r>
              <a:rPr lang="en-US" dirty="0"/>
              <a:t> </a:t>
            </a:r>
            <a:r>
              <a:rPr lang="en-US" dirty="0" err="1"/>
              <a:t>së</a:t>
            </a:r>
            <a:r>
              <a:rPr lang="en-US" dirty="0"/>
              <a:t> </a:t>
            </a:r>
            <a:r>
              <a:rPr lang="en-US" dirty="0" err="1"/>
              <a:t>kernelit</a:t>
            </a:r>
            <a:r>
              <a:rPr lang="en-US" dirty="0"/>
              <a:t> Linux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ndjek</a:t>
            </a:r>
            <a:r>
              <a:rPr lang="en-US" dirty="0"/>
              <a:t> </a:t>
            </a:r>
            <a:r>
              <a:rPr lang="en-US" dirty="0" err="1"/>
              <a:t>praktikat</a:t>
            </a:r>
            <a:r>
              <a:rPr lang="en-US" dirty="0"/>
              <a:t> </a:t>
            </a:r>
            <a:r>
              <a:rPr lang="en-US" dirty="0" err="1"/>
              <a:t>më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mira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minimizuar</a:t>
            </a:r>
            <a:r>
              <a:rPr lang="en-US" dirty="0"/>
              <a:t> </a:t>
            </a:r>
            <a:r>
              <a:rPr lang="en-US" dirty="0" err="1"/>
              <a:t>dobësitë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0901" y="1845734"/>
            <a:ext cx="5120641" cy="402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8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FOTO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79" y="2825976"/>
            <a:ext cx="2965270" cy="22685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0579" y="2825976"/>
            <a:ext cx="3181192" cy="22685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9800" y="2825976"/>
            <a:ext cx="3115879" cy="226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31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MATERIAL I MARRUR NGA NJE LIBER I IMI.</a:t>
            </a:r>
          </a:p>
          <a:p>
            <a:r>
              <a:rPr lang="en-US" dirty="0" smtClean="0"/>
              <a:t>MATERIAL I MARRURR NGA GOOGLE</a:t>
            </a:r>
          </a:p>
          <a:p>
            <a:r>
              <a:rPr lang="en-US" dirty="0" smtClean="0"/>
              <a:t>FOTO NGA GOOGLE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52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5400" dirty="0" smtClean="0"/>
          </a:p>
          <a:p>
            <a:r>
              <a:rPr lang="en-US" sz="5400" dirty="0" smtClean="0"/>
              <a:t>FALRMINDERIT</a:t>
            </a:r>
          </a:p>
          <a:p>
            <a:r>
              <a:rPr lang="en-US" sz="5400" dirty="0" smtClean="0"/>
              <a:t>PËTR</a:t>
            </a:r>
          </a:p>
          <a:p>
            <a:r>
              <a:rPr lang="en-US" sz="5400" dirty="0" smtClean="0"/>
              <a:t>VËMENDJE!!!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47986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PËRMBAJTJA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800" dirty="0" smtClean="0"/>
              <a:t>-HYRJE</a:t>
            </a:r>
          </a:p>
          <a:p>
            <a:r>
              <a:rPr lang="en-US" sz="2800" dirty="0" smtClean="0"/>
              <a:t>-LINUX</a:t>
            </a:r>
          </a:p>
          <a:p>
            <a:r>
              <a:rPr lang="en-US" sz="2800" dirty="0" smtClean="0"/>
              <a:t>-UBUNTU</a:t>
            </a:r>
          </a:p>
          <a:p>
            <a:r>
              <a:rPr lang="en-US" sz="2800" dirty="0" smtClean="0"/>
              <a:t>-</a:t>
            </a:r>
            <a:r>
              <a:rPr lang="nb-NO" sz="2800" dirty="0" smtClean="0"/>
              <a:t>KARAKTERISTIKAT DHE ASPEKTET KRYESORE TE UBUNTU</a:t>
            </a:r>
          </a:p>
          <a:p>
            <a:r>
              <a:rPr lang="nb-NO" sz="2800" dirty="0" smtClean="0"/>
              <a:t>-MJEDISI I DESKTOPIT</a:t>
            </a:r>
          </a:p>
          <a:p>
            <a:r>
              <a:rPr lang="nb-NO" sz="2800" dirty="0" smtClean="0"/>
              <a:t>-QENDRA E SOFTUERIT</a:t>
            </a:r>
          </a:p>
          <a:p>
            <a:r>
              <a:rPr lang="nb-NO" sz="2800" dirty="0" smtClean="0"/>
              <a:t>-MENAXHIMI I PAKETAVE</a:t>
            </a:r>
          </a:p>
          <a:p>
            <a:r>
              <a:rPr lang="nb-NO" sz="2800" dirty="0" smtClean="0"/>
              <a:t>-SIGURIA</a:t>
            </a:r>
          </a:p>
          <a:p>
            <a:r>
              <a:rPr lang="nb-NO" sz="2800" dirty="0" smtClean="0"/>
              <a:t>-FOTO SE SI DUKET DESKTOPI I UBUNTU</a:t>
            </a:r>
          </a:p>
          <a:p>
            <a:r>
              <a:rPr lang="nb-NO" sz="2800" dirty="0" smtClean="0"/>
              <a:t>-LITERATURA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577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HYRJE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525003"/>
            <a:ext cx="3317966" cy="2896083"/>
          </a:xfrm>
        </p:spPr>
        <p:txBody>
          <a:bodyPr/>
          <a:lstStyle/>
          <a:p>
            <a:r>
              <a:rPr lang="en-US" dirty="0" err="1" smtClean="0"/>
              <a:t>Në</a:t>
            </a:r>
            <a:r>
              <a:rPr lang="en-US" dirty="0" smtClean="0"/>
              <a:t> </a:t>
            </a:r>
            <a:r>
              <a:rPr lang="en-US" dirty="0" err="1" smtClean="0"/>
              <a:t>këtë</a:t>
            </a:r>
            <a:r>
              <a:rPr lang="en-US" dirty="0" smtClean="0"/>
              <a:t> </a:t>
            </a:r>
            <a:r>
              <a:rPr lang="en-US" dirty="0" err="1" smtClean="0"/>
              <a:t>projekt</a:t>
            </a:r>
            <a:r>
              <a:rPr lang="en-US" dirty="0" smtClean="0"/>
              <a:t> ne do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flasim</a:t>
            </a:r>
            <a:r>
              <a:rPr lang="en-US" dirty="0" smtClean="0"/>
              <a:t> per Linux </a:t>
            </a:r>
            <a:r>
              <a:rPr lang="en-US" dirty="0" err="1" smtClean="0"/>
              <a:t>dhe</a:t>
            </a:r>
            <a:r>
              <a:rPr lang="en-US" dirty="0" smtClean="0"/>
              <a:t> Ubuntu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më</a:t>
            </a:r>
            <a:r>
              <a:rPr lang="en-US" dirty="0" smtClean="0"/>
              <a:t> </a:t>
            </a:r>
            <a:r>
              <a:rPr lang="en-US" dirty="0" err="1" smtClean="0"/>
              <a:t>së</a:t>
            </a:r>
            <a:r>
              <a:rPr lang="en-US" dirty="0" smtClean="0"/>
              <a:t> </a:t>
            </a:r>
            <a:r>
              <a:rPr lang="en-US" dirty="0" err="1" smtClean="0"/>
              <a:t>shumti</a:t>
            </a:r>
            <a:r>
              <a:rPr lang="en-US" dirty="0" smtClean="0"/>
              <a:t> do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flasim</a:t>
            </a:r>
            <a:r>
              <a:rPr lang="en-US" dirty="0" smtClean="0"/>
              <a:t> per </a:t>
            </a:r>
            <a:r>
              <a:rPr lang="en-US" dirty="0" err="1" smtClean="0"/>
              <a:t>Ubuntu.Do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flasim</a:t>
            </a:r>
            <a:r>
              <a:rPr lang="en-US" dirty="0"/>
              <a:t> </a:t>
            </a:r>
            <a:r>
              <a:rPr lang="en-US" dirty="0" err="1" smtClean="0"/>
              <a:t>për:Karakteristikat</a:t>
            </a:r>
            <a:r>
              <a:rPr lang="en-US" dirty="0" smtClean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aspektet</a:t>
            </a:r>
            <a:r>
              <a:rPr lang="en-US" dirty="0" smtClean="0"/>
              <a:t> e Ubuntu </a:t>
            </a:r>
            <a:r>
              <a:rPr lang="en-US" dirty="0" err="1" smtClean="0"/>
              <a:t>po</a:t>
            </a:r>
            <a:r>
              <a:rPr lang="en-US" dirty="0" smtClean="0"/>
              <a:t> </a:t>
            </a:r>
            <a:r>
              <a:rPr lang="en-US" dirty="0" err="1" smtClean="0"/>
              <a:t>ashtu</a:t>
            </a:r>
            <a:r>
              <a:rPr lang="en-US" dirty="0" smtClean="0"/>
              <a:t> do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flasim</a:t>
            </a:r>
            <a:r>
              <a:rPr lang="en-US" dirty="0" smtClean="0"/>
              <a:t> </a:t>
            </a:r>
            <a:r>
              <a:rPr lang="en-US" dirty="0" err="1" smtClean="0"/>
              <a:t>për</a:t>
            </a:r>
            <a:r>
              <a:rPr lang="en-US" dirty="0" smtClean="0"/>
              <a:t> </a:t>
            </a:r>
            <a:r>
              <a:rPr lang="en-US" dirty="0" err="1" smtClean="0"/>
              <a:t>sigurinë</a:t>
            </a:r>
            <a:r>
              <a:rPr lang="en-US" dirty="0" smtClean="0"/>
              <a:t> e </a:t>
            </a:r>
            <a:r>
              <a:rPr lang="en-US" dirty="0" err="1" smtClean="0"/>
              <a:t>tij</a:t>
            </a:r>
            <a:r>
              <a:rPr lang="en-US" dirty="0" smtClean="0"/>
              <a:t> </a:t>
            </a:r>
            <a:r>
              <a:rPr lang="en-US" dirty="0" err="1" smtClean="0"/>
              <a:t>menaxhimin</a:t>
            </a:r>
            <a:r>
              <a:rPr lang="en-US" dirty="0" smtClean="0"/>
              <a:t> e </a:t>
            </a:r>
            <a:r>
              <a:rPr lang="en-US" dirty="0" err="1" smtClean="0"/>
              <a:t>paketave,mjedisin</a:t>
            </a:r>
            <a:r>
              <a:rPr lang="en-US" dirty="0" smtClean="0"/>
              <a:t> e </a:t>
            </a:r>
            <a:r>
              <a:rPr lang="en-US" dirty="0" err="1" smtClean="0"/>
              <a:t>desktopit</a:t>
            </a:r>
            <a:r>
              <a:rPr lang="en-US" dirty="0" smtClean="0"/>
              <a:t> </a:t>
            </a:r>
            <a:r>
              <a:rPr lang="en-US" dirty="0" err="1" smtClean="0"/>
              <a:t>qendren</a:t>
            </a:r>
            <a:r>
              <a:rPr lang="en-US" dirty="0" smtClean="0"/>
              <a:t> e </a:t>
            </a:r>
            <a:r>
              <a:rPr lang="en-US" dirty="0" err="1" smtClean="0"/>
              <a:t>softuerit</a:t>
            </a:r>
            <a:r>
              <a:rPr lang="en-US" dirty="0" smtClean="0"/>
              <a:t> </a:t>
            </a:r>
            <a:r>
              <a:rPr lang="en-US" dirty="0" err="1" smtClean="0"/>
              <a:t>etj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040" y="2508068"/>
            <a:ext cx="4454434" cy="291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55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3762103" cy="402336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Linux </a:t>
            </a:r>
            <a:r>
              <a:rPr lang="en-US" dirty="0" err="1"/>
              <a:t>është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operativ</a:t>
            </a:r>
            <a:r>
              <a:rPr lang="en-US" dirty="0"/>
              <a:t> me </a:t>
            </a:r>
            <a:r>
              <a:rPr lang="en-US" dirty="0" err="1"/>
              <a:t>burim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hapur</a:t>
            </a:r>
            <a:r>
              <a:rPr lang="en-US" dirty="0"/>
              <a:t> (open-source).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operativ</a:t>
            </a:r>
            <a:r>
              <a:rPr lang="en-US" dirty="0"/>
              <a:t> Linux </a:t>
            </a:r>
            <a:r>
              <a:rPr lang="en-US" dirty="0" err="1"/>
              <a:t>është</a:t>
            </a:r>
            <a:r>
              <a:rPr lang="en-US" dirty="0"/>
              <a:t> </a:t>
            </a:r>
            <a:r>
              <a:rPr lang="en-US" dirty="0" err="1"/>
              <a:t>shpërndarë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forma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ndryshme</a:t>
            </a:r>
            <a:r>
              <a:rPr lang="en-US" dirty="0"/>
              <a:t>,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njohura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"distributions" </a:t>
            </a:r>
            <a:r>
              <a:rPr lang="en-US" dirty="0" err="1"/>
              <a:t>ose</a:t>
            </a:r>
            <a:r>
              <a:rPr lang="en-US" dirty="0"/>
              <a:t> "</a:t>
            </a:r>
            <a:r>
              <a:rPr lang="en-US" dirty="0" err="1"/>
              <a:t>distros</a:t>
            </a:r>
            <a:r>
              <a:rPr lang="en-US" dirty="0"/>
              <a:t>,"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cilat</a:t>
            </a:r>
            <a:r>
              <a:rPr lang="en-US" dirty="0"/>
              <a:t> </a:t>
            </a:r>
            <a:r>
              <a:rPr lang="en-US" dirty="0" err="1"/>
              <a:t>përfshijnë</a:t>
            </a:r>
            <a:r>
              <a:rPr lang="en-US" dirty="0"/>
              <a:t> </a:t>
            </a:r>
            <a:r>
              <a:rPr lang="en-US" dirty="0" err="1"/>
              <a:t>shpërndarje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ndryshme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kernelit</a:t>
            </a:r>
            <a:r>
              <a:rPr lang="en-US" dirty="0"/>
              <a:t> Linux, </a:t>
            </a:r>
            <a:r>
              <a:rPr lang="en-US" dirty="0" err="1"/>
              <a:t>mjedise</a:t>
            </a:r>
            <a:r>
              <a:rPr lang="en-US" dirty="0"/>
              <a:t> desktop,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mjeteve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tjera</a:t>
            </a:r>
            <a:r>
              <a:rPr lang="en-US" dirty="0"/>
              <a:t>. </a:t>
            </a:r>
            <a:r>
              <a:rPr lang="en-US" dirty="0" err="1"/>
              <a:t>Disa</a:t>
            </a:r>
            <a:r>
              <a:rPr lang="en-US" dirty="0"/>
              <a:t> </a:t>
            </a:r>
            <a:r>
              <a:rPr lang="en-US" dirty="0" err="1"/>
              <a:t>prej</a:t>
            </a:r>
            <a:r>
              <a:rPr lang="en-US" dirty="0"/>
              <a:t> </a:t>
            </a:r>
            <a:r>
              <a:rPr lang="en-US" dirty="0" err="1"/>
              <a:t>shpërndarjeve</a:t>
            </a:r>
            <a:r>
              <a:rPr lang="en-US" dirty="0"/>
              <a:t> </a:t>
            </a:r>
            <a:r>
              <a:rPr lang="en-US" dirty="0" err="1"/>
              <a:t>më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njohura</a:t>
            </a:r>
            <a:r>
              <a:rPr lang="en-US" dirty="0"/>
              <a:t> </a:t>
            </a:r>
            <a:r>
              <a:rPr lang="en-US" dirty="0" err="1"/>
              <a:t>janë</a:t>
            </a:r>
            <a:r>
              <a:rPr lang="en-US" dirty="0"/>
              <a:t> Ubuntu, Fedora, </a:t>
            </a:r>
            <a:r>
              <a:rPr lang="en-US" dirty="0" err="1"/>
              <a:t>Debian</a:t>
            </a:r>
            <a:r>
              <a:rPr lang="en-US" dirty="0"/>
              <a:t>, </a:t>
            </a:r>
            <a:r>
              <a:rPr lang="en-US" dirty="0" err="1"/>
              <a:t>CentOS</a:t>
            </a:r>
            <a:r>
              <a:rPr lang="en-US" dirty="0"/>
              <a:t>, </a:t>
            </a:r>
            <a:r>
              <a:rPr lang="en-US" dirty="0" err="1"/>
              <a:t>dhe</a:t>
            </a:r>
            <a:r>
              <a:rPr lang="en-US" dirty="0"/>
              <a:t> Arch Linux.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872" y="2785851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69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UBUNTU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41677"/>
            <a:ext cx="3252651" cy="4023360"/>
          </a:xfrm>
        </p:spPr>
        <p:txBody>
          <a:bodyPr/>
          <a:lstStyle/>
          <a:p>
            <a:r>
              <a:rPr lang="en-US" dirty="0"/>
              <a:t>Ubuntu </a:t>
            </a:r>
            <a:r>
              <a:rPr lang="en-US" dirty="0" err="1"/>
              <a:t>është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shpërndarje</a:t>
            </a:r>
            <a:r>
              <a:rPr lang="en-US" dirty="0"/>
              <a:t> Linux </a:t>
            </a:r>
            <a:r>
              <a:rPr lang="en-US" dirty="0" err="1"/>
              <a:t>popullore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miqësore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përdoruesit</a:t>
            </a:r>
            <a:r>
              <a:rPr lang="en-US" dirty="0"/>
              <a:t> e </a:t>
            </a:r>
            <a:r>
              <a:rPr lang="en-US" dirty="0" err="1"/>
              <a:t>bazuar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Debian</a:t>
            </a:r>
            <a:r>
              <a:rPr lang="en-US" dirty="0"/>
              <a:t>. </a:t>
            </a:r>
            <a:r>
              <a:rPr lang="en-US" dirty="0" err="1"/>
              <a:t>Është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njohur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lehtësinë</a:t>
            </a:r>
            <a:r>
              <a:rPr lang="en-US" dirty="0"/>
              <a:t> e </a:t>
            </a:r>
            <a:r>
              <a:rPr lang="en-US" dirty="0" err="1"/>
              <a:t>përdorimit</a:t>
            </a:r>
            <a:r>
              <a:rPr lang="en-US" dirty="0"/>
              <a:t>, </a:t>
            </a:r>
            <a:r>
              <a:rPr lang="en-US" dirty="0" err="1"/>
              <a:t>mbështetjen</a:t>
            </a:r>
            <a:r>
              <a:rPr lang="en-US" dirty="0"/>
              <a:t> e </a:t>
            </a:r>
            <a:r>
              <a:rPr lang="en-US" dirty="0" err="1"/>
              <a:t>gjerë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komunitetit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ciklin</a:t>
            </a:r>
            <a:r>
              <a:rPr lang="en-US" dirty="0"/>
              <a:t> e </a:t>
            </a:r>
            <a:r>
              <a:rPr lang="en-US" dirty="0" err="1"/>
              <a:t>rregullt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lëshimit</a:t>
            </a:r>
            <a:r>
              <a:rPr lang="en-US" dirty="0"/>
              <a:t>. Ubuntu </a:t>
            </a:r>
            <a:r>
              <a:rPr lang="en-US" dirty="0" err="1"/>
              <a:t>synon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sigurojë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alternativë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lirë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me </a:t>
            </a:r>
            <a:r>
              <a:rPr lang="en-US" dirty="0" err="1"/>
              <a:t>burim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hapur</a:t>
            </a:r>
            <a:r>
              <a:rPr lang="en-US" dirty="0"/>
              <a:t> </a:t>
            </a:r>
            <a:r>
              <a:rPr lang="en-US" dirty="0" err="1"/>
              <a:t>ndaj</a:t>
            </a:r>
            <a:r>
              <a:rPr lang="en-US" dirty="0"/>
              <a:t> </a:t>
            </a:r>
            <a:r>
              <a:rPr lang="en-US" dirty="0" err="1"/>
              <a:t>sistemeve</a:t>
            </a:r>
            <a:r>
              <a:rPr lang="en-US" dirty="0"/>
              <a:t> operative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pronarit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Windows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macOS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2570722"/>
            <a:ext cx="4608467" cy="296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48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 smtClean="0"/>
              <a:t/>
            </a:r>
            <a:br>
              <a:rPr lang="nb-NO" dirty="0" smtClean="0"/>
            </a:br>
            <a:r>
              <a:rPr lang="nb-NO" dirty="0"/>
              <a:t/>
            </a:r>
            <a:br>
              <a:rPr lang="nb-NO" dirty="0"/>
            </a:br>
            <a:r>
              <a:rPr lang="nb-NO" dirty="0" smtClean="0"/>
              <a:t/>
            </a:r>
            <a:br>
              <a:rPr lang="nb-NO" dirty="0" smtClean="0"/>
            </a:br>
            <a:r>
              <a:rPr lang="nb-NO" dirty="0"/>
              <a:t/>
            </a:r>
            <a:br>
              <a:rPr lang="nb-NO" dirty="0"/>
            </a:br>
            <a:r>
              <a:rPr lang="nb-NO" dirty="0" smtClean="0"/>
              <a:t/>
            </a:r>
            <a:br>
              <a:rPr lang="nb-NO" dirty="0" smtClean="0"/>
            </a:br>
            <a:r>
              <a:rPr lang="nb-NO" dirty="0"/>
              <a:t/>
            </a:r>
            <a:br>
              <a:rPr lang="nb-NO" dirty="0"/>
            </a:br>
            <a:r>
              <a:rPr lang="nb-NO" dirty="0" smtClean="0"/>
              <a:t/>
            </a:r>
            <a:br>
              <a:rPr lang="nb-NO" dirty="0" smtClean="0"/>
            </a:br>
            <a:r>
              <a:rPr lang="nb-NO" dirty="0"/>
              <a:t/>
            </a:r>
            <a:br>
              <a:rPr lang="nb-NO" dirty="0"/>
            </a:br>
            <a:r>
              <a:rPr lang="nb-NO" dirty="0" smtClean="0"/>
              <a:t/>
            </a:r>
            <a:br>
              <a:rPr lang="nb-NO" dirty="0" smtClean="0"/>
            </a:br>
            <a:r>
              <a:rPr lang="nb-NO" dirty="0"/>
              <a:t/>
            </a:r>
            <a:br>
              <a:rPr lang="nb-NO" dirty="0"/>
            </a:br>
            <a:r>
              <a:rPr lang="nb-NO" dirty="0" smtClean="0"/>
              <a:t/>
            </a:r>
            <a:br>
              <a:rPr lang="nb-NO" dirty="0" smtClean="0"/>
            </a:br>
            <a:r>
              <a:rPr lang="nb-NO" dirty="0" smtClean="0"/>
              <a:t/>
            </a:r>
            <a:br>
              <a:rPr lang="nb-NO" dirty="0" smtClean="0"/>
            </a:br>
            <a:r>
              <a:rPr lang="nb-NO" dirty="0"/>
              <a:t/>
            </a:r>
            <a:br>
              <a:rPr lang="nb-NO" dirty="0"/>
            </a:br>
            <a:r>
              <a:rPr lang="nb-NO" sz="3600" dirty="0" smtClean="0"/>
              <a:t>KARAKTERISTIKAT </a:t>
            </a:r>
            <a:r>
              <a:rPr lang="nb-NO" sz="3600" dirty="0"/>
              <a:t>DHE ASPEKTET KRYESORE </a:t>
            </a:r>
            <a:r>
              <a:rPr lang="nb-NO" sz="3600" dirty="0" smtClean="0"/>
              <a:t>TE </a:t>
            </a:r>
            <a:r>
              <a:rPr lang="nb-NO" sz="3600" dirty="0"/>
              <a:t>UBUNTU</a:t>
            </a:r>
            <a:r>
              <a:rPr lang="nb-NO" dirty="0"/>
              <a:t/>
            </a:r>
            <a:br>
              <a:rPr lang="nb-NO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812385"/>
            <a:ext cx="3409406" cy="2112312"/>
          </a:xfrm>
        </p:spPr>
        <p:txBody>
          <a:bodyPr/>
          <a:lstStyle/>
          <a:p>
            <a:r>
              <a:rPr lang="en-US" dirty="0" err="1" smtClean="0"/>
              <a:t>Disa</a:t>
            </a:r>
            <a:r>
              <a:rPr lang="en-US" dirty="0" smtClean="0"/>
              <a:t> </a:t>
            </a:r>
            <a:r>
              <a:rPr lang="en-US" dirty="0" err="1" smtClean="0"/>
              <a:t>nga</a:t>
            </a:r>
            <a:r>
              <a:rPr lang="en-US" dirty="0" smtClean="0"/>
              <a:t> </a:t>
            </a:r>
            <a:r>
              <a:rPr lang="en-US" dirty="0" err="1" smtClean="0"/>
              <a:t>karakteristikat</a:t>
            </a:r>
            <a:r>
              <a:rPr lang="en-US" dirty="0" smtClean="0"/>
              <a:t> e Ubuntu </a:t>
            </a:r>
            <a:r>
              <a:rPr lang="en-US" dirty="0" err="1" smtClean="0"/>
              <a:t>janë:Mjedisi</a:t>
            </a:r>
            <a:r>
              <a:rPr lang="en-US" dirty="0" smtClean="0"/>
              <a:t> I </a:t>
            </a:r>
            <a:r>
              <a:rPr lang="en-US" dirty="0" err="1" smtClean="0"/>
              <a:t>desktopit,Qendra</a:t>
            </a:r>
            <a:r>
              <a:rPr lang="en-US" dirty="0" smtClean="0"/>
              <a:t> e </a:t>
            </a:r>
            <a:r>
              <a:rPr lang="en-US" dirty="0" err="1" smtClean="0"/>
              <a:t>softuerit,Menaximi</a:t>
            </a:r>
            <a:r>
              <a:rPr lang="en-US" dirty="0" smtClean="0"/>
              <a:t> I </a:t>
            </a:r>
            <a:r>
              <a:rPr lang="en-US" dirty="0" err="1" smtClean="0"/>
              <a:t>paketave</a:t>
            </a:r>
            <a:r>
              <a:rPr lang="en-US" dirty="0"/>
              <a:t> </a:t>
            </a:r>
            <a:r>
              <a:rPr lang="en-US" dirty="0" err="1" smtClean="0"/>
              <a:t>dhe</a:t>
            </a:r>
            <a:r>
              <a:rPr lang="en-US" dirty="0" smtClean="0"/>
              <a:t> </a:t>
            </a:r>
            <a:r>
              <a:rPr lang="en-US" dirty="0" err="1" smtClean="0"/>
              <a:t>siguria</a:t>
            </a:r>
            <a:r>
              <a:rPr lang="en-US" dirty="0" smtClean="0"/>
              <a:t> e </a:t>
            </a:r>
            <a:r>
              <a:rPr lang="en-US" dirty="0" err="1" smtClean="0"/>
              <a:t>tij.Në</a:t>
            </a:r>
            <a:r>
              <a:rPr lang="en-US" dirty="0" smtClean="0"/>
              <a:t> </a:t>
            </a:r>
            <a:r>
              <a:rPr lang="en-US" dirty="0" err="1" smtClean="0"/>
              <a:t>vazhdim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këtij</a:t>
            </a:r>
            <a:r>
              <a:rPr lang="en-US" dirty="0" smtClean="0"/>
              <a:t> </a:t>
            </a:r>
            <a:r>
              <a:rPr lang="en-US" dirty="0" err="1" smtClean="0"/>
              <a:t>projekti</a:t>
            </a:r>
            <a:r>
              <a:rPr lang="en-US" dirty="0" smtClean="0"/>
              <a:t> ne do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flasim</a:t>
            </a:r>
            <a:r>
              <a:rPr lang="en-US" dirty="0" smtClean="0"/>
              <a:t> </a:t>
            </a:r>
            <a:r>
              <a:rPr lang="en-US" dirty="0" err="1" smtClean="0"/>
              <a:t>për</a:t>
            </a:r>
            <a:r>
              <a:rPr lang="en-US" dirty="0" smtClean="0"/>
              <a:t> </a:t>
            </a:r>
            <a:r>
              <a:rPr lang="en-US" dirty="0" err="1" smtClean="0"/>
              <a:t>të</a:t>
            </a:r>
            <a:r>
              <a:rPr lang="en-US" dirty="0" smtClean="0"/>
              <a:t> </a:t>
            </a:r>
            <a:r>
              <a:rPr lang="en-US" dirty="0" err="1" smtClean="0"/>
              <a:t>gjitha</a:t>
            </a:r>
            <a:r>
              <a:rPr lang="en-US" dirty="0" smtClean="0"/>
              <a:t> </a:t>
            </a:r>
            <a:r>
              <a:rPr lang="en-US" dirty="0" err="1" smtClean="0"/>
              <a:t>këto</a:t>
            </a:r>
            <a:r>
              <a:rPr lang="en-US" dirty="0" smtClean="0"/>
              <a:t> </a:t>
            </a:r>
            <a:r>
              <a:rPr lang="en-US" dirty="0" err="1" smtClean="0"/>
              <a:t>karakteristika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0903" y="2451221"/>
            <a:ext cx="4467498" cy="264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79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MJEDISI I DESKTOPIT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259874"/>
            <a:ext cx="2677886" cy="2843832"/>
          </a:xfrm>
        </p:spPr>
        <p:txBody>
          <a:bodyPr>
            <a:normAutofit/>
          </a:bodyPr>
          <a:lstStyle/>
          <a:p>
            <a:r>
              <a:rPr lang="en-US" dirty="0"/>
              <a:t>Ubuntu </a:t>
            </a:r>
            <a:r>
              <a:rPr lang="en-US" dirty="0" err="1"/>
              <a:t>përdor</a:t>
            </a:r>
            <a:r>
              <a:rPr lang="en-US" dirty="0"/>
              <a:t> </a:t>
            </a:r>
            <a:r>
              <a:rPr lang="en-US" dirty="0" err="1"/>
              <a:t>mjedisin</a:t>
            </a:r>
            <a:r>
              <a:rPr lang="en-US" dirty="0"/>
              <a:t> e </a:t>
            </a:r>
            <a:r>
              <a:rPr lang="en-US" dirty="0" err="1"/>
              <a:t>desktopit</a:t>
            </a:r>
            <a:r>
              <a:rPr lang="en-US" dirty="0"/>
              <a:t> GNOME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parazgjedhjen</a:t>
            </a:r>
            <a:r>
              <a:rPr lang="en-US" dirty="0"/>
              <a:t> e </a:t>
            </a:r>
            <a:r>
              <a:rPr lang="en-US" dirty="0" err="1"/>
              <a:t>tij</a:t>
            </a:r>
            <a:r>
              <a:rPr lang="en-US" dirty="0"/>
              <a:t>, </a:t>
            </a:r>
            <a:r>
              <a:rPr lang="en-US" dirty="0" err="1"/>
              <a:t>megjithëse</a:t>
            </a:r>
            <a:r>
              <a:rPr lang="en-US" dirty="0"/>
              <a:t> </a:t>
            </a:r>
            <a:r>
              <a:rPr lang="en-US" dirty="0" err="1"/>
              <a:t>ka</a:t>
            </a:r>
            <a:r>
              <a:rPr lang="en-US" dirty="0"/>
              <a:t> </a:t>
            </a:r>
            <a:r>
              <a:rPr lang="en-US" dirty="0" err="1"/>
              <a:t>shije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njohura</a:t>
            </a:r>
            <a:r>
              <a:rPr lang="en-US" dirty="0"/>
              <a:t> </a:t>
            </a:r>
            <a:r>
              <a:rPr lang="en-US" dirty="0" err="1"/>
              <a:t>zyrtarisht</a:t>
            </a:r>
            <a:r>
              <a:rPr lang="en-US" dirty="0"/>
              <a:t> me </a:t>
            </a:r>
            <a:r>
              <a:rPr lang="en-US" dirty="0" err="1"/>
              <a:t>mjedise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ndryshme</a:t>
            </a:r>
            <a:r>
              <a:rPr lang="en-US" dirty="0"/>
              <a:t> </a:t>
            </a:r>
            <a:r>
              <a:rPr lang="en-US" dirty="0" err="1"/>
              <a:t>desktopi</a:t>
            </a:r>
            <a:r>
              <a:rPr lang="en-US" dirty="0"/>
              <a:t>,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Kubuntu</a:t>
            </a:r>
            <a:r>
              <a:rPr lang="en-US" dirty="0"/>
              <a:t> (KDE), </a:t>
            </a:r>
            <a:r>
              <a:rPr lang="en-US" dirty="0" err="1"/>
              <a:t>Xubuntu</a:t>
            </a:r>
            <a:r>
              <a:rPr lang="en-US" dirty="0"/>
              <a:t> (XFCE), </a:t>
            </a:r>
            <a:r>
              <a:rPr lang="en-US" dirty="0" err="1"/>
              <a:t>Lubuntu</a:t>
            </a:r>
            <a:r>
              <a:rPr lang="en-US" dirty="0"/>
              <a:t> (</a:t>
            </a:r>
            <a:r>
              <a:rPr lang="en-US" dirty="0" err="1"/>
              <a:t>LXQt</a:t>
            </a:r>
            <a:r>
              <a:rPr lang="en-US" dirty="0"/>
              <a:t>) </a:t>
            </a:r>
            <a:r>
              <a:rPr lang="en-US" dirty="0" err="1"/>
              <a:t>dhe</a:t>
            </a:r>
            <a:r>
              <a:rPr lang="en-US" dirty="0"/>
              <a:t> Ubuntu MATE.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606" y="2440818"/>
            <a:ext cx="4027850" cy="248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63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QENDRA E SOFTUERIT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8720" y="2415904"/>
            <a:ext cx="2913017" cy="28830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Ubuntu </a:t>
            </a:r>
            <a:r>
              <a:rPr lang="en-US" dirty="0" err="1"/>
              <a:t>përfshin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Qendër</a:t>
            </a:r>
            <a:r>
              <a:rPr lang="en-US" dirty="0"/>
              <a:t> </a:t>
            </a:r>
            <a:r>
              <a:rPr lang="en-US" dirty="0" err="1"/>
              <a:t>Softuerësh</a:t>
            </a:r>
            <a:r>
              <a:rPr lang="en-US" dirty="0"/>
              <a:t> </a:t>
            </a:r>
            <a:r>
              <a:rPr lang="en-US" dirty="0" err="1"/>
              <a:t>që</a:t>
            </a:r>
            <a:r>
              <a:rPr lang="en-US" dirty="0"/>
              <a:t> </a:t>
            </a:r>
            <a:r>
              <a:rPr lang="en-US" dirty="0" err="1"/>
              <a:t>ofron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ndërfaqe</a:t>
            </a:r>
            <a:r>
              <a:rPr lang="en-US" dirty="0"/>
              <a:t> </a:t>
            </a:r>
            <a:r>
              <a:rPr lang="en-US" dirty="0" err="1"/>
              <a:t>grafike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përdoruesit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kërkuar</a:t>
            </a:r>
            <a:r>
              <a:rPr lang="en-US" dirty="0"/>
              <a:t>, </a:t>
            </a:r>
            <a:r>
              <a:rPr lang="en-US" dirty="0" err="1"/>
              <a:t>instaluar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menaxhuar</a:t>
            </a:r>
            <a:r>
              <a:rPr lang="en-US" dirty="0"/>
              <a:t> </a:t>
            </a:r>
            <a:r>
              <a:rPr lang="en-US" dirty="0" err="1"/>
              <a:t>lehtësisht</a:t>
            </a:r>
            <a:r>
              <a:rPr lang="en-US" dirty="0"/>
              <a:t> </a:t>
            </a:r>
            <a:r>
              <a:rPr lang="en-US" dirty="0" err="1"/>
              <a:t>aplikacionet</a:t>
            </a:r>
            <a:r>
              <a:rPr lang="en-US" dirty="0"/>
              <a:t>. </a:t>
            </a:r>
            <a:r>
              <a:rPr lang="en-US" dirty="0" err="1"/>
              <a:t>Përdoruesit</a:t>
            </a:r>
            <a:r>
              <a:rPr lang="en-US" dirty="0"/>
              <a:t> </a:t>
            </a:r>
            <a:r>
              <a:rPr lang="en-US" dirty="0" err="1"/>
              <a:t>mund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instalojnë</a:t>
            </a:r>
            <a:r>
              <a:rPr lang="en-US" dirty="0"/>
              <a:t> </a:t>
            </a:r>
            <a:r>
              <a:rPr lang="en-US" dirty="0" err="1"/>
              <a:t>gjithashtu</a:t>
            </a:r>
            <a:r>
              <a:rPr lang="en-US" dirty="0"/>
              <a:t> </a:t>
            </a:r>
            <a:r>
              <a:rPr lang="en-US" dirty="0" err="1"/>
              <a:t>softuer</a:t>
            </a:r>
            <a:r>
              <a:rPr lang="en-US" dirty="0"/>
              <a:t> </a:t>
            </a:r>
            <a:r>
              <a:rPr lang="en-US" dirty="0" err="1"/>
              <a:t>përmes</a:t>
            </a:r>
            <a:r>
              <a:rPr lang="en-US" dirty="0"/>
              <a:t> </a:t>
            </a:r>
            <a:r>
              <a:rPr lang="en-US" dirty="0" err="1"/>
              <a:t>linjës</a:t>
            </a:r>
            <a:r>
              <a:rPr lang="en-US" dirty="0"/>
              <a:t> </a:t>
            </a:r>
            <a:r>
              <a:rPr lang="en-US" dirty="0" err="1"/>
              <a:t>së</a:t>
            </a:r>
            <a:r>
              <a:rPr lang="en-US" dirty="0"/>
              <a:t> </a:t>
            </a:r>
            <a:r>
              <a:rPr lang="en-US" dirty="0" err="1"/>
              <a:t>komandës</a:t>
            </a:r>
            <a:r>
              <a:rPr lang="en-US" dirty="0"/>
              <a:t> duke </a:t>
            </a:r>
            <a:r>
              <a:rPr lang="en-US" dirty="0" err="1"/>
              <a:t>përdorur</a:t>
            </a:r>
            <a:r>
              <a:rPr lang="en-US" dirty="0"/>
              <a:t> APT.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549" y="2374780"/>
            <a:ext cx="4130040" cy="296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02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MENAXHIMI I PAKETAVE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342122"/>
            <a:ext cx="3030583" cy="31050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Ubuntu </a:t>
            </a:r>
            <a:r>
              <a:rPr lang="en-US" dirty="0" err="1"/>
              <a:t>përdor</a:t>
            </a:r>
            <a:r>
              <a:rPr lang="en-US" dirty="0"/>
              <a:t> </a:t>
            </a:r>
            <a:r>
              <a:rPr lang="en-US" dirty="0" err="1"/>
              <a:t>sistemin</a:t>
            </a:r>
            <a:r>
              <a:rPr lang="en-US" dirty="0"/>
              <a:t> e </a:t>
            </a:r>
            <a:r>
              <a:rPr lang="en-US" dirty="0" err="1"/>
              <a:t>menaxhimit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paketave</a:t>
            </a:r>
            <a:r>
              <a:rPr lang="en-US" dirty="0"/>
              <a:t> </a:t>
            </a:r>
            <a:r>
              <a:rPr lang="en-US" dirty="0" err="1"/>
              <a:t>Debian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përdor</a:t>
            </a:r>
            <a:r>
              <a:rPr lang="en-US" dirty="0"/>
              <a:t> </a:t>
            </a:r>
            <a:r>
              <a:rPr lang="en-US" dirty="0" err="1"/>
              <a:t>mjetin</a:t>
            </a:r>
            <a:r>
              <a:rPr lang="en-US" dirty="0"/>
              <a:t> e </a:t>
            </a:r>
            <a:r>
              <a:rPr lang="en-US" dirty="0" err="1"/>
              <a:t>avancuar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paketave</a:t>
            </a:r>
            <a:r>
              <a:rPr lang="en-US" dirty="0"/>
              <a:t> (APT)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trajtuar</a:t>
            </a:r>
            <a:r>
              <a:rPr lang="en-US" dirty="0"/>
              <a:t> </a:t>
            </a:r>
            <a:r>
              <a:rPr lang="en-US" dirty="0" err="1"/>
              <a:t>instalimin</a:t>
            </a:r>
            <a:r>
              <a:rPr lang="en-US" dirty="0"/>
              <a:t>, </a:t>
            </a:r>
            <a:r>
              <a:rPr lang="en-US" dirty="0" err="1"/>
              <a:t>heqjen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përditësimet</a:t>
            </a:r>
            <a:r>
              <a:rPr lang="en-US" dirty="0"/>
              <a:t> e </a:t>
            </a:r>
            <a:r>
              <a:rPr lang="en-US" dirty="0" err="1"/>
              <a:t>softuerit</a:t>
            </a:r>
            <a:r>
              <a:rPr lang="en-US" dirty="0"/>
              <a:t>. </a:t>
            </a:r>
            <a:r>
              <a:rPr lang="en-US" dirty="0" err="1"/>
              <a:t>Kjo</a:t>
            </a:r>
            <a:r>
              <a:rPr lang="en-US" dirty="0"/>
              <a:t> e </a:t>
            </a:r>
            <a:r>
              <a:rPr lang="en-US" dirty="0" err="1"/>
              <a:t>bën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lehtë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përdoruesit</a:t>
            </a:r>
            <a:r>
              <a:rPr lang="en-US" dirty="0"/>
              <a:t> </a:t>
            </a:r>
            <a:r>
              <a:rPr lang="en-US" dirty="0" err="1"/>
              <a:t>instalimin</a:t>
            </a:r>
            <a:r>
              <a:rPr lang="en-US" dirty="0"/>
              <a:t>, </a:t>
            </a:r>
            <a:r>
              <a:rPr lang="en-US" dirty="0" err="1"/>
              <a:t>përditësimin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menaxhimin</a:t>
            </a:r>
            <a:r>
              <a:rPr lang="en-US" dirty="0"/>
              <a:t> e </a:t>
            </a:r>
            <a:r>
              <a:rPr lang="en-US" dirty="0" err="1"/>
              <a:t>paketave</a:t>
            </a:r>
            <a:r>
              <a:rPr lang="en-US" dirty="0"/>
              <a:t> </a:t>
            </a:r>
            <a:r>
              <a:rPr lang="en-US" dirty="0" err="1"/>
              <a:t>softuerike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2342122"/>
            <a:ext cx="3707675" cy="286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69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</TotalTime>
  <Words>439</Words>
  <Application>Microsoft Office PowerPoint</Application>
  <PresentationFormat>Widescreen</PresentationFormat>
  <Paragraphs>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Calibri</vt:lpstr>
      <vt:lpstr>Calibri Light</vt:lpstr>
      <vt:lpstr>Retrospect</vt:lpstr>
      <vt:lpstr>PROJEKT: LINUX-UBUNTU</vt:lpstr>
      <vt:lpstr>PËRMBAJTJA</vt:lpstr>
      <vt:lpstr>HYRJE</vt:lpstr>
      <vt:lpstr>LINUX</vt:lpstr>
      <vt:lpstr>UBUNTU</vt:lpstr>
      <vt:lpstr>             KARAKTERISTIKAT DHE ASPEKTET KRYESORE TE UBUNTU </vt:lpstr>
      <vt:lpstr>MJEDISI I DESKTOPIT</vt:lpstr>
      <vt:lpstr>QENDRA E SOFTUERIT</vt:lpstr>
      <vt:lpstr>MENAXHIMI I PAKETAVE</vt:lpstr>
      <vt:lpstr>SIGURIA</vt:lpstr>
      <vt:lpstr>FOTO</vt:lpstr>
      <vt:lpstr>LITERATURA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PROJEKT: LINUX-UBUNTU</dc:title>
  <dc:creator>Hp</dc:creator>
  <cp:lastModifiedBy>Hp</cp:lastModifiedBy>
  <cp:revision>5</cp:revision>
  <dcterms:created xsi:type="dcterms:W3CDTF">2024-01-03T16:43:35Z</dcterms:created>
  <dcterms:modified xsi:type="dcterms:W3CDTF">2024-01-03T17:23:48Z</dcterms:modified>
</cp:coreProperties>
</file>