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35A9-F979-4AF7-A7DE-DAD0F9FC0CF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D2C0-904B-4D96-9B30-A2739C08B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25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35A9-F979-4AF7-A7DE-DAD0F9FC0CF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D2C0-904B-4D96-9B30-A2739C08B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25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35A9-F979-4AF7-A7DE-DAD0F9FC0CF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D2C0-904B-4D96-9B30-A2739C08B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00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35A9-F979-4AF7-A7DE-DAD0F9FC0CF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D2C0-904B-4D96-9B30-A2739C08B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75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35A9-F979-4AF7-A7DE-DAD0F9FC0CF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D2C0-904B-4D96-9B30-A2739C08B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6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35A9-F979-4AF7-A7DE-DAD0F9FC0CF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D2C0-904B-4D96-9B30-A2739C08B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0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35A9-F979-4AF7-A7DE-DAD0F9FC0CF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D2C0-904B-4D96-9B30-A2739C08B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48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35A9-F979-4AF7-A7DE-DAD0F9FC0CF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D2C0-904B-4D96-9B30-A2739C08B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8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35A9-F979-4AF7-A7DE-DAD0F9FC0CF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D2C0-904B-4D96-9B30-A2739C08B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1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35A9-F979-4AF7-A7DE-DAD0F9FC0CF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D2C0-904B-4D96-9B30-A2739C08B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36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35A9-F979-4AF7-A7DE-DAD0F9FC0CF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D2C0-904B-4D96-9B30-A2739C08B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39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235A9-F979-4AF7-A7DE-DAD0F9FC0CFF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4D2C0-904B-4D96-9B30-A2739C08B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66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Heroes of mind and magic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От </a:t>
            </a:r>
            <a:r>
              <a:rPr lang="ru-RU" dirty="0" err="1" smtClean="0"/>
              <a:t>Скребнева</a:t>
            </a:r>
            <a:r>
              <a:rPr lang="ru-RU" dirty="0" smtClean="0"/>
              <a:t> Дмитрия и Климова Федора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86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15" y="278860"/>
            <a:ext cx="10515600" cy="1325563"/>
          </a:xfrm>
        </p:spPr>
        <p:txBody>
          <a:bodyPr/>
          <a:lstStyle/>
          <a:p>
            <a:r>
              <a:rPr lang="ru-RU" dirty="0" smtClean="0"/>
              <a:t>		Как мы пришли к этому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30" y="2121581"/>
            <a:ext cx="4802133" cy="3962110"/>
          </a:xfrm>
        </p:spPr>
      </p:pic>
    </p:spTree>
    <p:extLst>
      <p:ext uri="{BB962C8B-B14F-4D97-AF65-F5344CB8AC3E}">
        <p14:creationId xmlns:p14="http://schemas.microsoft.com/office/powerpoint/2010/main" val="76289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70234"/>
            <a:ext cx="10515600" cy="1325563"/>
          </a:xfrm>
        </p:spPr>
        <p:txBody>
          <a:bodyPr/>
          <a:lstStyle/>
          <a:p>
            <a:r>
              <a:rPr lang="ru-RU" dirty="0" smtClean="0"/>
              <a:t>			Что можно улучшить?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358" y="1825625"/>
            <a:ext cx="6863283" cy="4351338"/>
          </a:xfrm>
        </p:spPr>
      </p:pic>
    </p:spTree>
    <p:extLst>
      <p:ext uri="{BB962C8B-B14F-4D97-AF65-F5344CB8AC3E}">
        <p14:creationId xmlns:p14="http://schemas.microsoft.com/office/powerpoint/2010/main" val="3894517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Heroes of mind and magic</vt:lpstr>
      <vt:lpstr>  Как мы пришли к этому</vt:lpstr>
      <vt:lpstr>   Что можно улучшить?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Heroes of mind and magic</dc:title>
  <dc:creator>Дмитрий Скребнев</dc:creator>
  <cp:lastModifiedBy>Дмитрий Скребнев</cp:lastModifiedBy>
  <cp:revision>3</cp:revision>
  <dcterms:created xsi:type="dcterms:W3CDTF">2022-01-25T11:55:03Z</dcterms:created>
  <dcterms:modified xsi:type="dcterms:W3CDTF">2022-01-25T12:16:43Z</dcterms:modified>
</cp:coreProperties>
</file>