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4" r:id="rId4"/>
    <p:sldId id="263" r:id="rId5"/>
    <p:sldId id="265" r:id="rId6"/>
    <p:sldId id="266" r:id="rId7"/>
    <p:sldId id="267" r:id="rId8"/>
    <p:sldId id="268" r:id="rId9"/>
    <p:sldId id="269" r:id="rId10"/>
    <p:sldId id="27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265" autoAdjust="0"/>
  </p:normalViewPr>
  <p:slideViewPr>
    <p:cSldViewPr snapToGrid="0">
      <p:cViewPr varScale="1">
        <p:scale>
          <a:sx n="45" d="100"/>
          <a:sy n="45" d="100"/>
        </p:scale>
        <p:origin x="16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E2F57-9369-42AC-8704-C54DCCBEB0E1}" type="doc">
      <dgm:prSet loTypeId="urn:microsoft.com/office/officeart/2008/layout/VerticalCurvedList" loCatId="list" qsTypeId="urn:microsoft.com/office/officeart/2005/8/quickstyle/simple3" qsCatId="simple" csTypeId="urn:microsoft.com/office/officeart/2005/8/colors/accent0_1" csCatId="mainScheme" phldr="1"/>
      <dgm:spPr/>
      <dgm:t>
        <a:bodyPr/>
        <a:lstStyle/>
        <a:p>
          <a:endParaRPr lang="fr-FR"/>
        </a:p>
      </dgm:t>
    </dgm:pt>
    <dgm:pt modelId="{8196BE20-A75C-4FD7-BD82-23C0209C98F7}">
      <dgm:prSet phldrT="[Texte]" custT="1"/>
      <dgm:spPr/>
      <dgm:t>
        <a:bodyPr/>
        <a:lstStyle/>
        <a:p>
          <a:r>
            <a:rPr lang="fr-FR" sz="2800" dirty="0"/>
            <a:t>Introduction</a:t>
          </a:r>
        </a:p>
      </dgm:t>
    </dgm:pt>
    <dgm:pt modelId="{74027CF2-DB47-4971-A612-605BCD4E71C3}" type="parTrans" cxnId="{E4F6E80A-B5DF-47DB-BC43-27C832AB7755}">
      <dgm:prSet/>
      <dgm:spPr/>
      <dgm:t>
        <a:bodyPr/>
        <a:lstStyle/>
        <a:p>
          <a:endParaRPr lang="fr-FR" sz="1600"/>
        </a:p>
      </dgm:t>
    </dgm:pt>
    <dgm:pt modelId="{B05271AF-8570-47BF-B376-FDB6E7070C3C}" type="sibTrans" cxnId="{E4F6E80A-B5DF-47DB-BC43-27C832AB7755}">
      <dgm:prSet/>
      <dgm:spPr/>
      <dgm:t>
        <a:bodyPr/>
        <a:lstStyle/>
        <a:p>
          <a:endParaRPr lang="fr-FR" sz="1600"/>
        </a:p>
      </dgm:t>
    </dgm:pt>
    <dgm:pt modelId="{7AFE05E1-24A0-4907-905E-1A7D2BD99B95}">
      <dgm:prSet phldrT="[Texte]" custT="1"/>
      <dgm:spPr/>
      <dgm:t>
        <a:bodyPr/>
        <a:lstStyle/>
        <a:p>
          <a:r>
            <a:rPr lang="fr-FR" sz="2800" dirty="0"/>
            <a:t>II. Medium Access techniques </a:t>
          </a:r>
        </a:p>
      </dgm:t>
    </dgm:pt>
    <dgm:pt modelId="{C2CAE832-DB55-4AE4-8655-1D472DE5A53B}" type="parTrans" cxnId="{8EE86512-32E0-4152-B95E-FFF3342C3F55}">
      <dgm:prSet/>
      <dgm:spPr/>
      <dgm:t>
        <a:bodyPr/>
        <a:lstStyle/>
        <a:p>
          <a:endParaRPr lang="fr-FR" sz="1600"/>
        </a:p>
      </dgm:t>
    </dgm:pt>
    <dgm:pt modelId="{6D7DB7D2-FEED-4FC9-A1D3-7E6565197692}" type="sibTrans" cxnId="{8EE86512-32E0-4152-B95E-FFF3342C3F55}">
      <dgm:prSet/>
      <dgm:spPr/>
      <dgm:t>
        <a:bodyPr/>
        <a:lstStyle/>
        <a:p>
          <a:endParaRPr lang="fr-FR" sz="1600"/>
        </a:p>
      </dgm:t>
    </dgm:pt>
    <dgm:pt modelId="{33B13F62-9894-4925-8053-0844BD6480F0}">
      <dgm:prSet custT="1"/>
      <dgm:spPr/>
      <dgm:t>
        <a:bodyPr/>
        <a:lstStyle/>
        <a:p>
          <a:r>
            <a:rPr lang="fr-FR" sz="2800" dirty="0"/>
            <a:t>III. MAC </a:t>
          </a:r>
          <a:r>
            <a:rPr lang="fr-FR" sz="2800" dirty="0" err="1"/>
            <a:t>protocols</a:t>
          </a:r>
          <a:r>
            <a:rPr lang="fr-FR" sz="2800" dirty="0"/>
            <a:t> for WSN </a:t>
          </a:r>
        </a:p>
      </dgm:t>
    </dgm:pt>
    <dgm:pt modelId="{7315EE5D-A241-4827-885B-28E6E1015117}" type="parTrans" cxnId="{DFE6FC5E-51F6-4D9C-8F93-44D8527D0D66}">
      <dgm:prSet/>
      <dgm:spPr/>
      <dgm:t>
        <a:bodyPr/>
        <a:lstStyle/>
        <a:p>
          <a:endParaRPr lang="fr-FR" sz="1600"/>
        </a:p>
      </dgm:t>
    </dgm:pt>
    <dgm:pt modelId="{E1C47A37-7AC7-44F7-9A66-1FA70F68888F}" type="sibTrans" cxnId="{DFE6FC5E-51F6-4D9C-8F93-44D8527D0D66}">
      <dgm:prSet/>
      <dgm:spPr/>
      <dgm:t>
        <a:bodyPr/>
        <a:lstStyle/>
        <a:p>
          <a:endParaRPr lang="fr-FR" sz="1600"/>
        </a:p>
      </dgm:t>
    </dgm:pt>
    <dgm:pt modelId="{E615EFB9-6FB8-4A6F-8A6E-9423CEEBAB1F}">
      <dgm:prSet custT="1"/>
      <dgm:spPr/>
      <dgm:t>
        <a:bodyPr/>
        <a:lstStyle/>
        <a:p>
          <a:r>
            <a:rPr lang="fr-FR" sz="2800" dirty="0"/>
            <a:t>IV. CONCLUSION</a:t>
          </a:r>
        </a:p>
      </dgm:t>
    </dgm:pt>
    <dgm:pt modelId="{A7A82D2E-9EB3-4A3D-8F56-CCEF7A0A38DE}" type="parTrans" cxnId="{4D5F1DDD-C994-4B38-B7BD-152F93B00241}">
      <dgm:prSet/>
      <dgm:spPr/>
      <dgm:t>
        <a:bodyPr/>
        <a:lstStyle/>
        <a:p>
          <a:endParaRPr lang="fr-FR"/>
        </a:p>
      </dgm:t>
    </dgm:pt>
    <dgm:pt modelId="{EBAD5085-54B6-423A-B7F4-7DC01D4E99CD}" type="sibTrans" cxnId="{4D5F1DDD-C994-4B38-B7BD-152F93B00241}">
      <dgm:prSet/>
      <dgm:spPr/>
      <dgm:t>
        <a:bodyPr/>
        <a:lstStyle/>
        <a:p>
          <a:endParaRPr lang="fr-FR"/>
        </a:p>
      </dgm:t>
    </dgm:pt>
    <dgm:pt modelId="{F1632658-9287-45FF-A396-620DAFF5688F}" type="pres">
      <dgm:prSet presAssocID="{06CE2F57-9369-42AC-8704-C54DCCBEB0E1}" presName="Name0" presStyleCnt="0">
        <dgm:presLayoutVars>
          <dgm:chMax val="7"/>
          <dgm:chPref val="7"/>
          <dgm:dir/>
        </dgm:presLayoutVars>
      </dgm:prSet>
      <dgm:spPr/>
    </dgm:pt>
    <dgm:pt modelId="{44CDCB96-3C60-4D05-A10D-D3787C3560BC}" type="pres">
      <dgm:prSet presAssocID="{06CE2F57-9369-42AC-8704-C54DCCBEB0E1}" presName="Name1" presStyleCnt="0"/>
      <dgm:spPr/>
    </dgm:pt>
    <dgm:pt modelId="{8710FB79-7C12-4591-B10F-78CECCA2C04B}" type="pres">
      <dgm:prSet presAssocID="{06CE2F57-9369-42AC-8704-C54DCCBEB0E1}" presName="cycle" presStyleCnt="0"/>
      <dgm:spPr/>
    </dgm:pt>
    <dgm:pt modelId="{603C71C5-02D1-4F8E-90EA-056D33F5B55E}" type="pres">
      <dgm:prSet presAssocID="{06CE2F57-9369-42AC-8704-C54DCCBEB0E1}" presName="srcNode" presStyleLbl="node1" presStyleIdx="0" presStyleCnt="4"/>
      <dgm:spPr/>
    </dgm:pt>
    <dgm:pt modelId="{FD491266-3A16-4D32-ADF4-DFEB47336029}" type="pres">
      <dgm:prSet presAssocID="{06CE2F57-9369-42AC-8704-C54DCCBEB0E1}" presName="conn" presStyleLbl="parChTrans1D2" presStyleIdx="0" presStyleCnt="1"/>
      <dgm:spPr/>
    </dgm:pt>
    <dgm:pt modelId="{5B3B1E3D-8772-4DD1-A1D1-EA0472706EE5}" type="pres">
      <dgm:prSet presAssocID="{06CE2F57-9369-42AC-8704-C54DCCBEB0E1}" presName="extraNode" presStyleLbl="node1" presStyleIdx="0" presStyleCnt="4"/>
      <dgm:spPr/>
    </dgm:pt>
    <dgm:pt modelId="{34BD47D0-C8F9-4C62-A832-B0AC2BFEBA35}" type="pres">
      <dgm:prSet presAssocID="{06CE2F57-9369-42AC-8704-C54DCCBEB0E1}" presName="dstNode" presStyleLbl="node1" presStyleIdx="0" presStyleCnt="4"/>
      <dgm:spPr/>
    </dgm:pt>
    <dgm:pt modelId="{DD72F2BB-C547-43AB-AD2B-C66AE0958810}" type="pres">
      <dgm:prSet presAssocID="{8196BE20-A75C-4FD7-BD82-23C0209C98F7}" presName="text_1" presStyleLbl="node1" presStyleIdx="0" presStyleCnt="4">
        <dgm:presLayoutVars>
          <dgm:bulletEnabled val="1"/>
        </dgm:presLayoutVars>
      </dgm:prSet>
      <dgm:spPr/>
    </dgm:pt>
    <dgm:pt modelId="{51F03BE9-1EF5-4330-B8A2-5CFC45302998}" type="pres">
      <dgm:prSet presAssocID="{8196BE20-A75C-4FD7-BD82-23C0209C98F7}" presName="accent_1" presStyleCnt="0"/>
      <dgm:spPr/>
    </dgm:pt>
    <dgm:pt modelId="{9E857D41-C314-48E6-90A5-CF93559EC52D}" type="pres">
      <dgm:prSet presAssocID="{8196BE20-A75C-4FD7-BD82-23C0209C98F7}" presName="accentRepeatNode" presStyleLbl="solidFgAcc1" presStyleIdx="0" presStyleCnt="4"/>
      <dgm:spPr/>
    </dgm:pt>
    <dgm:pt modelId="{E02D0021-C64E-4270-ACE2-ACF98E23AA77}" type="pres">
      <dgm:prSet presAssocID="{7AFE05E1-24A0-4907-905E-1A7D2BD99B95}" presName="text_2" presStyleLbl="node1" presStyleIdx="1" presStyleCnt="4">
        <dgm:presLayoutVars>
          <dgm:bulletEnabled val="1"/>
        </dgm:presLayoutVars>
      </dgm:prSet>
      <dgm:spPr/>
    </dgm:pt>
    <dgm:pt modelId="{BADCCCEB-9DC1-4F67-A7C6-007AB05A05FE}" type="pres">
      <dgm:prSet presAssocID="{7AFE05E1-24A0-4907-905E-1A7D2BD99B95}" presName="accent_2" presStyleCnt="0"/>
      <dgm:spPr/>
    </dgm:pt>
    <dgm:pt modelId="{D9386F9B-1C3A-4859-A86B-8870E1C8523B}" type="pres">
      <dgm:prSet presAssocID="{7AFE05E1-24A0-4907-905E-1A7D2BD99B95}" presName="accentRepeatNode" presStyleLbl="solidFgAcc1" presStyleIdx="1" presStyleCnt="4"/>
      <dgm:spPr/>
    </dgm:pt>
    <dgm:pt modelId="{E8ADBD3E-19F4-460F-8E11-7C67EA867648}" type="pres">
      <dgm:prSet presAssocID="{33B13F62-9894-4925-8053-0844BD6480F0}" presName="text_3" presStyleLbl="node1" presStyleIdx="2" presStyleCnt="4">
        <dgm:presLayoutVars>
          <dgm:bulletEnabled val="1"/>
        </dgm:presLayoutVars>
      </dgm:prSet>
      <dgm:spPr/>
    </dgm:pt>
    <dgm:pt modelId="{AE478B51-917F-4BC3-ADA3-D0B674EFB805}" type="pres">
      <dgm:prSet presAssocID="{33B13F62-9894-4925-8053-0844BD6480F0}" presName="accent_3" presStyleCnt="0"/>
      <dgm:spPr/>
    </dgm:pt>
    <dgm:pt modelId="{65EC7E5E-3C38-465B-9AC7-35E06973D7DB}" type="pres">
      <dgm:prSet presAssocID="{33B13F62-9894-4925-8053-0844BD6480F0}" presName="accentRepeatNode" presStyleLbl="solidFgAcc1" presStyleIdx="2" presStyleCnt="4"/>
      <dgm:spPr/>
    </dgm:pt>
    <dgm:pt modelId="{697098E1-22D4-46B9-8044-39294176E805}" type="pres">
      <dgm:prSet presAssocID="{E615EFB9-6FB8-4A6F-8A6E-9423CEEBAB1F}" presName="text_4" presStyleLbl="node1" presStyleIdx="3" presStyleCnt="4">
        <dgm:presLayoutVars>
          <dgm:bulletEnabled val="1"/>
        </dgm:presLayoutVars>
      </dgm:prSet>
      <dgm:spPr/>
    </dgm:pt>
    <dgm:pt modelId="{15AEA90B-47EA-4860-914A-1F7A1BDE5FF6}" type="pres">
      <dgm:prSet presAssocID="{E615EFB9-6FB8-4A6F-8A6E-9423CEEBAB1F}" presName="accent_4" presStyleCnt="0"/>
      <dgm:spPr/>
    </dgm:pt>
    <dgm:pt modelId="{8EE3DF7D-32F1-4EAD-A6E3-14D9764B877B}" type="pres">
      <dgm:prSet presAssocID="{E615EFB9-6FB8-4A6F-8A6E-9423CEEBAB1F}" presName="accentRepeatNode" presStyleLbl="solidFgAcc1" presStyleIdx="3" presStyleCnt="4"/>
      <dgm:spPr/>
    </dgm:pt>
  </dgm:ptLst>
  <dgm:cxnLst>
    <dgm:cxn modelId="{E4F6E80A-B5DF-47DB-BC43-27C832AB7755}" srcId="{06CE2F57-9369-42AC-8704-C54DCCBEB0E1}" destId="{8196BE20-A75C-4FD7-BD82-23C0209C98F7}" srcOrd="0" destOrd="0" parTransId="{74027CF2-DB47-4971-A612-605BCD4E71C3}" sibTransId="{B05271AF-8570-47BF-B376-FDB6E7070C3C}"/>
    <dgm:cxn modelId="{8EE86512-32E0-4152-B95E-FFF3342C3F55}" srcId="{06CE2F57-9369-42AC-8704-C54DCCBEB0E1}" destId="{7AFE05E1-24A0-4907-905E-1A7D2BD99B95}" srcOrd="1" destOrd="0" parTransId="{C2CAE832-DB55-4AE4-8655-1D472DE5A53B}" sibTransId="{6D7DB7D2-FEED-4FC9-A1D3-7E6565197692}"/>
    <dgm:cxn modelId="{DFE6FC5E-51F6-4D9C-8F93-44D8527D0D66}" srcId="{06CE2F57-9369-42AC-8704-C54DCCBEB0E1}" destId="{33B13F62-9894-4925-8053-0844BD6480F0}" srcOrd="2" destOrd="0" parTransId="{7315EE5D-A241-4827-885B-28E6E1015117}" sibTransId="{E1C47A37-7AC7-44F7-9A66-1FA70F68888F}"/>
    <dgm:cxn modelId="{22406454-8C59-4F38-A950-8A0D0D2B7B7F}" type="presOf" srcId="{06CE2F57-9369-42AC-8704-C54DCCBEB0E1}" destId="{F1632658-9287-45FF-A396-620DAFF5688F}" srcOrd="0" destOrd="0" presId="urn:microsoft.com/office/officeart/2008/layout/VerticalCurvedList"/>
    <dgm:cxn modelId="{35C7A182-0525-486B-92BB-101BBEAC4E94}" type="presOf" srcId="{8196BE20-A75C-4FD7-BD82-23C0209C98F7}" destId="{DD72F2BB-C547-43AB-AD2B-C66AE0958810}" srcOrd="0" destOrd="0" presId="urn:microsoft.com/office/officeart/2008/layout/VerticalCurvedList"/>
    <dgm:cxn modelId="{CA5C348A-B244-43EE-8828-3CB0E261194A}" type="presOf" srcId="{33B13F62-9894-4925-8053-0844BD6480F0}" destId="{E8ADBD3E-19F4-460F-8E11-7C67EA867648}" srcOrd="0" destOrd="0" presId="urn:microsoft.com/office/officeart/2008/layout/VerticalCurvedList"/>
    <dgm:cxn modelId="{DEA94695-1BD0-4023-9B14-C8C429D8866F}" type="presOf" srcId="{E615EFB9-6FB8-4A6F-8A6E-9423CEEBAB1F}" destId="{697098E1-22D4-46B9-8044-39294176E805}" srcOrd="0" destOrd="0" presId="urn:microsoft.com/office/officeart/2008/layout/VerticalCurvedList"/>
    <dgm:cxn modelId="{9D95C0C1-2D93-461D-8625-F27EDCC910ED}" type="presOf" srcId="{7AFE05E1-24A0-4907-905E-1A7D2BD99B95}" destId="{E02D0021-C64E-4270-ACE2-ACF98E23AA77}" srcOrd="0" destOrd="0" presId="urn:microsoft.com/office/officeart/2008/layout/VerticalCurvedList"/>
    <dgm:cxn modelId="{4D5F1DDD-C994-4B38-B7BD-152F93B00241}" srcId="{06CE2F57-9369-42AC-8704-C54DCCBEB0E1}" destId="{E615EFB9-6FB8-4A6F-8A6E-9423CEEBAB1F}" srcOrd="3" destOrd="0" parTransId="{A7A82D2E-9EB3-4A3D-8F56-CCEF7A0A38DE}" sibTransId="{EBAD5085-54B6-423A-B7F4-7DC01D4E99CD}"/>
    <dgm:cxn modelId="{811FBAEF-61DC-45C4-8B9F-CAB7EBF2B851}" type="presOf" srcId="{B05271AF-8570-47BF-B376-FDB6E7070C3C}" destId="{FD491266-3A16-4D32-ADF4-DFEB47336029}" srcOrd="0" destOrd="0" presId="urn:microsoft.com/office/officeart/2008/layout/VerticalCurvedList"/>
    <dgm:cxn modelId="{AFC66A45-7641-4A01-A4E6-3C7E1900EC55}" type="presParOf" srcId="{F1632658-9287-45FF-A396-620DAFF5688F}" destId="{44CDCB96-3C60-4D05-A10D-D3787C3560BC}" srcOrd="0" destOrd="0" presId="urn:microsoft.com/office/officeart/2008/layout/VerticalCurvedList"/>
    <dgm:cxn modelId="{7AF57449-C01F-484B-A977-B975767FC65D}" type="presParOf" srcId="{44CDCB96-3C60-4D05-A10D-D3787C3560BC}" destId="{8710FB79-7C12-4591-B10F-78CECCA2C04B}" srcOrd="0" destOrd="0" presId="urn:microsoft.com/office/officeart/2008/layout/VerticalCurvedList"/>
    <dgm:cxn modelId="{8890D839-A963-4567-A712-F90EDBEBE04D}" type="presParOf" srcId="{8710FB79-7C12-4591-B10F-78CECCA2C04B}" destId="{603C71C5-02D1-4F8E-90EA-056D33F5B55E}" srcOrd="0" destOrd="0" presId="urn:microsoft.com/office/officeart/2008/layout/VerticalCurvedList"/>
    <dgm:cxn modelId="{932EE85E-AB6A-4CAB-95BD-5242F814D201}" type="presParOf" srcId="{8710FB79-7C12-4591-B10F-78CECCA2C04B}" destId="{FD491266-3A16-4D32-ADF4-DFEB47336029}" srcOrd="1" destOrd="0" presId="urn:microsoft.com/office/officeart/2008/layout/VerticalCurvedList"/>
    <dgm:cxn modelId="{B0C43799-0EB5-4F79-ACDD-1F0549D050BA}" type="presParOf" srcId="{8710FB79-7C12-4591-B10F-78CECCA2C04B}" destId="{5B3B1E3D-8772-4DD1-A1D1-EA0472706EE5}" srcOrd="2" destOrd="0" presId="urn:microsoft.com/office/officeart/2008/layout/VerticalCurvedList"/>
    <dgm:cxn modelId="{E0CFD09C-E661-4C52-8D04-6C079EF1F01C}" type="presParOf" srcId="{8710FB79-7C12-4591-B10F-78CECCA2C04B}" destId="{34BD47D0-C8F9-4C62-A832-B0AC2BFEBA35}" srcOrd="3" destOrd="0" presId="urn:microsoft.com/office/officeart/2008/layout/VerticalCurvedList"/>
    <dgm:cxn modelId="{07A1B9B7-A2CF-4E3E-B919-FDF6080642C6}" type="presParOf" srcId="{44CDCB96-3C60-4D05-A10D-D3787C3560BC}" destId="{DD72F2BB-C547-43AB-AD2B-C66AE0958810}" srcOrd="1" destOrd="0" presId="urn:microsoft.com/office/officeart/2008/layout/VerticalCurvedList"/>
    <dgm:cxn modelId="{7FBEA675-47F7-48D6-B6BB-531D78570CC4}" type="presParOf" srcId="{44CDCB96-3C60-4D05-A10D-D3787C3560BC}" destId="{51F03BE9-1EF5-4330-B8A2-5CFC45302998}" srcOrd="2" destOrd="0" presId="urn:microsoft.com/office/officeart/2008/layout/VerticalCurvedList"/>
    <dgm:cxn modelId="{4F871A38-95D2-4EA0-AA29-DBEC04223AB1}" type="presParOf" srcId="{51F03BE9-1EF5-4330-B8A2-5CFC45302998}" destId="{9E857D41-C314-48E6-90A5-CF93559EC52D}" srcOrd="0" destOrd="0" presId="urn:microsoft.com/office/officeart/2008/layout/VerticalCurvedList"/>
    <dgm:cxn modelId="{8651A1B3-3EE2-41D6-A394-A1F76A5AC0BA}" type="presParOf" srcId="{44CDCB96-3C60-4D05-A10D-D3787C3560BC}" destId="{E02D0021-C64E-4270-ACE2-ACF98E23AA77}" srcOrd="3" destOrd="0" presId="urn:microsoft.com/office/officeart/2008/layout/VerticalCurvedList"/>
    <dgm:cxn modelId="{82F05AA7-D49F-40E4-AA3C-ADEBBBE4B0B1}" type="presParOf" srcId="{44CDCB96-3C60-4D05-A10D-D3787C3560BC}" destId="{BADCCCEB-9DC1-4F67-A7C6-007AB05A05FE}" srcOrd="4" destOrd="0" presId="urn:microsoft.com/office/officeart/2008/layout/VerticalCurvedList"/>
    <dgm:cxn modelId="{EC39A85C-F144-49B4-8622-10444C006F95}" type="presParOf" srcId="{BADCCCEB-9DC1-4F67-A7C6-007AB05A05FE}" destId="{D9386F9B-1C3A-4859-A86B-8870E1C8523B}" srcOrd="0" destOrd="0" presId="urn:microsoft.com/office/officeart/2008/layout/VerticalCurvedList"/>
    <dgm:cxn modelId="{CCCEFCB1-1DE5-4A5F-9759-C4D4BC222EF0}" type="presParOf" srcId="{44CDCB96-3C60-4D05-A10D-D3787C3560BC}" destId="{E8ADBD3E-19F4-460F-8E11-7C67EA867648}" srcOrd="5" destOrd="0" presId="urn:microsoft.com/office/officeart/2008/layout/VerticalCurvedList"/>
    <dgm:cxn modelId="{82173ACC-ACC3-4A71-B3DF-47FEF40547C1}" type="presParOf" srcId="{44CDCB96-3C60-4D05-A10D-D3787C3560BC}" destId="{AE478B51-917F-4BC3-ADA3-D0B674EFB805}" srcOrd="6" destOrd="0" presId="urn:microsoft.com/office/officeart/2008/layout/VerticalCurvedList"/>
    <dgm:cxn modelId="{10C2FEB7-BE74-4639-A69E-72EEB4F82BC4}" type="presParOf" srcId="{AE478B51-917F-4BC3-ADA3-D0B674EFB805}" destId="{65EC7E5E-3C38-465B-9AC7-35E06973D7DB}" srcOrd="0" destOrd="0" presId="urn:microsoft.com/office/officeart/2008/layout/VerticalCurvedList"/>
    <dgm:cxn modelId="{3F566565-2907-4B8B-B5DC-97F775BE999B}" type="presParOf" srcId="{44CDCB96-3C60-4D05-A10D-D3787C3560BC}" destId="{697098E1-22D4-46B9-8044-39294176E805}" srcOrd="7" destOrd="0" presId="urn:microsoft.com/office/officeart/2008/layout/VerticalCurvedList"/>
    <dgm:cxn modelId="{49863861-6178-4309-87AB-E308886D420E}" type="presParOf" srcId="{44CDCB96-3C60-4D05-A10D-D3787C3560BC}" destId="{15AEA90B-47EA-4860-914A-1F7A1BDE5FF6}" srcOrd="8" destOrd="0" presId="urn:microsoft.com/office/officeart/2008/layout/VerticalCurvedList"/>
    <dgm:cxn modelId="{E133E856-25EF-4E98-8F5A-87A0D0C3362A}" type="presParOf" srcId="{15AEA90B-47EA-4860-914A-1F7A1BDE5FF6}" destId="{8EE3DF7D-32F1-4EAD-A6E3-14D9764B877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2C61CF-5C36-44CE-8D63-032BA60A2CBE}"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fr-FR"/>
        </a:p>
      </dgm:t>
    </dgm:pt>
    <dgm:pt modelId="{7F4352EA-137B-4908-B879-F859070F7BE2}">
      <dgm:prSet phldrT="[Texte]" custT="1"/>
      <dgm:spPr/>
      <dgm:t>
        <a:bodyPr/>
        <a:lstStyle/>
        <a:p>
          <a:r>
            <a:rPr lang="fr-FR" sz="3200" dirty="0"/>
            <a:t>S-MAC</a:t>
          </a:r>
        </a:p>
      </dgm:t>
    </dgm:pt>
    <dgm:pt modelId="{100DA3B5-6EAC-456B-B159-E723E3D552F3}" type="parTrans" cxnId="{BE3EF265-913D-411C-AEB4-38646DC5086E}">
      <dgm:prSet/>
      <dgm:spPr/>
      <dgm:t>
        <a:bodyPr/>
        <a:lstStyle/>
        <a:p>
          <a:endParaRPr lang="fr-FR" sz="3200"/>
        </a:p>
      </dgm:t>
    </dgm:pt>
    <dgm:pt modelId="{98A5537E-CAE7-4060-AA01-95C33E10E1F9}" type="sibTrans" cxnId="{BE3EF265-913D-411C-AEB4-38646DC5086E}">
      <dgm:prSet/>
      <dgm:spPr/>
      <dgm:t>
        <a:bodyPr/>
        <a:lstStyle/>
        <a:p>
          <a:endParaRPr lang="fr-FR" sz="3200"/>
        </a:p>
      </dgm:t>
    </dgm:pt>
    <dgm:pt modelId="{0A31A1CA-E41E-4CE1-B8BE-81DFD156B578}">
      <dgm:prSet phldrT="[Texte]" custT="1"/>
      <dgm:spPr/>
      <dgm:t>
        <a:bodyPr/>
        <a:lstStyle/>
        <a:p>
          <a:r>
            <a:rPr lang="fr-FR" sz="3200" dirty="0"/>
            <a:t>DS-MAC</a:t>
          </a:r>
        </a:p>
      </dgm:t>
    </dgm:pt>
    <dgm:pt modelId="{52EDD760-0A50-42C4-9ADE-F7E72D1107E0}" type="parTrans" cxnId="{3F9B672F-3152-4B18-8E3A-1D74E7DE562A}">
      <dgm:prSet/>
      <dgm:spPr/>
      <dgm:t>
        <a:bodyPr/>
        <a:lstStyle/>
        <a:p>
          <a:endParaRPr lang="fr-FR" sz="3200"/>
        </a:p>
      </dgm:t>
    </dgm:pt>
    <dgm:pt modelId="{6BE5BF39-1877-476E-B5FF-44E9EC264790}" type="sibTrans" cxnId="{3F9B672F-3152-4B18-8E3A-1D74E7DE562A}">
      <dgm:prSet/>
      <dgm:spPr/>
      <dgm:t>
        <a:bodyPr/>
        <a:lstStyle/>
        <a:p>
          <a:endParaRPr lang="fr-FR" sz="3200"/>
        </a:p>
      </dgm:t>
    </dgm:pt>
    <dgm:pt modelId="{C94CE5AA-A841-4974-91FA-48A301FBCC9F}">
      <dgm:prSet phldrT="[Texte]" custT="1"/>
      <dgm:spPr/>
      <dgm:t>
        <a:bodyPr/>
        <a:lstStyle/>
        <a:p>
          <a:r>
            <a:rPr lang="fr-FR" sz="3200" dirty="0"/>
            <a:t>T-MAC </a:t>
          </a:r>
        </a:p>
      </dgm:t>
    </dgm:pt>
    <dgm:pt modelId="{5BDE7657-CFE7-4837-9C25-0411127A467E}" type="parTrans" cxnId="{BBE61057-4B9B-4C36-B509-0E3724DD6D1E}">
      <dgm:prSet/>
      <dgm:spPr/>
      <dgm:t>
        <a:bodyPr/>
        <a:lstStyle/>
        <a:p>
          <a:endParaRPr lang="fr-FR" sz="3200"/>
        </a:p>
      </dgm:t>
    </dgm:pt>
    <dgm:pt modelId="{958A3230-DCFE-4EF8-AEA9-1F162E6C04BC}" type="sibTrans" cxnId="{BBE61057-4B9B-4C36-B509-0E3724DD6D1E}">
      <dgm:prSet/>
      <dgm:spPr/>
      <dgm:t>
        <a:bodyPr/>
        <a:lstStyle/>
        <a:p>
          <a:endParaRPr lang="fr-FR" sz="3200"/>
        </a:p>
      </dgm:t>
    </dgm:pt>
    <dgm:pt modelId="{4B5908B4-29C4-47F8-B378-84AA303CB79E}">
      <dgm:prSet custT="1"/>
      <dgm:spPr/>
      <dgm:t>
        <a:bodyPr/>
        <a:lstStyle/>
        <a:p>
          <a:r>
            <a:rPr lang="fr-FR" sz="3200" dirty="0"/>
            <a:t>W-MAC</a:t>
          </a:r>
        </a:p>
      </dgm:t>
    </dgm:pt>
    <dgm:pt modelId="{33D46B92-6DE9-4B4A-9072-EBE3A98ED9A1}" type="parTrans" cxnId="{E5477701-1551-48EF-9B02-06A24B97A29B}">
      <dgm:prSet/>
      <dgm:spPr/>
      <dgm:t>
        <a:bodyPr/>
        <a:lstStyle/>
        <a:p>
          <a:endParaRPr lang="fr-FR" sz="3200"/>
        </a:p>
      </dgm:t>
    </dgm:pt>
    <dgm:pt modelId="{707A1464-E85B-4E06-96BC-4F437FB7C843}" type="sibTrans" cxnId="{E5477701-1551-48EF-9B02-06A24B97A29B}">
      <dgm:prSet/>
      <dgm:spPr/>
      <dgm:t>
        <a:bodyPr/>
        <a:lstStyle/>
        <a:p>
          <a:endParaRPr lang="fr-FR" sz="3200"/>
        </a:p>
      </dgm:t>
    </dgm:pt>
    <dgm:pt modelId="{550D8C57-5871-41B4-921A-809BFD03DB50}" type="pres">
      <dgm:prSet presAssocID="{A82C61CF-5C36-44CE-8D63-032BA60A2CBE}" presName="Name0" presStyleCnt="0">
        <dgm:presLayoutVars>
          <dgm:dir/>
          <dgm:animLvl val="lvl"/>
          <dgm:resizeHandles val="exact"/>
        </dgm:presLayoutVars>
      </dgm:prSet>
      <dgm:spPr/>
    </dgm:pt>
    <dgm:pt modelId="{F1D644E9-C0E8-4F81-86E5-28FE2535389A}" type="pres">
      <dgm:prSet presAssocID="{4B5908B4-29C4-47F8-B378-84AA303CB79E}" presName="boxAndChildren" presStyleCnt="0"/>
      <dgm:spPr/>
    </dgm:pt>
    <dgm:pt modelId="{18CC999F-A272-40A3-A49B-39DF16B1E08B}" type="pres">
      <dgm:prSet presAssocID="{4B5908B4-29C4-47F8-B378-84AA303CB79E}" presName="parentTextBox" presStyleLbl="node1" presStyleIdx="0" presStyleCnt="4"/>
      <dgm:spPr/>
    </dgm:pt>
    <dgm:pt modelId="{29A51B00-E187-4F89-9274-B20CE51C3579}" type="pres">
      <dgm:prSet presAssocID="{6BE5BF39-1877-476E-B5FF-44E9EC264790}" presName="sp" presStyleCnt="0"/>
      <dgm:spPr/>
    </dgm:pt>
    <dgm:pt modelId="{03940596-7CDE-45F5-9527-977F86D52EC9}" type="pres">
      <dgm:prSet presAssocID="{0A31A1CA-E41E-4CE1-B8BE-81DFD156B578}" presName="arrowAndChildren" presStyleCnt="0"/>
      <dgm:spPr/>
    </dgm:pt>
    <dgm:pt modelId="{73031F84-8A78-422F-9444-FBA25CD8E640}" type="pres">
      <dgm:prSet presAssocID="{0A31A1CA-E41E-4CE1-B8BE-81DFD156B578}" presName="parentTextArrow" presStyleLbl="node1" presStyleIdx="1" presStyleCnt="4"/>
      <dgm:spPr/>
    </dgm:pt>
    <dgm:pt modelId="{23AB08A8-55AD-41C2-9B40-3BA2A744A828}" type="pres">
      <dgm:prSet presAssocID="{958A3230-DCFE-4EF8-AEA9-1F162E6C04BC}" presName="sp" presStyleCnt="0"/>
      <dgm:spPr/>
    </dgm:pt>
    <dgm:pt modelId="{B39E81C9-4327-4BB8-A584-A23656040573}" type="pres">
      <dgm:prSet presAssocID="{C94CE5AA-A841-4974-91FA-48A301FBCC9F}" presName="arrowAndChildren" presStyleCnt="0"/>
      <dgm:spPr/>
    </dgm:pt>
    <dgm:pt modelId="{86252772-4E1A-4A86-B7D9-046919FEF619}" type="pres">
      <dgm:prSet presAssocID="{C94CE5AA-A841-4974-91FA-48A301FBCC9F}" presName="parentTextArrow" presStyleLbl="node1" presStyleIdx="2" presStyleCnt="4"/>
      <dgm:spPr/>
    </dgm:pt>
    <dgm:pt modelId="{47F439CD-AFCC-4B38-B6C9-4919A35A7DAB}" type="pres">
      <dgm:prSet presAssocID="{98A5537E-CAE7-4060-AA01-95C33E10E1F9}" presName="sp" presStyleCnt="0"/>
      <dgm:spPr/>
    </dgm:pt>
    <dgm:pt modelId="{CA05B1BA-759E-49E1-9B2E-B78427D75B98}" type="pres">
      <dgm:prSet presAssocID="{7F4352EA-137B-4908-B879-F859070F7BE2}" presName="arrowAndChildren" presStyleCnt="0"/>
      <dgm:spPr/>
    </dgm:pt>
    <dgm:pt modelId="{1B56D96C-0992-4BDA-848B-B01AD12BF255}" type="pres">
      <dgm:prSet presAssocID="{7F4352EA-137B-4908-B879-F859070F7BE2}" presName="parentTextArrow" presStyleLbl="node1" presStyleIdx="3" presStyleCnt="4"/>
      <dgm:spPr/>
    </dgm:pt>
  </dgm:ptLst>
  <dgm:cxnLst>
    <dgm:cxn modelId="{E5477701-1551-48EF-9B02-06A24B97A29B}" srcId="{A82C61CF-5C36-44CE-8D63-032BA60A2CBE}" destId="{4B5908B4-29C4-47F8-B378-84AA303CB79E}" srcOrd="3" destOrd="0" parTransId="{33D46B92-6DE9-4B4A-9072-EBE3A98ED9A1}" sibTransId="{707A1464-E85B-4E06-96BC-4F437FB7C843}"/>
    <dgm:cxn modelId="{5A32B016-47D3-4175-A57B-4DD60836E38A}" type="presOf" srcId="{7F4352EA-137B-4908-B879-F859070F7BE2}" destId="{1B56D96C-0992-4BDA-848B-B01AD12BF255}" srcOrd="0" destOrd="0" presId="urn:microsoft.com/office/officeart/2005/8/layout/process4"/>
    <dgm:cxn modelId="{3F9B672F-3152-4B18-8E3A-1D74E7DE562A}" srcId="{A82C61CF-5C36-44CE-8D63-032BA60A2CBE}" destId="{0A31A1CA-E41E-4CE1-B8BE-81DFD156B578}" srcOrd="2" destOrd="0" parTransId="{52EDD760-0A50-42C4-9ADE-F7E72D1107E0}" sibTransId="{6BE5BF39-1877-476E-B5FF-44E9EC264790}"/>
    <dgm:cxn modelId="{48D35536-6896-4915-B088-13E3E0CC1436}" type="presOf" srcId="{A82C61CF-5C36-44CE-8D63-032BA60A2CBE}" destId="{550D8C57-5871-41B4-921A-809BFD03DB50}" srcOrd="0" destOrd="0" presId="urn:microsoft.com/office/officeart/2005/8/layout/process4"/>
    <dgm:cxn modelId="{BE3EF265-913D-411C-AEB4-38646DC5086E}" srcId="{A82C61CF-5C36-44CE-8D63-032BA60A2CBE}" destId="{7F4352EA-137B-4908-B879-F859070F7BE2}" srcOrd="0" destOrd="0" parTransId="{100DA3B5-6EAC-456B-B159-E723E3D552F3}" sibTransId="{98A5537E-CAE7-4060-AA01-95C33E10E1F9}"/>
    <dgm:cxn modelId="{4023C571-E812-4DEC-8AEB-78AB155CD3C4}" type="presOf" srcId="{C94CE5AA-A841-4974-91FA-48A301FBCC9F}" destId="{86252772-4E1A-4A86-B7D9-046919FEF619}" srcOrd="0" destOrd="0" presId="urn:microsoft.com/office/officeart/2005/8/layout/process4"/>
    <dgm:cxn modelId="{BBE61057-4B9B-4C36-B509-0E3724DD6D1E}" srcId="{A82C61CF-5C36-44CE-8D63-032BA60A2CBE}" destId="{C94CE5AA-A841-4974-91FA-48A301FBCC9F}" srcOrd="1" destOrd="0" parTransId="{5BDE7657-CFE7-4837-9C25-0411127A467E}" sibTransId="{958A3230-DCFE-4EF8-AEA9-1F162E6C04BC}"/>
    <dgm:cxn modelId="{CD370AA0-04B4-4843-8B6D-90DD5315F2FA}" type="presOf" srcId="{4B5908B4-29C4-47F8-B378-84AA303CB79E}" destId="{18CC999F-A272-40A3-A49B-39DF16B1E08B}" srcOrd="0" destOrd="0" presId="urn:microsoft.com/office/officeart/2005/8/layout/process4"/>
    <dgm:cxn modelId="{4BEE1FB2-8DE7-40EB-A43E-1B3B5F9EE426}" type="presOf" srcId="{0A31A1CA-E41E-4CE1-B8BE-81DFD156B578}" destId="{73031F84-8A78-422F-9444-FBA25CD8E640}" srcOrd="0" destOrd="0" presId="urn:microsoft.com/office/officeart/2005/8/layout/process4"/>
    <dgm:cxn modelId="{0668E475-1600-4A72-A538-1288BDDB267B}" type="presParOf" srcId="{550D8C57-5871-41B4-921A-809BFD03DB50}" destId="{F1D644E9-C0E8-4F81-86E5-28FE2535389A}" srcOrd="0" destOrd="0" presId="urn:microsoft.com/office/officeart/2005/8/layout/process4"/>
    <dgm:cxn modelId="{4A4877C3-FE61-425D-8BCE-55F302A30F58}" type="presParOf" srcId="{F1D644E9-C0E8-4F81-86E5-28FE2535389A}" destId="{18CC999F-A272-40A3-A49B-39DF16B1E08B}" srcOrd="0" destOrd="0" presId="urn:microsoft.com/office/officeart/2005/8/layout/process4"/>
    <dgm:cxn modelId="{638E2F43-7657-4CCE-BCB1-F7EBAC1946DA}" type="presParOf" srcId="{550D8C57-5871-41B4-921A-809BFD03DB50}" destId="{29A51B00-E187-4F89-9274-B20CE51C3579}" srcOrd="1" destOrd="0" presId="urn:microsoft.com/office/officeart/2005/8/layout/process4"/>
    <dgm:cxn modelId="{31684376-1B80-42D2-A1DC-5ABB7BFE55D6}" type="presParOf" srcId="{550D8C57-5871-41B4-921A-809BFD03DB50}" destId="{03940596-7CDE-45F5-9527-977F86D52EC9}" srcOrd="2" destOrd="0" presId="urn:microsoft.com/office/officeart/2005/8/layout/process4"/>
    <dgm:cxn modelId="{BCE7A90B-3C27-4596-A4E5-B12698A76ADF}" type="presParOf" srcId="{03940596-7CDE-45F5-9527-977F86D52EC9}" destId="{73031F84-8A78-422F-9444-FBA25CD8E640}" srcOrd="0" destOrd="0" presId="urn:microsoft.com/office/officeart/2005/8/layout/process4"/>
    <dgm:cxn modelId="{8DB3F49E-99C2-4834-ACB2-ADE8B96F3E40}" type="presParOf" srcId="{550D8C57-5871-41B4-921A-809BFD03DB50}" destId="{23AB08A8-55AD-41C2-9B40-3BA2A744A828}" srcOrd="3" destOrd="0" presId="urn:microsoft.com/office/officeart/2005/8/layout/process4"/>
    <dgm:cxn modelId="{E940D051-45E7-4B3C-9DF4-A4CD4F8887F2}" type="presParOf" srcId="{550D8C57-5871-41B4-921A-809BFD03DB50}" destId="{B39E81C9-4327-4BB8-A584-A23656040573}" srcOrd="4" destOrd="0" presId="urn:microsoft.com/office/officeart/2005/8/layout/process4"/>
    <dgm:cxn modelId="{60CD7E5B-73A4-40BB-A3EC-956317FD95D9}" type="presParOf" srcId="{B39E81C9-4327-4BB8-A584-A23656040573}" destId="{86252772-4E1A-4A86-B7D9-046919FEF619}" srcOrd="0" destOrd="0" presId="urn:microsoft.com/office/officeart/2005/8/layout/process4"/>
    <dgm:cxn modelId="{D91A994B-19F1-4561-99B5-674B508D8022}" type="presParOf" srcId="{550D8C57-5871-41B4-921A-809BFD03DB50}" destId="{47F439CD-AFCC-4B38-B6C9-4919A35A7DAB}" srcOrd="5" destOrd="0" presId="urn:microsoft.com/office/officeart/2005/8/layout/process4"/>
    <dgm:cxn modelId="{A9535E65-4528-4D25-8BEE-87683FF56B21}" type="presParOf" srcId="{550D8C57-5871-41B4-921A-809BFD03DB50}" destId="{CA05B1BA-759E-49E1-9B2E-B78427D75B98}" srcOrd="6" destOrd="0" presId="urn:microsoft.com/office/officeart/2005/8/layout/process4"/>
    <dgm:cxn modelId="{935E0DAC-B86C-41A9-9B24-870696976260}" type="presParOf" srcId="{CA05B1BA-759E-49E1-9B2E-B78427D75B98}" destId="{1B56D96C-0992-4BDA-848B-B01AD12BF255}"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08FD1C-4A3F-40CB-9C02-8F4B27C78DCB}"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fr-FR"/>
        </a:p>
      </dgm:t>
    </dgm:pt>
    <dgm:pt modelId="{78119E96-036D-478C-BE94-ED29C82870BD}">
      <dgm:prSet phldrT="[Texte]" custT="1"/>
      <dgm:spPr/>
      <dgm:t>
        <a:bodyPr/>
        <a:lstStyle/>
        <a:p>
          <a:pPr algn="ctr"/>
          <a:r>
            <a:rPr lang="fr-FR" sz="2400" dirty="0" err="1"/>
            <a:t>Fixed</a:t>
          </a:r>
          <a:r>
            <a:rPr lang="fr-FR" sz="2400" dirty="0"/>
            <a:t> Duty cycle </a:t>
          </a:r>
        </a:p>
      </dgm:t>
    </dgm:pt>
    <dgm:pt modelId="{C153883F-E9EC-4183-B94D-3B39EE36B3FB}" type="parTrans" cxnId="{8660B122-C4FF-47FD-98C2-82FB38FE1EB2}">
      <dgm:prSet/>
      <dgm:spPr/>
      <dgm:t>
        <a:bodyPr/>
        <a:lstStyle/>
        <a:p>
          <a:endParaRPr lang="fr-FR" sz="2400"/>
        </a:p>
      </dgm:t>
    </dgm:pt>
    <dgm:pt modelId="{0F4F2829-56C5-4319-8165-0F6130DF70A7}" type="sibTrans" cxnId="{8660B122-C4FF-47FD-98C2-82FB38FE1EB2}">
      <dgm:prSet custT="1"/>
      <dgm:spPr>
        <a:solidFill>
          <a:schemeClr val="accent6">
            <a:lumMod val="60000"/>
            <a:lumOff val="40000"/>
            <a:alpha val="90000"/>
          </a:schemeClr>
        </a:solidFill>
      </dgm:spPr>
      <dgm:t>
        <a:bodyPr/>
        <a:lstStyle/>
        <a:p>
          <a:endParaRPr lang="fr-FR" sz="2400"/>
        </a:p>
      </dgm:t>
    </dgm:pt>
    <dgm:pt modelId="{99A23541-48B1-461B-A000-B22B097F5369}">
      <dgm:prSet phldrT="[Texte]" custT="1"/>
      <dgm:spPr/>
      <dgm:t>
        <a:bodyPr/>
        <a:lstStyle/>
        <a:p>
          <a:pPr algn="ctr"/>
          <a:r>
            <a:rPr lang="fr-FR" sz="2400" dirty="0" err="1"/>
            <a:t>Synchronization</a:t>
          </a:r>
          <a:r>
            <a:rPr lang="fr-FR" sz="2400" dirty="0"/>
            <a:t> </a:t>
          </a:r>
        </a:p>
      </dgm:t>
    </dgm:pt>
    <dgm:pt modelId="{AA58BB53-EB5F-40BA-9B61-44566BD0D85A}" type="parTrans" cxnId="{8A8AE847-AFAF-4918-B741-AD8CF5022957}">
      <dgm:prSet/>
      <dgm:spPr/>
      <dgm:t>
        <a:bodyPr/>
        <a:lstStyle/>
        <a:p>
          <a:endParaRPr lang="fr-FR" sz="2400"/>
        </a:p>
      </dgm:t>
    </dgm:pt>
    <dgm:pt modelId="{8A66B0AE-8C3B-4340-A33E-E1B52286AB80}" type="sibTrans" cxnId="{8A8AE847-AFAF-4918-B741-AD8CF5022957}">
      <dgm:prSet custT="1"/>
      <dgm:spPr>
        <a:solidFill>
          <a:schemeClr val="accent6">
            <a:lumMod val="60000"/>
            <a:lumOff val="40000"/>
            <a:alpha val="90000"/>
          </a:schemeClr>
        </a:solidFill>
      </dgm:spPr>
      <dgm:t>
        <a:bodyPr/>
        <a:lstStyle/>
        <a:p>
          <a:endParaRPr lang="fr-FR" sz="2400"/>
        </a:p>
      </dgm:t>
    </dgm:pt>
    <dgm:pt modelId="{22595211-F5BD-4C33-82CC-09538FB45CB5}">
      <dgm:prSet phldrT="[Texte]" custT="1"/>
      <dgm:spPr/>
      <dgm:t>
        <a:bodyPr/>
        <a:lstStyle/>
        <a:p>
          <a:pPr algn="ctr"/>
          <a:r>
            <a:rPr lang="fr-FR" sz="2400" dirty="0"/>
            <a:t>Mobile </a:t>
          </a:r>
          <a:r>
            <a:rPr lang="fr-FR" sz="2400" dirty="0" err="1"/>
            <a:t>nodes</a:t>
          </a:r>
          <a:endParaRPr lang="fr-FR" sz="2400" dirty="0"/>
        </a:p>
      </dgm:t>
    </dgm:pt>
    <dgm:pt modelId="{8E1677B0-DE30-409E-A4FD-7A47B215DB02}" type="parTrans" cxnId="{0D76CEE3-63D6-464F-9258-C9577B8B072C}">
      <dgm:prSet/>
      <dgm:spPr/>
      <dgm:t>
        <a:bodyPr/>
        <a:lstStyle/>
        <a:p>
          <a:endParaRPr lang="fr-FR" sz="2400"/>
        </a:p>
      </dgm:t>
    </dgm:pt>
    <dgm:pt modelId="{94CFBE11-913B-45CF-B6C4-0CD7059E3A59}" type="sibTrans" cxnId="{0D76CEE3-63D6-464F-9258-C9577B8B072C}">
      <dgm:prSet/>
      <dgm:spPr>
        <a:solidFill>
          <a:schemeClr val="accent6">
            <a:lumMod val="60000"/>
            <a:lumOff val="40000"/>
            <a:alpha val="90000"/>
          </a:schemeClr>
        </a:solidFill>
      </dgm:spPr>
      <dgm:t>
        <a:bodyPr/>
        <a:lstStyle/>
        <a:p>
          <a:endParaRPr lang="fr-FR" sz="2400"/>
        </a:p>
      </dgm:t>
    </dgm:pt>
    <dgm:pt modelId="{78F86422-B17B-40E6-B92F-ADBB7C4B151E}">
      <dgm:prSet/>
      <dgm:spPr/>
      <dgm:t>
        <a:bodyPr/>
        <a:lstStyle/>
        <a:p>
          <a:pPr algn="r"/>
          <a:r>
            <a:rPr lang="fr-FR" dirty="0" err="1"/>
            <a:t>Hidden</a:t>
          </a:r>
          <a:r>
            <a:rPr lang="fr-FR" dirty="0"/>
            <a:t> </a:t>
          </a:r>
          <a:r>
            <a:rPr lang="fr-FR" dirty="0" err="1"/>
            <a:t>nodes</a:t>
          </a:r>
          <a:r>
            <a:rPr lang="fr-FR" dirty="0"/>
            <a:t> </a:t>
          </a:r>
          <a:r>
            <a:rPr lang="fr-FR" dirty="0" err="1"/>
            <a:t>avoided</a:t>
          </a:r>
          <a:endParaRPr lang="fr-FR" dirty="0"/>
        </a:p>
      </dgm:t>
    </dgm:pt>
    <dgm:pt modelId="{09A56684-D9C1-4A8B-8F1B-F80967E1A7F2}" type="parTrans" cxnId="{7B013AF8-1F27-4E8B-9912-EB14E90DA6EE}">
      <dgm:prSet/>
      <dgm:spPr/>
      <dgm:t>
        <a:bodyPr/>
        <a:lstStyle/>
        <a:p>
          <a:endParaRPr lang="fr-FR"/>
        </a:p>
      </dgm:t>
    </dgm:pt>
    <dgm:pt modelId="{73107E7B-A2D4-476D-B3F7-245038AE0009}" type="sibTrans" cxnId="{7B013AF8-1F27-4E8B-9912-EB14E90DA6EE}">
      <dgm:prSet/>
      <dgm:spPr>
        <a:solidFill>
          <a:schemeClr val="accent6">
            <a:lumMod val="60000"/>
            <a:lumOff val="40000"/>
            <a:alpha val="90000"/>
          </a:schemeClr>
        </a:solidFill>
      </dgm:spPr>
      <dgm:t>
        <a:bodyPr/>
        <a:lstStyle/>
        <a:p>
          <a:endParaRPr lang="fr-FR"/>
        </a:p>
      </dgm:t>
    </dgm:pt>
    <dgm:pt modelId="{3756CCC4-E1AC-435D-83A8-5667C2E1E689}">
      <dgm:prSet/>
      <dgm:spPr/>
      <dgm:t>
        <a:bodyPr/>
        <a:lstStyle/>
        <a:p>
          <a:pPr algn="ctr"/>
          <a:r>
            <a:rPr lang="fr-FR" dirty="0" err="1"/>
            <a:t>Saves</a:t>
          </a:r>
          <a:r>
            <a:rPr lang="fr-FR" dirty="0"/>
            <a:t> </a:t>
          </a:r>
          <a:r>
            <a:rPr lang="fr-FR" dirty="0" err="1"/>
            <a:t>energy</a:t>
          </a:r>
          <a:r>
            <a:rPr lang="fr-FR" dirty="0"/>
            <a:t> </a:t>
          </a:r>
        </a:p>
      </dgm:t>
    </dgm:pt>
    <dgm:pt modelId="{AC8DB08C-E9D9-4A6C-8994-8EAC965CA964}" type="parTrans" cxnId="{C67E0C16-EA3C-4E5D-9D54-88ED7D5192B7}">
      <dgm:prSet/>
      <dgm:spPr/>
      <dgm:t>
        <a:bodyPr/>
        <a:lstStyle/>
        <a:p>
          <a:endParaRPr lang="fr-FR"/>
        </a:p>
      </dgm:t>
    </dgm:pt>
    <dgm:pt modelId="{6B273024-0788-4836-A0D3-50838D5EEC6A}" type="sibTrans" cxnId="{C67E0C16-EA3C-4E5D-9D54-88ED7D5192B7}">
      <dgm:prSet/>
      <dgm:spPr/>
      <dgm:t>
        <a:bodyPr/>
        <a:lstStyle/>
        <a:p>
          <a:endParaRPr lang="fr-FR"/>
        </a:p>
      </dgm:t>
    </dgm:pt>
    <dgm:pt modelId="{4049A676-8F38-4D3F-ACCD-BCD52020A21B}">
      <dgm:prSet/>
      <dgm:spPr/>
    </dgm:pt>
    <dgm:pt modelId="{43670722-971A-489E-B203-CFC032EC2678}" type="parTrans" cxnId="{4376C935-63B4-4E0B-88BC-F436A484812F}">
      <dgm:prSet/>
      <dgm:spPr/>
      <dgm:t>
        <a:bodyPr/>
        <a:lstStyle/>
        <a:p>
          <a:endParaRPr lang="fr-FR"/>
        </a:p>
      </dgm:t>
    </dgm:pt>
    <dgm:pt modelId="{54087064-1992-46A9-933B-E79F1A417149}" type="sibTrans" cxnId="{4376C935-63B4-4E0B-88BC-F436A484812F}">
      <dgm:prSet/>
      <dgm:spPr/>
      <dgm:t>
        <a:bodyPr/>
        <a:lstStyle/>
        <a:p>
          <a:endParaRPr lang="fr-FR"/>
        </a:p>
      </dgm:t>
    </dgm:pt>
    <dgm:pt modelId="{2D229C57-FEE9-4725-A39A-FA2A879A6DE5}" type="pres">
      <dgm:prSet presAssocID="{DB08FD1C-4A3F-40CB-9C02-8F4B27C78DCB}" presName="outerComposite" presStyleCnt="0">
        <dgm:presLayoutVars>
          <dgm:chMax val="5"/>
          <dgm:dir/>
          <dgm:resizeHandles val="exact"/>
        </dgm:presLayoutVars>
      </dgm:prSet>
      <dgm:spPr/>
    </dgm:pt>
    <dgm:pt modelId="{7906235A-A65A-4F94-91FE-18093DA7FAED}" type="pres">
      <dgm:prSet presAssocID="{DB08FD1C-4A3F-40CB-9C02-8F4B27C78DCB}" presName="dummyMaxCanvas" presStyleCnt="0">
        <dgm:presLayoutVars/>
      </dgm:prSet>
      <dgm:spPr/>
    </dgm:pt>
    <dgm:pt modelId="{D57123D3-92DE-458A-BA50-59B118BDC3F9}" type="pres">
      <dgm:prSet presAssocID="{DB08FD1C-4A3F-40CB-9C02-8F4B27C78DCB}" presName="FiveNodes_1" presStyleLbl="node1" presStyleIdx="0" presStyleCnt="5">
        <dgm:presLayoutVars>
          <dgm:bulletEnabled val="1"/>
        </dgm:presLayoutVars>
      </dgm:prSet>
      <dgm:spPr/>
    </dgm:pt>
    <dgm:pt modelId="{A8CDE93D-0470-49B5-88FC-3EFBBB45D947}" type="pres">
      <dgm:prSet presAssocID="{DB08FD1C-4A3F-40CB-9C02-8F4B27C78DCB}" presName="FiveNodes_2" presStyleLbl="node1" presStyleIdx="1" presStyleCnt="5">
        <dgm:presLayoutVars>
          <dgm:bulletEnabled val="1"/>
        </dgm:presLayoutVars>
      </dgm:prSet>
      <dgm:spPr/>
    </dgm:pt>
    <dgm:pt modelId="{B79A26B3-8EC9-48D0-AA38-129E77A5C1E8}" type="pres">
      <dgm:prSet presAssocID="{DB08FD1C-4A3F-40CB-9C02-8F4B27C78DCB}" presName="FiveNodes_3" presStyleLbl="node1" presStyleIdx="2" presStyleCnt="5">
        <dgm:presLayoutVars>
          <dgm:bulletEnabled val="1"/>
        </dgm:presLayoutVars>
      </dgm:prSet>
      <dgm:spPr/>
    </dgm:pt>
    <dgm:pt modelId="{21A2BE49-721E-4FEC-A9BB-E9A8FAEBF498}" type="pres">
      <dgm:prSet presAssocID="{DB08FD1C-4A3F-40CB-9C02-8F4B27C78DCB}" presName="FiveNodes_4" presStyleLbl="node1" presStyleIdx="3" presStyleCnt="5">
        <dgm:presLayoutVars>
          <dgm:bulletEnabled val="1"/>
        </dgm:presLayoutVars>
      </dgm:prSet>
      <dgm:spPr/>
    </dgm:pt>
    <dgm:pt modelId="{05494A99-5801-4D68-BD87-B8B1DD792CEF}" type="pres">
      <dgm:prSet presAssocID="{DB08FD1C-4A3F-40CB-9C02-8F4B27C78DCB}" presName="FiveNodes_5" presStyleLbl="node1" presStyleIdx="4" presStyleCnt="5">
        <dgm:presLayoutVars>
          <dgm:bulletEnabled val="1"/>
        </dgm:presLayoutVars>
      </dgm:prSet>
      <dgm:spPr/>
    </dgm:pt>
    <dgm:pt modelId="{D1D353F2-654F-44CE-977C-95EC73BA6141}" type="pres">
      <dgm:prSet presAssocID="{DB08FD1C-4A3F-40CB-9C02-8F4B27C78DCB}" presName="FiveConn_1-2" presStyleLbl="fgAccFollowNode1" presStyleIdx="0" presStyleCnt="4">
        <dgm:presLayoutVars>
          <dgm:bulletEnabled val="1"/>
        </dgm:presLayoutVars>
      </dgm:prSet>
      <dgm:spPr/>
    </dgm:pt>
    <dgm:pt modelId="{8724738F-2BC2-455C-BB1E-4CC9DCCD4F78}" type="pres">
      <dgm:prSet presAssocID="{DB08FD1C-4A3F-40CB-9C02-8F4B27C78DCB}" presName="FiveConn_2-3" presStyleLbl="fgAccFollowNode1" presStyleIdx="1" presStyleCnt="4">
        <dgm:presLayoutVars>
          <dgm:bulletEnabled val="1"/>
        </dgm:presLayoutVars>
      </dgm:prSet>
      <dgm:spPr/>
    </dgm:pt>
    <dgm:pt modelId="{3A8AFC32-A194-4B39-8858-F091D062098F}" type="pres">
      <dgm:prSet presAssocID="{DB08FD1C-4A3F-40CB-9C02-8F4B27C78DCB}" presName="FiveConn_3-4" presStyleLbl="fgAccFollowNode1" presStyleIdx="2" presStyleCnt="4">
        <dgm:presLayoutVars>
          <dgm:bulletEnabled val="1"/>
        </dgm:presLayoutVars>
      </dgm:prSet>
      <dgm:spPr/>
    </dgm:pt>
    <dgm:pt modelId="{CC6C8E9F-2FBA-4FE6-BD1F-F0B35BEED350}" type="pres">
      <dgm:prSet presAssocID="{DB08FD1C-4A3F-40CB-9C02-8F4B27C78DCB}" presName="FiveConn_4-5" presStyleLbl="fgAccFollowNode1" presStyleIdx="3" presStyleCnt="4">
        <dgm:presLayoutVars>
          <dgm:bulletEnabled val="1"/>
        </dgm:presLayoutVars>
      </dgm:prSet>
      <dgm:spPr/>
    </dgm:pt>
    <dgm:pt modelId="{9FC0A70F-41AA-4C7A-A069-BCE62C022169}" type="pres">
      <dgm:prSet presAssocID="{DB08FD1C-4A3F-40CB-9C02-8F4B27C78DCB}" presName="FiveNodes_1_text" presStyleLbl="node1" presStyleIdx="4" presStyleCnt="5">
        <dgm:presLayoutVars>
          <dgm:bulletEnabled val="1"/>
        </dgm:presLayoutVars>
      </dgm:prSet>
      <dgm:spPr/>
    </dgm:pt>
    <dgm:pt modelId="{6B5DA409-F01B-4965-9C80-89C19229441A}" type="pres">
      <dgm:prSet presAssocID="{DB08FD1C-4A3F-40CB-9C02-8F4B27C78DCB}" presName="FiveNodes_2_text" presStyleLbl="node1" presStyleIdx="4" presStyleCnt="5">
        <dgm:presLayoutVars>
          <dgm:bulletEnabled val="1"/>
        </dgm:presLayoutVars>
      </dgm:prSet>
      <dgm:spPr/>
    </dgm:pt>
    <dgm:pt modelId="{1DE1B7DC-5EC4-4C70-83E6-C883C0584257}" type="pres">
      <dgm:prSet presAssocID="{DB08FD1C-4A3F-40CB-9C02-8F4B27C78DCB}" presName="FiveNodes_3_text" presStyleLbl="node1" presStyleIdx="4" presStyleCnt="5">
        <dgm:presLayoutVars>
          <dgm:bulletEnabled val="1"/>
        </dgm:presLayoutVars>
      </dgm:prSet>
      <dgm:spPr/>
    </dgm:pt>
    <dgm:pt modelId="{BF501C34-1663-4C7A-A68C-C69EF67E9079}" type="pres">
      <dgm:prSet presAssocID="{DB08FD1C-4A3F-40CB-9C02-8F4B27C78DCB}" presName="FiveNodes_4_text" presStyleLbl="node1" presStyleIdx="4" presStyleCnt="5">
        <dgm:presLayoutVars>
          <dgm:bulletEnabled val="1"/>
        </dgm:presLayoutVars>
      </dgm:prSet>
      <dgm:spPr/>
    </dgm:pt>
    <dgm:pt modelId="{D7CD54FD-CAEE-4561-9980-74D80B595863}" type="pres">
      <dgm:prSet presAssocID="{DB08FD1C-4A3F-40CB-9C02-8F4B27C78DCB}" presName="FiveNodes_5_text" presStyleLbl="node1" presStyleIdx="4" presStyleCnt="5">
        <dgm:presLayoutVars>
          <dgm:bulletEnabled val="1"/>
        </dgm:presLayoutVars>
      </dgm:prSet>
      <dgm:spPr/>
    </dgm:pt>
  </dgm:ptLst>
  <dgm:cxnLst>
    <dgm:cxn modelId="{A9E38005-749F-42BD-9E28-B749CF0A05C7}" type="presOf" srcId="{73107E7B-A2D4-476D-B3F7-245038AE0009}" destId="{CC6C8E9F-2FBA-4FE6-BD1F-F0B35BEED350}" srcOrd="0" destOrd="0" presId="urn:microsoft.com/office/officeart/2005/8/layout/vProcess5"/>
    <dgm:cxn modelId="{11E0670F-4E64-4B1C-A9DB-6C3E685F3781}" type="presOf" srcId="{3756CCC4-E1AC-435D-83A8-5667C2E1E689}" destId="{D7CD54FD-CAEE-4561-9980-74D80B595863}" srcOrd="1" destOrd="0" presId="urn:microsoft.com/office/officeart/2005/8/layout/vProcess5"/>
    <dgm:cxn modelId="{FC0BDC15-6B7D-4E19-990D-8F361C3FBEAA}" type="presOf" srcId="{22595211-F5BD-4C33-82CC-09538FB45CB5}" destId="{B79A26B3-8EC9-48D0-AA38-129E77A5C1E8}" srcOrd="0" destOrd="0" presId="urn:microsoft.com/office/officeart/2005/8/layout/vProcess5"/>
    <dgm:cxn modelId="{C67E0C16-EA3C-4E5D-9D54-88ED7D5192B7}" srcId="{DB08FD1C-4A3F-40CB-9C02-8F4B27C78DCB}" destId="{3756CCC4-E1AC-435D-83A8-5667C2E1E689}" srcOrd="4" destOrd="0" parTransId="{AC8DB08C-E9D9-4A6C-8994-8EAC965CA964}" sibTransId="{6B273024-0788-4836-A0D3-50838D5EEC6A}"/>
    <dgm:cxn modelId="{F1A00F20-FDFA-492F-9B56-D46D37543EE9}" type="presOf" srcId="{78F86422-B17B-40E6-B92F-ADBB7C4B151E}" destId="{21A2BE49-721E-4FEC-A9BB-E9A8FAEBF498}" srcOrd="0" destOrd="0" presId="urn:microsoft.com/office/officeart/2005/8/layout/vProcess5"/>
    <dgm:cxn modelId="{8660B122-C4FF-47FD-98C2-82FB38FE1EB2}" srcId="{DB08FD1C-4A3F-40CB-9C02-8F4B27C78DCB}" destId="{78119E96-036D-478C-BE94-ED29C82870BD}" srcOrd="0" destOrd="0" parTransId="{C153883F-E9EC-4183-B94D-3B39EE36B3FB}" sibTransId="{0F4F2829-56C5-4319-8165-0F6130DF70A7}"/>
    <dgm:cxn modelId="{02427C26-BF12-4633-BEC4-A9F7196763E6}" type="presOf" srcId="{94CFBE11-913B-45CF-B6C4-0CD7059E3A59}" destId="{3A8AFC32-A194-4B39-8858-F091D062098F}" srcOrd="0" destOrd="0" presId="urn:microsoft.com/office/officeart/2005/8/layout/vProcess5"/>
    <dgm:cxn modelId="{4376C935-63B4-4E0B-88BC-F436A484812F}" srcId="{DB08FD1C-4A3F-40CB-9C02-8F4B27C78DCB}" destId="{4049A676-8F38-4D3F-ACCD-BCD52020A21B}" srcOrd="5" destOrd="0" parTransId="{43670722-971A-489E-B203-CFC032EC2678}" sibTransId="{54087064-1992-46A9-933B-E79F1A417149}"/>
    <dgm:cxn modelId="{DF81993C-21DA-4879-AEC4-BAF7FF33938C}" type="presOf" srcId="{8A66B0AE-8C3B-4340-A33E-E1B52286AB80}" destId="{8724738F-2BC2-455C-BB1E-4CC9DCCD4F78}" srcOrd="0" destOrd="0" presId="urn:microsoft.com/office/officeart/2005/8/layout/vProcess5"/>
    <dgm:cxn modelId="{F533DC42-8977-446F-AE3C-1D1E18DDD79D}" type="presOf" srcId="{99A23541-48B1-461B-A000-B22B097F5369}" destId="{A8CDE93D-0470-49B5-88FC-3EFBBB45D947}" srcOrd="0" destOrd="0" presId="urn:microsoft.com/office/officeart/2005/8/layout/vProcess5"/>
    <dgm:cxn modelId="{8A8AE847-AFAF-4918-B741-AD8CF5022957}" srcId="{DB08FD1C-4A3F-40CB-9C02-8F4B27C78DCB}" destId="{99A23541-48B1-461B-A000-B22B097F5369}" srcOrd="1" destOrd="0" parTransId="{AA58BB53-EB5F-40BA-9B61-44566BD0D85A}" sibTransId="{8A66B0AE-8C3B-4340-A33E-E1B52286AB80}"/>
    <dgm:cxn modelId="{46CBB054-A8A4-4309-8A91-3041F9554398}" type="presOf" srcId="{DB08FD1C-4A3F-40CB-9C02-8F4B27C78DCB}" destId="{2D229C57-FEE9-4725-A39A-FA2A879A6DE5}" srcOrd="0" destOrd="0" presId="urn:microsoft.com/office/officeart/2005/8/layout/vProcess5"/>
    <dgm:cxn modelId="{152304A6-8CA2-47C2-A332-D661F7068E63}" type="presOf" srcId="{99A23541-48B1-461B-A000-B22B097F5369}" destId="{6B5DA409-F01B-4965-9C80-89C19229441A}" srcOrd="1" destOrd="0" presId="urn:microsoft.com/office/officeart/2005/8/layout/vProcess5"/>
    <dgm:cxn modelId="{00E04BBA-8A4A-41DC-B483-FCF72165BB17}" type="presOf" srcId="{0F4F2829-56C5-4319-8165-0F6130DF70A7}" destId="{D1D353F2-654F-44CE-977C-95EC73BA6141}" srcOrd="0" destOrd="0" presId="urn:microsoft.com/office/officeart/2005/8/layout/vProcess5"/>
    <dgm:cxn modelId="{F2E55FBD-0A6D-4F66-A26C-685C700C71D3}" type="presOf" srcId="{78F86422-B17B-40E6-B92F-ADBB7C4B151E}" destId="{BF501C34-1663-4C7A-A68C-C69EF67E9079}" srcOrd="1" destOrd="0" presId="urn:microsoft.com/office/officeart/2005/8/layout/vProcess5"/>
    <dgm:cxn modelId="{B120ADD1-B2F8-41BF-89FF-C6F791CDEEE8}" type="presOf" srcId="{78119E96-036D-478C-BE94-ED29C82870BD}" destId="{9FC0A70F-41AA-4C7A-A069-BCE62C022169}" srcOrd="1" destOrd="0" presId="urn:microsoft.com/office/officeart/2005/8/layout/vProcess5"/>
    <dgm:cxn modelId="{412099DC-5CF5-4DC8-82B7-CD9E5543B037}" type="presOf" srcId="{3756CCC4-E1AC-435D-83A8-5667C2E1E689}" destId="{05494A99-5801-4D68-BD87-B8B1DD792CEF}" srcOrd="0" destOrd="0" presId="urn:microsoft.com/office/officeart/2005/8/layout/vProcess5"/>
    <dgm:cxn modelId="{0D76CEE3-63D6-464F-9258-C9577B8B072C}" srcId="{DB08FD1C-4A3F-40CB-9C02-8F4B27C78DCB}" destId="{22595211-F5BD-4C33-82CC-09538FB45CB5}" srcOrd="2" destOrd="0" parTransId="{8E1677B0-DE30-409E-A4FD-7A47B215DB02}" sibTransId="{94CFBE11-913B-45CF-B6C4-0CD7059E3A59}"/>
    <dgm:cxn modelId="{3D6CAAF3-0F30-461A-8795-B865B3E71AD1}" type="presOf" srcId="{22595211-F5BD-4C33-82CC-09538FB45CB5}" destId="{1DE1B7DC-5EC4-4C70-83E6-C883C0584257}" srcOrd="1" destOrd="0" presId="urn:microsoft.com/office/officeart/2005/8/layout/vProcess5"/>
    <dgm:cxn modelId="{7B013AF8-1F27-4E8B-9912-EB14E90DA6EE}" srcId="{DB08FD1C-4A3F-40CB-9C02-8F4B27C78DCB}" destId="{78F86422-B17B-40E6-B92F-ADBB7C4B151E}" srcOrd="3" destOrd="0" parTransId="{09A56684-D9C1-4A8B-8F1B-F80967E1A7F2}" sibTransId="{73107E7B-A2D4-476D-B3F7-245038AE0009}"/>
    <dgm:cxn modelId="{BE7C02FE-EDF7-4EE2-AED1-48F75931C6A0}" type="presOf" srcId="{78119E96-036D-478C-BE94-ED29C82870BD}" destId="{D57123D3-92DE-458A-BA50-59B118BDC3F9}" srcOrd="0" destOrd="0" presId="urn:microsoft.com/office/officeart/2005/8/layout/vProcess5"/>
    <dgm:cxn modelId="{9983B820-4175-4481-9A90-ECB6B1807418}" type="presParOf" srcId="{2D229C57-FEE9-4725-A39A-FA2A879A6DE5}" destId="{7906235A-A65A-4F94-91FE-18093DA7FAED}" srcOrd="0" destOrd="0" presId="urn:microsoft.com/office/officeart/2005/8/layout/vProcess5"/>
    <dgm:cxn modelId="{B1FD8327-5A03-431A-A8C9-186C006A9FC3}" type="presParOf" srcId="{2D229C57-FEE9-4725-A39A-FA2A879A6DE5}" destId="{D57123D3-92DE-458A-BA50-59B118BDC3F9}" srcOrd="1" destOrd="0" presId="urn:microsoft.com/office/officeart/2005/8/layout/vProcess5"/>
    <dgm:cxn modelId="{28D46141-0A37-48B7-91FE-10644660FA57}" type="presParOf" srcId="{2D229C57-FEE9-4725-A39A-FA2A879A6DE5}" destId="{A8CDE93D-0470-49B5-88FC-3EFBBB45D947}" srcOrd="2" destOrd="0" presId="urn:microsoft.com/office/officeart/2005/8/layout/vProcess5"/>
    <dgm:cxn modelId="{0AABD98E-B73B-4697-ACC9-D2B2C5B7F2F5}" type="presParOf" srcId="{2D229C57-FEE9-4725-A39A-FA2A879A6DE5}" destId="{B79A26B3-8EC9-48D0-AA38-129E77A5C1E8}" srcOrd="3" destOrd="0" presId="urn:microsoft.com/office/officeart/2005/8/layout/vProcess5"/>
    <dgm:cxn modelId="{84531A70-CC40-4581-9788-64F74819C96B}" type="presParOf" srcId="{2D229C57-FEE9-4725-A39A-FA2A879A6DE5}" destId="{21A2BE49-721E-4FEC-A9BB-E9A8FAEBF498}" srcOrd="4" destOrd="0" presId="urn:microsoft.com/office/officeart/2005/8/layout/vProcess5"/>
    <dgm:cxn modelId="{929FDBAF-6FF3-4E6A-BC2C-F52638B52EB7}" type="presParOf" srcId="{2D229C57-FEE9-4725-A39A-FA2A879A6DE5}" destId="{05494A99-5801-4D68-BD87-B8B1DD792CEF}" srcOrd="5" destOrd="0" presId="urn:microsoft.com/office/officeart/2005/8/layout/vProcess5"/>
    <dgm:cxn modelId="{919ED3CF-AEFB-416C-AB3E-BC7B46A1F8C3}" type="presParOf" srcId="{2D229C57-FEE9-4725-A39A-FA2A879A6DE5}" destId="{D1D353F2-654F-44CE-977C-95EC73BA6141}" srcOrd="6" destOrd="0" presId="urn:microsoft.com/office/officeart/2005/8/layout/vProcess5"/>
    <dgm:cxn modelId="{4F163CD5-1F38-4970-8687-AE67255A6D5B}" type="presParOf" srcId="{2D229C57-FEE9-4725-A39A-FA2A879A6DE5}" destId="{8724738F-2BC2-455C-BB1E-4CC9DCCD4F78}" srcOrd="7" destOrd="0" presId="urn:microsoft.com/office/officeart/2005/8/layout/vProcess5"/>
    <dgm:cxn modelId="{3EAEF271-5493-4EFF-82A8-584BD4201B21}" type="presParOf" srcId="{2D229C57-FEE9-4725-A39A-FA2A879A6DE5}" destId="{3A8AFC32-A194-4B39-8858-F091D062098F}" srcOrd="8" destOrd="0" presId="urn:microsoft.com/office/officeart/2005/8/layout/vProcess5"/>
    <dgm:cxn modelId="{5FFC8335-A344-4CAC-9004-4D55815D1F1C}" type="presParOf" srcId="{2D229C57-FEE9-4725-A39A-FA2A879A6DE5}" destId="{CC6C8E9F-2FBA-4FE6-BD1F-F0B35BEED350}" srcOrd="9" destOrd="0" presId="urn:microsoft.com/office/officeart/2005/8/layout/vProcess5"/>
    <dgm:cxn modelId="{B991D793-E604-4146-B541-4B528BA36C78}" type="presParOf" srcId="{2D229C57-FEE9-4725-A39A-FA2A879A6DE5}" destId="{9FC0A70F-41AA-4C7A-A069-BCE62C022169}" srcOrd="10" destOrd="0" presId="urn:microsoft.com/office/officeart/2005/8/layout/vProcess5"/>
    <dgm:cxn modelId="{968CD64E-6F8E-4107-9AC6-7A5AF66B8B41}" type="presParOf" srcId="{2D229C57-FEE9-4725-A39A-FA2A879A6DE5}" destId="{6B5DA409-F01B-4965-9C80-89C19229441A}" srcOrd="11" destOrd="0" presId="urn:microsoft.com/office/officeart/2005/8/layout/vProcess5"/>
    <dgm:cxn modelId="{597FE74F-BE52-43D0-9C83-4C5207E71883}" type="presParOf" srcId="{2D229C57-FEE9-4725-A39A-FA2A879A6DE5}" destId="{1DE1B7DC-5EC4-4C70-83E6-C883C0584257}" srcOrd="12" destOrd="0" presId="urn:microsoft.com/office/officeart/2005/8/layout/vProcess5"/>
    <dgm:cxn modelId="{0C11E2A2-2048-4AA0-9FA3-3386DDEF3024}" type="presParOf" srcId="{2D229C57-FEE9-4725-A39A-FA2A879A6DE5}" destId="{BF501C34-1663-4C7A-A68C-C69EF67E9079}" srcOrd="13" destOrd="0" presId="urn:microsoft.com/office/officeart/2005/8/layout/vProcess5"/>
    <dgm:cxn modelId="{61C53200-F519-4D8F-B7A7-6AF2C0B067A9}" type="presParOf" srcId="{2D229C57-FEE9-4725-A39A-FA2A879A6DE5}" destId="{D7CD54FD-CAEE-4561-9980-74D80B595863}"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08FD1C-4A3F-40CB-9C02-8F4B27C78DCB}" type="doc">
      <dgm:prSet loTypeId="urn:microsoft.com/office/officeart/2005/8/layout/vProcess5" loCatId="process" qsTypeId="urn:microsoft.com/office/officeart/2005/8/quickstyle/simple2" qsCatId="simple" csTypeId="urn:microsoft.com/office/officeart/2005/8/colors/accent0_1" csCatId="mainScheme" phldr="1"/>
      <dgm:spPr/>
      <dgm:t>
        <a:bodyPr/>
        <a:lstStyle/>
        <a:p>
          <a:endParaRPr lang="fr-FR"/>
        </a:p>
      </dgm:t>
    </dgm:pt>
    <dgm:pt modelId="{78119E96-036D-478C-BE94-ED29C82870BD}">
      <dgm:prSet phldrT="[Texte]" custT="1"/>
      <dgm:spPr/>
      <dgm:t>
        <a:bodyPr/>
        <a:lstStyle/>
        <a:p>
          <a:pPr algn="ctr"/>
          <a:r>
            <a:rPr lang="fr-FR" sz="2400" dirty="0" err="1"/>
            <a:t>Fixed</a:t>
          </a:r>
          <a:r>
            <a:rPr lang="fr-FR" sz="2400" dirty="0"/>
            <a:t> </a:t>
          </a:r>
          <a:r>
            <a:rPr lang="fr-FR" sz="2400" dirty="0" err="1"/>
            <a:t>duty</a:t>
          </a:r>
          <a:r>
            <a:rPr lang="fr-FR" sz="2400" dirty="0"/>
            <a:t> cycle </a:t>
          </a:r>
        </a:p>
      </dgm:t>
    </dgm:pt>
    <dgm:pt modelId="{C153883F-E9EC-4183-B94D-3B39EE36B3FB}" type="parTrans" cxnId="{8660B122-C4FF-47FD-98C2-82FB38FE1EB2}">
      <dgm:prSet/>
      <dgm:spPr/>
      <dgm:t>
        <a:bodyPr/>
        <a:lstStyle/>
        <a:p>
          <a:pPr algn="ctr"/>
          <a:endParaRPr lang="fr-FR" sz="2400"/>
        </a:p>
      </dgm:t>
    </dgm:pt>
    <dgm:pt modelId="{0F4F2829-56C5-4319-8165-0F6130DF70A7}" type="sibTrans" cxnId="{8660B122-C4FF-47FD-98C2-82FB38FE1EB2}">
      <dgm:prSet custT="1"/>
      <dgm:spPr>
        <a:solidFill>
          <a:schemeClr val="accent6">
            <a:lumMod val="60000"/>
            <a:lumOff val="40000"/>
            <a:alpha val="90000"/>
          </a:schemeClr>
        </a:solidFill>
      </dgm:spPr>
      <dgm:t>
        <a:bodyPr/>
        <a:lstStyle/>
        <a:p>
          <a:pPr algn="ctr"/>
          <a:endParaRPr lang="fr-FR" sz="2400"/>
        </a:p>
      </dgm:t>
    </dgm:pt>
    <dgm:pt modelId="{22595211-F5BD-4C33-82CC-09538FB45CB5}">
      <dgm:prSet phldrT="[Texte]" custT="1"/>
      <dgm:spPr/>
      <dgm:t>
        <a:bodyPr/>
        <a:lstStyle/>
        <a:p>
          <a:pPr algn="ctr"/>
          <a:r>
            <a:rPr lang="fr-FR" sz="2400" dirty="0"/>
            <a:t>Time out</a:t>
          </a:r>
        </a:p>
      </dgm:t>
    </dgm:pt>
    <dgm:pt modelId="{8E1677B0-DE30-409E-A4FD-7A47B215DB02}" type="parTrans" cxnId="{0D76CEE3-63D6-464F-9258-C9577B8B072C}">
      <dgm:prSet/>
      <dgm:spPr/>
      <dgm:t>
        <a:bodyPr/>
        <a:lstStyle/>
        <a:p>
          <a:pPr algn="ctr"/>
          <a:endParaRPr lang="fr-FR" sz="2400"/>
        </a:p>
      </dgm:t>
    </dgm:pt>
    <dgm:pt modelId="{94CFBE11-913B-45CF-B6C4-0CD7059E3A59}" type="sibTrans" cxnId="{0D76CEE3-63D6-464F-9258-C9577B8B072C}">
      <dgm:prSet custT="1"/>
      <dgm:spPr>
        <a:solidFill>
          <a:schemeClr val="accent6">
            <a:lumMod val="60000"/>
            <a:lumOff val="40000"/>
            <a:alpha val="90000"/>
          </a:schemeClr>
        </a:solidFill>
      </dgm:spPr>
      <dgm:t>
        <a:bodyPr/>
        <a:lstStyle/>
        <a:p>
          <a:pPr algn="ctr"/>
          <a:endParaRPr lang="fr-FR" sz="2400"/>
        </a:p>
      </dgm:t>
    </dgm:pt>
    <dgm:pt modelId="{78F86422-B17B-40E6-B92F-ADBB7C4B151E}">
      <dgm:prSet custT="1"/>
      <dgm:spPr/>
      <dgm:t>
        <a:bodyPr/>
        <a:lstStyle/>
        <a:p>
          <a:pPr algn="ctr"/>
          <a:r>
            <a:rPr lang="fr-FR" sz="2400" dirty="0"/>
            <a:t>Active time </a:t>
          </a:r>
          <a:r>
            <a:rPr lang="fr-FR" sz="2400" dirty="0" err="1"/>
            <a:t>adapted</a:t>
          </a:r>
          <a:endParaRPr lang="fr-FR" sz="2400" dirty="0"/>
        </a:p>
      </dgm:t>
    </dgm:pt>
    <dgm:pt modelId="{09A56684-D9C1-4A8B-8F1B-F80967E1A7F2}" type="parTrans" cxnId="{7B013AF8-1F27-4E8B-9912-EB14E90DA6EE}">
      <dgm:prSet/>
      <dgm:spPr/>
      <dgm:t>
        <a:bodyPr/>
        <a:lstStyle/>
        <a:p>
          <a:pPr algn="ctr"/>
          <a:endParaRPr lang="fr-FR" sz="2400"/>
        </a:p>
      </dgm:t>
    </dgm:pt>
    <dgm:pt modelId="{73107E7B-A2D4-476D-B3F7-245038AE0009}" type="sibTrans" cxnId="{7B013AF8-1F27-4E8B-9912-EB14E90DA6EE}">
      <dgm:prSet custT="1"/>
      <dgm:spPr>
        <a:solidFill>
          <a:schemeClr val="accent6">
            <a:lumMod val="60000"/>
            <a:lumOff val="40000"/>
            <a:alpha val="90000"/>
          </a:schemeClr>
        </a:solidFill>
      </dgm:spPr>
      <dgm:t>
        <a:bodyPr/>
        <a:lstStyle/>
        <a:p>
          <a:pPr algn="ctr"/>
          <a:endParaRPr lang="fr-FR" sz="2400"/>
        </a:p>
      </dgm:t>
    </dgm:pt>
    <dgm:pt modelId="{E98DADB8-0ADF-4568-B3B3-2B978C687BED}">
      <dgm:prSet custT="1"/>
      <dgm:spPr/>
      <dgm:t>
        <a:bodyPr/>
        <a:lstStyle/>
        <a:p>
          <a:r>
            <a:rPr lang="fr-FR" sz="2400" dirty="0" err="1"/>
            <a:t>Idle</a:t>
          </a:r>
          <a:r>
            <a:rPr lang="fr-FR" sz="2400" dirty="0"/>
            <a:t> listenning + </a:t>
          </a:r>
          <a:r>
            <a:rPr lang="fr-FR" sz="2400" dirty="0" err="1"/>
            <a:t>energy</a:t>
          </a:r>
          <a:r>
            <a:rPr lang="fr-FR" sz="2400" dirty="0"/>
            <a:t> </a:t>
          </a:r>
        </a:p>
      </dgm:t>
    </dgm:pt>
    <dgm:pt modelId="{460A81CB-92CF-4A12-BDAE-B85C921B2B02}" type="parTrans" cxnId="{24E79F74-594D-4CD3-9163-7FE98B14E3CC}">
      <dgm:prSet/>
      <dgm:spPr/>
      <dgm:t>
        <a:bodyPr/>
        <a:lstStyle/>
        <a:p>
          <a:endParaRPr lang="fr-FR" sz="2400"/>
        </a:p>
      </dgm:t>
    </dgm:pt>
    <dgm:pt modelId="{2AE88B35-3E1E-488E-BCB1-E13643BA2820}" type="sibTrans" cxnId="{24E79F74-594D-4CD3-9163-7FE98B14E3CC}">
      <dgm:prSet/>
      <dgm:spPr/>
      <dgm:t>
        <a:bodyPr/>
        <a:lstStyle/>
        <a:p>
          <a:endParaRPr lang="fr-FR" sz="2400"/>
        </a:p>
      </dgm:t>
    </dgm:pt>
    <dgm:pt modelId="{99A23541-48B1-461B-A000-B22B097F5369}">
      <dgm:prSet phldrT="[Texte]" custT="1"/>
      <dgm:spPr/>
      <dgm:t>
        <a:bodyPr/>
        <a:lstStyle/>
        <a:p>
          <a:pPr algn="ctr"/>
          <a:r>
            <a:rPr lang="fr-FR" sz="2400" dirty="0"/>
            <a:t> </a:t>
          </a:r>
          <a:r>
            <a:rPr lang="fr-FR" sz="2400" dirty="0" err="1"/>
            <a:t>Synchronization</a:t>
          </a:r>
          <a:r>
            <a:rPr lang="fr-FR" sz="2400" dirty="0"/>
            <a:t> </a:t>
          </a:r>
        </a:p>
      </dgm:t>
    </dgm:pt>
    <dgm:pt modelId="{8A66B0AE-8C3B-4340-A33E-E1B52286AB80}" type="sibTrans" cxnId="{8A8AE847-AFAF-4918-B741-AD8CF5022957}">
      <dgm:prSet custT="1"/>
      <dgm:spPr>
        <a:solidFill>
          <a:schemeClr val="accent6">
            <a:lumMod val="60000"/>
            <a:lumOff val="40000"/>
            <a:alpha val="90000"/>
          </a:schemeClr>
        </a:solidFill>
      </dgm:spPr>
      <dgm:t>
        <a:bodyPr/>
        <a:lstStyle/>
        <a:p>
          <a:pPr algn="ctr"/>
          <a:endParaRPr lang="fr-FR" sz="2400"/>
        </a:p>
      </dgm:t>
    </dgm:pt>
    <dgm:pt modelId="{AA58BB53-EB5F-40BA-9B61-44566BD0D85A}" type="parTrans" cxnId="{8A8AE847-AFAF-4918-B741-AD8CF5022957}">
      <dgm:prSet/>
      <dgm:spPr/>
      <dgm:t>
        <a:bodyPr/>
        <a:lstStyle/>
        <a:p>
          <a:pPr algn="ctr"/>
          <a:endParaRPr lang="fr-FR" sz="2400"/>
        </a:p>
      </dgm:t>
    </dgm:pt>
    <dgm:pt modelId="{2D229C57-FEE9-4725-A39A-FA2A879A6DE5}" type="pres">
      <dgm:prSet presAssocID="{DB08FD1C-4A3F-40CB-9C02-8F4B27C78DCB}" presName="outerComposite" presStyleCnt="0">
        <dgm:presLayoutVars>
          <dgm:chMax val="5"/>
          <dgm:dir/>
          <dgm:resizeHandles val="exact"/>
        </dgm:presLayoutVars>
      </dgm:prSet>
      <dgm:spPr/>
    </dgm:pt>
    <dgm:pt modelId="{7906235A-A65A-4F94-91FE-18093DA7FAED}" type="pres">
      <dgm:prSet presAssocID="{DB08FD1C-4A3F-40CB-9C02-8F4B27C78DCB}" presName="dummyMaxCanvas" presStyleCnt="0">
        <dgm:presLayoutVars/>
      </dgm:prSet>
      <dgm:spPr/>
    </dgm:pt>
    <dgm:pt modelId="{7C04900E-E8D8-4F9F-AB0E-2CA18D640C76}" type="pres">
      <dgm:prSet presAssocID="{DB08FD1C-4A3F-40CB-9C02-8F4B27C78DCB}" presName="FiveNodes_1" presStyleLbl="node1" presStyleIdx="0" presStyleCnt="5">
        <dgm:presLayoutVars>
          <dgm:bulletEnabled val="1"/>
        </dgm:presLayoutVars>
      </dgm:prSet>
      <dgm:spPr/>
    </dgm:pt>
    <dgm:pt modelId="{9FCFE06C-855B-4C4F-A074-B1A03B858D78}" type="pres">
      <dgm:prSet presAssocID="{DB08FD1C-4A3F-40CB-9C02-8F4B27C78DCB}" presName="FiveNodes_2" presStyleLbl="node1" presStyleIdx="1" presStyleCnt="5">
        <dgm:presLayoutVars>
          <dgm:bulletEnabled val="1"/>
        </dgm:presLayoutVars>
      </dgm:prSet>
      <dgm:spPr/>
    </dgm:pt>
    <dgm:pt modelId="{4952690D-7A79-4127-822A-51138C19BD3E}" type="pres">
      <dgm:prSet presAssocID="{DB08FD1C-4A3F-40CB-9C02-8F4B27C78DCB}" presName="FiveNodes_3" presStyleLbl="node1" presStyleIdx="2" presStyleCnt="5">
        <dgm:presLayoutVars>
          <dgm:bulletEnabled val="1"/>
        </dgm:presLayoutVars>
      </dgm:prSet>
      <dgm:spPr/>
    </dgm:pt>
    <dgm:pt modelId="{BCDE4EAC-B9B2-462F-ADC2-A5C7665096BB}" type="pres">
      <dgm:prSet presAssocID="{DB08FD1C-4A3F-40CB-9C02-8F4B27C78DCB}" presName="FiveNodes_4" presStyleLbl="node1" presStyleIdx="3" presStyleCnt="5">
        <dgm:presLayoutVars>
          <dgm:bulletEnabled val="1"/>
        </dgm:presLayoutVars>
      </dgm:prSet>
      <dgm:spPr/>
    </dgm:pt>
    <dgm:pt modelId="{2D3F61E8-B25B-4FC1-B14C-A5EABEB4EF3C}" type="pres">
      <dgm:prSet presAssocID="{DB08FD1C-4A3F-40CB-9C02-8F4B27C78DCB}" presName="FiveNodes_5" presStyleLbl="node1" presStyleIdx="4" presStyleCnt="5">
        <dgm:presLayoutVars>
          <dgm:bulletEnabled val="1"/>
        </dgm:presLayoutVars>
      </dgm:prSet>
      <dgm:spPr/>
    </dgm:pt>
    <dgm:pt modelId="{F2DAF9FD-CD4E-4E08-A13F-3194D7385E12}" type="pres">
      <dgm:prSet presAssocID="{DB08FD1C-4A3F-40CB-9C02-8F4B27C78DCB}" presName="FiveConn_1-2" presStyleLbl="fgAccFollowNode1" presStyleIdx="0" presStyleCnt="4">
        <dgm:presLayoutVars>
          <dgm:bulletEnabled val="1"/>
        </dgm:presLayoutVars>
      </dgm:prSet>
      <dgm:spPr/>
    </dgm:pt>
    <dgm:pt modelId="{8B451D7B-3EF7-4B67-8E91-C954526EEECB}" type="pres">
      <dgm:prSet presAssocID="{DB08FD1C-4A3F-40CB-9C02-8F4B27C78DCB}" presName="FiveConn_2-3" presStyleLbl="fgAccFollowNode1" presStyleIdx="1" presStyleCnt="4">
        <dgm:presLayoutVars>
          <dgm:bulletEnabled val="1"/>
        </dgm:presLayoutVars>
      </dgm:prSet>
      <dgm:spPr/>
    </dgm:pt>
    <dgm:pt modelId="{C7DBA35C-F1D3-45AC-81C8-6842E9F2C225}" type="pres">
      <dgm:prSet presAssocID="{DB08FD1C-4A3F-40CB-9C02-8F4B27C78DCB}" presName="FiveConn_3-4" presStyleLbl="fgAccFollowNode1" presStyleIdx="2" presStyleCnt="4">
        <dgm:presLayoutVars>
          <dgm:bulletEnabled val="1"/>
        </dgm:presLayoutVars>
      </dgm:prSet>
      <dgm:spPr/>
    </dgm:pt>
    <dgm:pt modelId="{9AA7FF49-D9E4-46DC-846D-A0746037DD12}" type="pres">
      <dgm:prSet presAssocID="{DB08FD1C-4A3F-40CB-9C02-8F4B27C78DCB}" presName="FiveConn_4-5" presStyleLbl="fgAccFollowNode1" presStyleIdx="3" presStyleCnt="4">
        <dgm:presLayoutVars>
          <dgm:bulletEnabled val="1"/>
        </dgm:presLayoutVars>
      </dgm:prSet>
      <dgm:spPr/>
    </dgm:pt>
    <dgm:pt modelId="{AC8BD901-9BC6-463A-959C-2AD4F4840EB0}" type="pres">
      <dgm:prSet presAssocID="{DB08FD1C-4A3F-40CB-9C02-8F4B27C78DCB}" presName="FiveNodes_1_text" presStyleLbl="node1" presStyleIdx="4" presStyleCnt="5">
        <dgm:presLayoutVars>
          <dgm:bulletEnabled val="1"/>
        </dgm:presLayoutVars>
      </dgm:prSet>
      <dgm:spPr/>
    </dgm:pt>
    <dgm:pt modelId="{08BA2444-D109-4A56-BF76-01A28A8A9669}" type="pres">
      <dgm:prSet presAssocID="{DB08FD1C-4A3F-40CB-9C02-8F4B27C78DCB}" presName="FiveNodes_2_text" presStyleLbl="node1" presStyleIdx="4" presStyleCnt="5">
        <dgm:presLayoutVars>
          <dgm:bulletEnabled val="1"/>
        </dgm:presLayoutVars>
      </dgm:prSet>
      <dgm:spPr/>
    </dgm:pt>
    <dgm:pt modelId="{2B4BA86E-E1F9-4981-8B77-7026B7A14E15}" type="pres">
      <dgm:prSet presAssocID="{DB08FD1C-4A3F-40CB-9C02-8F4B27C78DCB}" presName="FiveNodes_3_text" presStyleLbl="node1" presStyleIdx="4" presStyleCnt="5">
        <dgm:presLayoutVars>
          <dgm:bulletEnabled val="1"/>
        </dgm:presLayoutVars>
      </dgm:prSet>
      <dgm:spPr/>
    </dgm:pt>
    <dgm:pt modelId="{38136060-368F-4E90-8A81-0AE602EB526B}" type="pres">
      <dgm:prSet presAssocID="{DB08FD1C-4A3F-40CB-9C02-8F4B27C78DCB}" presName="FiveNodes_4_text" presStyleLbl="node1" presStyleIdx="4" presStyleCnt="5">
        <dgm:presLayoutVars>
          <dgm:bulletEnabled val="1"/>
        </dgm:presLayoutVars>
      </dgm:prSet>
      <dgm:spPr/>
    </dgm:pt>
    <dgm:pt modelId="{EE49F985-4C14-44BC-B8F2-9F4794AFED67}" type="pres">
      <dgm:prSet presAssocID="{DB08FD1C-4A3F-40CB-9C02-8F4B27C78DCB}" presName="FiveNodes_5_text" presStyleLbl="node1" presStyleIdx="4" presStyleCnt="5">
        <dgm:presLayoutVars>
          <dgm:bulletEnabled val="1"/>
        </dgm:presLayoutVars>
      </dgm:prSet>
      <dgm:spPr/>
    </dgm:pt>
  </dgm:ptLst>
  <dgm:cxnLst>
    <dgm:cxn modelId="{82B63B00-4CB4-49CA-A5AF-B35C8EDF9321}" type="presOf" srcId="{73107E7B-A2D4-476D-B3F7-245038AE0009}" destId="{9AA7FF49-D9E4-46DC-846D-A0746037DD12}" srcOrd="0" destOrd="0" presId="urn:microsoft.com/office/officeart/2005/8/layout/vProcess5"/>
    <dgm:cxn modelId="{B56D3501-F202-4803-A06B-D3B05A4F592F}" type="presOf" srcId="{78119E96-036D-478C-BE94-ED29C82870BD}" destId="{7C04900E-E8D8-4F9F-AB0E-2CA18D640C76}" srcOrd="0" destOrd="0" presId="urn:microsoft.com/office/officeart/2005/8/layout/vProcess5"/>
    <dgm:cxn modelId="{45621009-3C1F-4561-A284-41A6A2896456}" type="presOf" srcId="{0F4F2829-56C5-4319-8165-0F6130DF70A7}" destId="{F2DAF9FD-CD4E-4E08-A13F-3194D7385E12}" srcOrd="0" destOrd="0" presId="urn:microsoft.com/office/officeart/2005/8/layout/vProcess5"/>
    <dgm:cxn modelId="{A69AC319-F6A5-418C-B610-CCAC092CA3F1}" type="presOf" srcId="{E98DADB8-0ADF-4568-B3B3-2B978C687BED}" destId="{2D3F61E8-B25B-4FC1-B14C-A5EABEB4EF3C}" srcOrd="0" destOrd="0" presId="urn:microsoft.com/office/officeart/2005/8/layout/vProcess5"/>
    <dgm:cxn modelId="{8660B122-C4FF-47FD-98C2-82FB38FE1EB2}" srcId="{DB08FD1C-4A3F-40CB-9C02-8F4B27C78DCB}" destId="{78119E96-036D-478C-BE94-ED29C82870BD}" srcOrd="0" destOrd="0" parTransId="{C153883F-E9EC-4183-B94D-3B39EE36B3FB}" sibTransId="{0F4F2829-56C5-4319-8165-0F6130DF70A7}"/>
    <dgm:cxn modelId="{7084D942-4E04-44A7-8227-E851B2F3046E}" type="presOf" srcId="{94CFBE11-913B-45CF-B6C4-0CD7059E3A59}" destId="{C7DBA35C-F1D3-45AC-81C8-6842E9F2C225}" srcOrd="0" destOrd="0" presId="urn:microsoft.com/office/officeart/2005/8/layout/vProcess5"/>
    <dgm:cxn modelId="{C9E69E65-7161-455A-A41D-5751105312F2}" type="presOf" srcId="{78F86422-B17B-40E6-B92F-ADBB7C4B151E}" destId="{38136060-368F-4E90-8A81-0AE602EB526B}" srcOrd="1" destOrd="0" presId="urn:microsoft.com/office/officeart/2005/8/layout/vProcess5"/>
    <dgm:cxn modelId="{8A8AE847-AFAF-4918-B741-AD8CF5022957}" srcId="{DB08FD1C-4A3F-40CB-9C02-8F4B27C78DCB}" destId="{99A23541-48B1-461B-A000-B22B097F5369}" srcOrd="1" destOrd="0" parTransId="{AA58BB53-EB5F-40BA-9B61-44566BD0D85A}" sibTransId="{8A66B0AE-8C3B-4340-A33E-E1B52286AB80}"/>
    <dgm:cxn modelId="{886E564B-40AF-48C9-9D3A-13C00D449989}" type="presOf" srcId="{E98DADB8-0ADF-4568-B3B3-2B978C687BED}" destId="{EE49F985-4C14-44BC-B8F2-9F4794AFED67}" srcOrd="1" destOrd="0" presId="urn:microsoft.com/office/officeart/2005/8/layout/vProcess5"/>
    <dgm:cxn modelId="{1C6D3651-3388-4A9E-A1F3-92C3220A7BD9}" type="presOf" srcId="{99A23541-48B1-461B-A000-B22B097F5369}" destId="{9FCFE06C-855B-4C4F-A074-B1A03B858D78}" srcOrd="0" destOrd="0" presId="urn:microsoft.com/office/officeart/2005/8/layout/vProcess5"/>
    <dgm:cxn modelId="{24E79F74-594D-4CD3-9163-7FE98B14E3CC}" srcId="{DB08FD1C-4A3F-40CB-9C02-8F4B27C78DCB}" destId="{E98DADB8-0ADF-4568-B3B3-2B978C687BED}" srcOrd="4" destOrd="0" parTransId="{460A81CB-92CF-4A12-BDAE-B85C921B2B02}" sibTransId="{2AE88B35-3E1E-488E-BCB1-E13643BA2820}"/>
    <dgm:cxn modelId="{46CBB054-A8A4-4309-8A91-3041F9554398}" type="presOf" srcId="{DB08FD1C-4A3F-40CB-9C02-8F4B27C78DCB}" destId="{2D229C57-FEE9-4725-A39A-FA2A879A6DE5}" srcOrd="0" destOrd="0" presId="urn:microsoft.com/office/officeart/2005/8/layout/vProcess5"/>
    <dgm:cxn modelId="{4803E47A-A550-4BD2-995F-A7CA371DD887}" type="presOf" srcId="{8A66B0AE-8C3B-4340-A33E-E1B52286AB80}" destId="{8B451D7B-3EF7-4B67-8E91-C954526EEECB}" srcOrd="0" destOrd="0" presId="urn:microsoft.com/office/officeart/2005/8/layout/vProcess5"/>
    <dgm:cxn modelId="{16AE137D-1C7A-4E47-839F-34F5E50ADB63}" type="presOf" srcId="{22595211-F5BD-4C33-82CC-09538FB45CB5}" destId="{2B4BA86E-E1F9-4981-8B77-7026B7A14E15}" srcOrd="1" destOrd="0" presId="urn:microsoft.com/office/officeart/2005/8/layout/vProcess5"/>
    <dgm:cxn modelId="{EF095092-291F-42FF-8B5C-9202FBC3F8E3}" type="presOf" srcId="{78119E96-036D-478C-BE94-ED29C82870BD}" destId="{AC8BD901-9BC6-463A-959C-2AD4F4840EB0}" srcOrd="1" destOrd="0" presId="urn:microsoft.com/office/officeart/2005/8/layout/vProcess5"/>
    <dgm:cxn modelId="{B27AB5A9-45B5-49D7-BAB9-04E78559060A}" type="presOf" srcId="{78F86422-B17B-40E6-B92F-ADBB7C4B151E}" destId="{BCDE4EAC-B9B2-462F-ADC2-A5C7665096BB}" srcOrd="0" destOrd="0" presId="urn:microsoft.com/office/officeart/2005/8/layout/vProcess5"/>
    <dgm:cxn modelId="{349893B9-D087-44B4-BA95-CBA8010515DC}" type="presOf" srcId="{99A23541-48B1-461B-A000-B22B097F5369}" destId="{08BA2444-D109-4A56-BF76-01A28A8A9669}" srcOrd="1" destOrd="0" presId="urn:microsoft.com/office/officeart/2005/8/layout/vProcess5"/>
    <dgm:cxn modelId="{3FF464C2-D073-4B58-9E1A-83A7077B32C3}" type="presOf" srcId="{22595211-F5BD-4C33-82CC-09538FB45CB5}" destId="{4952690D-7A79-4127-822A-51138C19BD3E}" srcOrd="0" destOrd="0" presId="urn:microsoft.com/office/officeart/2005/8/layout/vProcess5"/>
    <dgm:cxn modelId="{0D76CEE3-63D6-464F-9258-C9577B8B072C}" srcId="{DB08FD1C-4A3F-40CB-9C02-8F4B27C78DCB}" destId="{22595211-F5BD-4C33-82CC-09538FB45CB5}" srcOrd="2" destOrd="0" parTransId="{8E1677B0-DE30-409E-A4FD-7A47B215DB02}" sibTransId="{94CFBE11-913B-45CF-B6C4-0CD7059E3A59}"/>
    <dgm:cxn modelId="{7B013AF8-1F27-4E8B-9912-EB14E90DA6EE}" srcId="{DB08FD1C-4A3F-40CB-9C02-8F4B27C78DCB}" destId="{78F86422-B17B-40E6-B92F-ADBB7C4B151E}" srcOrd="3" destOrd="0" parTransId="{09A56684-D9C1-4A8B-8F1B-F80967E1A7F2}" sibTransId="{73107E7B-A2D4-476D-B3F7-245038AE0009}"/>
    <dgm:cxn modelId="{9983B820-4175-4481-9A90-ECB6B1807418}" type="presParOf" srcId="{2D229C57-FEE9-4725-A39A-FA2A879A6DE5}" destId="{7906235A-A65A-4F94-91FE-18093DA7FAED}" srcOrd="0" destOrd="0" presId="urn:microsoft.com/office/officeart/2005/8/layout/vProcess5"/>
    <dgm:cxn modelId="{9F58DCA0-D3EE-4B68-9DDE-C9EC8155242F}" type="presParOf" srcId="{2D229C57-FEE9-4725-A39A-FA2A879A6DE5}" destId="{7C04900E-E8D8-4F9F-AB0E-2CA18D640C76}" srcOrd="1" destOrd="0" presId="urn:microsoft.com/office/officeart/2005/8/layout/vProcess5"/>
    <dgm:cxn modelId="{2499913D-B799-46F4-937F-0DA648DE2836}" type="presParOf" srcId="{2D229C57-FEE9-4725-A39A-FA2A879A6DE5}" destId="{9FCFE06C-855B-4C4F-A074-B1A03B858D78}" srcOrd="2" destOrd="0" presId="urn:microsoft.com/office/officeart/2005/8/layout/vProcess5"/>
    <dgm:cxn modelId="{918CA209-0B51-4F05-8DEA-FAAABFDAA775}" type="presParOf" srcId="{2D229C57-FEE9-4725-A39A-FA2A879A6DE5}" destId="{4952690D-7A79-4127-822A-51138C19BD3E}" srcOrd="3" destOrd="0" presId="urn:microsoft.com/office/officeart/2005/8/layout/vProcess5"/>
    <dgm:cxn modelId="{15389F13-3A39-4607-A6A3-015AE5C0C729}" type="presParOf" srcId="{2D229C57-FEE9-4725-A39A-FA2A879A6DE5}" destId="{BCDE4EAC-B9B2-462F-ADC2-A5C7665096BB}" srcOrd="4" destOrd="0" presId="urn:microsoft.com/office/officeart/2005/8/layout/vProcess5"/>
    <dgm:cxn modelId="{4521E970-AF13-45DB-A0EB-A94360FF5A0B}" type="presParOf" srcId="{2D229C57-FEE9-4725-A39A-FA2A879A6DE5}" destId="{2D3F61E8-B25B-4FC1-B14C-A5EABEB4EF3C}" srcOrd="5" destOrd="0" presId="urn:microsoft.com/office/officeart/2005/8/layout/vProcess5"/>
    <dgm:cxn modelId="{A361BC28-9706-459B-80A7-7A2D471677E7}" type="presParOf" srcId="{2D229C57-FEE9-4725-A39A-FA2A879A6DE5}" destId="{F2DAF9FD-CD4E-4E08-A13F-3194D7385E12}" srcOrd="6" destOrd="0" presId="urn:microsoft.com/office/officeart/2005/8/layout/vProcess5"/>
    <dgm:cxn modelId="{7676A0D5-A49A-4E86-812D-3DE0FEA8357F}" type="presParOf" srcId="{2D229C57-FEE9-4725-A39A-FA2A879A6DE5}" destId="{8B451D7B-3EF7-4B67-8E91-C954526EEECB}" srcOrd="7" destOrd="0" presId="urn:microsoft.com/office/officeart/2005/8/layout/vProcess5"/>
    <dgm:cxn modelId="{56BFAE2D-7114-4041-876A-D1DB5695611B}" type="presParOf" srcId="{2D229C57-FEE9-4725-A39A-FA2A879A6DE5}" destId="{C7DBA35C-F1D3-45AC-81C8-6842E9F2C225}" srcOrd="8" destOrd="0" presId="urn:microsoft.com/office/officeart/2005/8/layout/vProcess5"/>
    <dgm:cxn modelId="{A2716188-E187-41CF-981B-AAFE7411E3E8}" type="presParOf" srcId="{2D229C57-FEE9-4725-A39A-FA2A879A6DE5}" destId="{9AA7FF49-D9E4-46DC-846D-A0746037DD12}" srcOrd="9" destOrd="0" presId="urn:microsoft.com/office/officeart/2005/8/layout/vProcess5"/>
    <dgm:cxn modelId="{40B11548-91C4-44B9-B26B-89DFB41A79CF}" type="presParOf" srcId="{2D229C57-FEE9-4725-A39A-FA2A879A6DE5}" destId="{AC8BD901-9BC6-463A-959C-2AD4F4840EB0}" srcOrd="10" destOrd="0" presId="urn:microsoft.com/office/officeart/2005/8/layout/vProcess5"/>
    <dgm:cxn modelId="{D361CD27-52DE-495F-93D4-4A69B6B09C63}" type="presParOf" srcId="{2D229C57-FEE9-4725-A39A-FA2A879A6DE5}" destId="{08BA2444-D109-4A56-BF76-01A28A8A9669}" srcOrd="11" destOrd="0" presId="urn:microsoft.com/office/officeart/2005/8/layout/vProcess5"/>
    <dgm:cxn modelId="{20927000-A8EC-4861-8756-1A66C1FDFB0C}" type="presParOf" srcId="{2D229C57-FEE9-4725-A39A-FA2A879A6DE5}" destId="{2B4BA86E-E1F9-4981-8B77-7026B7A14E15}" srcOrd="12" destOrd="0" presId="urn:microsoft.com/office/officeart/2005/8/layout/vProcess5"/>
    <dgm:cxn modelId="{2B83C85B-2E95-4782-9F86-AA6C7E1415B3}" type="presParOf" srcId="{2D229C57-FEE9-4725-A39A-FA2A879A6DE5}" destId="{38136060-368F-4E90-8A81-0AE602EB526B}" srcOrd="13" destOrd="0" presId="urn:microsoft.com/office/officeart/2005/8/layout/vProcess5"/>
    <dgm:cxn modelId="{D3688BDE-33C6-42A2-8E42-859353893E69}" type="presParOf" srcId="{2D229C57-FEE9-4725-A39A-FA2A879A6DE5}" destId="{EE49F985-4C14-44BC-B8F2-9F4794AFED6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71024C-BA16-4238-B33F-D32C1C1EE274}" type="doc">
      <dgm:prSet loTypeId="urn:microsoft.com/office/officeart/2005/8/layout/chevron1" loCatId="process" qsTypeId="urn:microsoft.com/office/officeart/2005/8/quickstyle/simple2" qsCatId="simple" csTypeId="urn:microsoft.com/office/officeart/2005/8/colors/accent1_1" csCatId="accent1" phldr="1"/>
      <dgm:spPr/>
    </dgm:pt>
    <dgm:pt modelId="{BEF3DA61-C0A1-49D0-B928-A676A107C6E9}">
      <dgm:prSet phldrT="[Texte]" custT="1"/>
      <dgm:spPr/>
      <dgm:t>
        <a:bodyPr/>
        <a:lstStyle/>
        <a:p>
          <a:r>
            <a:rPr lang="fr-FR" sz="2400" dirty="0"/>
            <a:t>Latency </a:t>
          </a:r>
          <a:r>
            <a:rPr lang="fr-FR" sz="2400" dirty="0" err="1"/>
            <a:t>shared</a:t>
          </a:r>
          <a:r>
            <a:rPr lang="fr-FR" sz="2400" dirty="0"/>
            <a:t> </a:t>
          </a:r>
        </a:p>
      </dgm:t>
    </dgm:pt>
    <dgm:pt modelId="{B7EAB9C7-5C10-45F2-A0C5-032EBA6EB788}" type="parTrans" cxnId="{B6D9B145-E78E-4E90-BBA6-C6F6D1F399F3}">
      <dgm:prSet/>
      <dgm:spPr/>
      <dgm:t>
        <a:bodyPr/>
        <a:lstStyle/>
        <a:p>
          <a:endParaRPr lang="fr-FR" sz="7200"/>
        </a:p>
      </dgm:t>
    </dgm:pt>
    <dgm:pt modelId="{E1E3ABBA-3AB1-4CB6-B266-3FB9D40308B3}" type="sibTrans" cxnId="{B6D9B145-E78E-4E90-BBA6-C6F6D1F399F3}">
      <dgm:prSet/>
      <dgm:spPr/>
      <dgm:t>
        <a:bodyPr/>
        <a:lstStyle/>
        <a:p>
          <a:endParaRPr lang="fr-FR" sz="7200"/>
        </a:p>
      </dgm:t>
    </dgm:pt>
    <dgm:pt modelId="{A600C0AE-B9D3-4413-B081-C320A4916018}">
      <dgm:prSet phldrT="[Texte]" custT="1"/>
      <dgm:spPr/>
      <dgm:t>
        <a:bodyPr/>
        <a:lstStyle/>
        <a:p>
          <a:r>
            <a:rPr lang="fr-FR" sz="2400" dirty="0" err="1"/>
            <a:t>Synchronized</a:t>
          </a:r>
          <a:endParaRPr lang="fr-FR" sz="2400" dirty="0"/>
        </a:p>
      </dgm:t>
    </dgm:pt>
    <dgm:pt modelId="{EC749AB2-4075-48FF-931F-D48293176831}" type="parTrans" cxnId="{26B3C538-1D5A-471B-AE37-400E61FE57E4}">
      <dgm:prSet/>
      <dgm:spPr/>
      <dgm:t>
        <a:bodyPr/>
        <a:lstStyle/>
        <a:p>
          <a:endParaRPr lang="fr-FR" sz="7200"/>
        </a:p>
      </dgm:t>
    </dgm:pt>
    <dgm:pt modelId="{E0D96CF8-2F44-4440-B229-1A2D89F2D2F8}" type="sibTrans" cxnId="{26B3C538-1D5A-471B-AE37-400E61FE57E4}">
      <dgm:prSet/>
      <dgm:spPr/>
      <dgm:t>
        <a:bodyPr/>
        <a:lstStyle/>
        <a:p>
          <a:endParaRPr lang="fr-FR" sz="7200"/>
        </a:p>
      </dgm:t>
    </dgm:pt>
    <dgm:pt modelId="{1A6C0EA3-C6D0-4C03-9704-BDB0D31B667F}">
      <dgm:prSet phldrT="[Texte]" custT="1"/>
      <dgm:spPr/>
      <dgm:t>
        <a:bodyPr/>
        <a:lstStyle/>
        <a:p>
          <a:r>
            <a:rPr lang="fr-FR" sz="2400" dirty="0"/>
            <a:t>Low Latency</a:t>
          </a:r>
        </a:p>
      </dgm:t>
    </dgm:pt>
    <dgm:pt modelId="{E5F79B80-1026-4CBC-9078-AAEEFF956AF1}" type="parTrans" cxnId="{AF2264F2-D9C8-4115-BB79-24EF558B8F83}">
      <dgm:prSet/>
      <dgm:spPr/>
      <dgm:t>
        <a:bodyPr/>
        <a:lstStyle/>
        <a:p>
          <a:endParaRPr lang="fr-FR" sz="7200"/>
        </a:p>
      </dgm:t>
    </dgm:pt>
    <dgm:pt modelId="{A806CF77-B3D5-479D-AC1A-C9583E390119}" type="sibTrans" cxnId="{AF2264F2-D9C8-4115-BB79-24EF558B8F83}">
      <dgm:prSet/>
      <dgm:spPr/>
      <dgm:t>
        <a:bodyPr/>
        <a:lstStyle/>
        <a:p>
          <a:endParaRPr lang="fr-FR" sz="7200"/>
        </a:p>
      </dgm:t>
    </dgm:pt>
    <dgm:pt modelId="{801B983B-F861-43E2-BF84-8944644AE38E}">
      <dgm:prSet phldrT="[Texte]" custT="1"/>
      <dgm:spPr/>
      <dgm:t>
        <a:bodyPr/>
        <a:lstStyle/>
        <a:p>
          <a:r>
            <a:rPr lang="fr-FR" sz="2400" dirty="0"/>
            <a:t>Dynamic Duty cycle</a:t>
          </a:r>
        </a:p>
      </dgm:t>
    </dgm:pt>
    <dgm:pt modelId="{2C329B7F-4C18-45C0-8D33-3F624BF1602B}" type="parTrans" cxnId="{5C8B7804-F250-48B8-8E52-073BC652FDC7}">
      <dgm:prSet/>
      <dgm:spPr/>
      <dgm:t>
        <a:bodyPr/>
        <a:lstStyle/>
        <a:p>
          <a:endParaRPr lang="fr-FR" sz="7200"/>
        </a:p>
      </dgm:t>
    </dgm:pt>
    <dgm:pt modelId="{FE3A76EA-51EC-445D-93FD-68716C1276A0}" type="sibTrans" cxnId="{5C8B7804-F250-48B8-8E52-073BC652FDC7}">
      <dgm:prSet/>
      <dgm:spPr/>
      <dgm:t>
        <a:bodyPr/>
        <a:lstStyle/>
        <a:p>
          <a:endParaRPr lang="fr-FR" sz="7200"/>
        </a:p>
      </dgm:t>
    </dgm:pt>
    <dgm:pt modelId="{77408999-3E08-4E52-8590-1306F0D046FE}" type="pres">
      <dgm:prSet presAssocID="{CE71024C-BA16-4238-B33F-D32C1C1EE274}" presName="Name0" presStyleCnt="0">
        <dgm:presLayoutVars>
          <dgm:dir/>
          <dgm:animLvl val="lvl"/>
          <dgm:resizeHandles val="exact"/>
        </dgm:presLayoutVars>
      </dgm:prSet>
      <dgm:spPr/>
    </dgm:pt>
    <dgm:pt modelId="{019546CC-DFAB-478B-B699-49183864D2FE}" type="pres">
      <dgm:prSet presAssocID="{BEF3DA61-C0A1-49D0-B928-A676A107C6E9}" presName="parTxOnly" presStyleLbl="node1" presStyleIdx="0" presStyleCnt="4">
        <dgm:presLayoutVars>
          <dgm:chMax val="0"/>
          <dgm:chPref val="0"/>
          <dgm:bulletEnabled val="1"/>
        </dgm:presLayoutVars>
      </dgm:prSet>
      <dgm:spPr/>
    </dgm:pt>
    <dgm:pt modelId="{130CDADE-8898-4002-838E-75FBE45B55F0}" type="pres">
      <dgm:prSet presAssocID="{E1E3ABBA-3AB1-4CB6-B266-3FB9D40308B3}" presName="parTxOnlySpace" presStyleCnt="0"/>
      <dgm:spPr/>
    </dgm:pt>
    <dgm:pt modelId="{94EB1C88-A14E-43F2-8549-5087C83C467D}" type="pres">
      <dgm:prSet presAssocID="{801B983B-F861-43E2-BF84-8944644AE38E}" presName="parTxOnly" presStyleLbl="node1" presStyleIdx="1" presStyleCnt="4">
        <dgm:presLayoutVars>
          <dgm:chMax val="0"/>
          <dgm:chPref val="0"/>
          <dgm:bulletEnabled val="1"/>
        </dgm:presLayoutVars>
      </dgm:prSet>
      <dgm:spPr/>
    </dgm:pt>
    <dgm:pt modelId="{D334E845-2BC7-465D-879B-8593DDA710FB}" type="pres">
      <dgm:prSet presAssocID="{FE3A76EA-51EC-445D-93FD-68716C1276A0}" presName="parTxOnlySpace" presStyleCnt="0"/>
      <dgm:spPr/>
    </dgm:pt>
    <dgm:pt modelId="{717FBAE1-B1CF-4FC8-8842-A4DC8ACCCD9E}" type="pres">
      <dgm:prSet presAssocID="{A600C0AE-B9D3-4413-B081-C320A4916018}" presName="parTxOnly" presStyleLbl="node1" presStyleIdx="2" presStyleCnt="4">
        <dgm:presLayoutVars>
          <dgm:chMax val="0"/>
          <dgm:chPref val="0"/>
          <dgm:bulletEnabled val="1"/>
        </dgm:presLayoutVars>
      </dgm:prSet>
      <dgm:spPr/>
    </dgm:pt>
    <dgm:pt modelId="{63ED7C07-A231-4B80-9B75-AE98DD27D444}" type="pres">
      <dgm:prSet presAssocID="{E0D96CF8-2F44-4440-B229-1A2D89F2D2F8}" presName="parTxOnlySpace" presStyleCnt="0"/>
      <dgm:spPr/>
    </dgm:pt>
    <dgm:pt modelId="{4D6370D0-7F71-4265-ACE5-4A763283F073}" type="pres">
      <dgm:prSet presAssocID="{1A6C0EA3-C6D0-4C03-9704-BDB0D31B667F}" presName="parTxOnly" presStyleLbl="node1" presStyleIdx="3" presStyleCnt="4">
        <dgm:presLayoutVars>
          <dgm:chMax val="0"/>
          <dgm:chPref val="0"/>
          <dgm:bulletEnabled val="1"/>
        </dgm:presLayoutVars>
      </dgm:prSet>
      <dgm:spPr/>
    </dgm:pt>
  </dgm:ptLst>
  <dgm:cxnLst>
    <dgm:cxn modelId="{5C8B7804-F250-48B8-8E52-073BC652FDC7}" srcId="{CE71024C-BA16-4238-B33F-D32C1C1EE274}" destId="{801B983B-F861-43E2-BF84-8944644AE38E}" srcOrd="1" destOrd="0" parTransId="{2C329B7F-4C18-45C0-8D33-3F624BF1602B}" sibTransId="{FE3A76EA-51EC-445D-93FD-68716C1276A0}"/>
    <dgm:cxn modelId="{B804151C-E876-48C3-85B4-76A52EEC89F8}" type="presOf" srcId="{BEF3DA61-C0A1-49D0-B928-A676A107C6E9}" destId="{019546CC-DFAB-478B-B699-49183864D2FE}" srcOrd="0" destOrd="0" presId="urn:microsoft.com/office/officeart/2005/8/layout/chevron1"/>
    <dgm:cxn modelId="{26B3C538-1D5A-471B-AE37-400E61FE57E4}" srcId="{CE71024C-BA16-4238-B33F-D32C1C1EE274}" destId="{A600C0AE-B9D3-4413-B081-C320A4916018}" srcOrd="2" destOrd="0" parTransId="{EC749AB2-4075-48FF-931F-D48293176831}" sibTransId="{E0D96CF8-2F44-4440-B229-1A2D89F2D2F8}"/>
    <dgm:cxn modelId="{AC09DB38-4D93-46DC-93A7-1AAC3764DA34}" type="presOf" srcId="{801B983B-F861-43E2-BF84-8944644AE38E}" destId="{94EB1C88-A14E-43F2-8549-5087C83C467D}" srcOrd="0" destOrd="0" presId="urn:microsoft.com/office/officeart/2005/8/layout/chevron1"/>
    <dgm:cxn modelId="{B6D9B145-E78E-4E90-BBA6-C6F6D1F399F3}" srcId="{CE71024C-BA16-4238-B33F-D32C1C1EE274}" destId="{BEF3DA61-C0A1-49D0-B928-A676A107C6E9}" srcOrd="0" destOrd="0" parTransId="{B7EAB9C7-5C10-45F2-A0C5-032EBA6EB788}" sibTransId="{E1E3ABBA-3AB1-4CB6-B266-3FB9D40308B3}"/>
    <dgm:cxn modelId="{864052A7-005A-4898-BBF5-C46FE7D5DCD9}" type="presOf" srcId="{1A6C0EA3-C6D0-4C03-9704-BDB0D31B667F}" destId="{4D6370D0-7F71-4265-ACE5-4A763283F073}" srcOrd="0" destOrd="0" presId="urn:microsoft.com/office/officeart/2005/8/layout/chevron1"/>
    <dgm:cxn modelId="{11DD89AD-4F98-4A18-9386-A7B2E4E4757F}" type="presOf" srcId="{A600C0AE-B9D3-4413-B081-C320A4916018}" destId="{717FBAE1-B1CF-4FC8-8842-A4DC8ACCCD9E}" srcOrd="0" destOrd="0" presId="urn:microsoft.com/office/officeart/2005/8/layout/chevron1"/>
    <dgm:cxn modelId="{E54122E3-66B9-4F15-B3DE-E1C4847AC4D1}" type="presOf" srcId="{CE71024C-BA16-4238-B33F-D32C1C1EE274}" destId="{77408999-3E08-4E52-8590-1306F0D046FE}" srcOrd="0" destOrd="0" presId="urn:microsoft.com/office/officeart/2005/8/layout/chevron1"/>
    <dgm:cxn modelId="{AF2264F2-D9C8-4115-BB79-24EF558B8F83}" srcId="{CE71024C-BA16-4238-B33F-D32C1C1EE274}" destId="{1A6C0EA3-C6D0-4C03-9704-BDB0D31B667F}" srcOrd="3" destOrd="0" parTransId="{E5F79B80-1026-4CBC-9078-AAEEFF956AF1}" sibTransId="{A806CF77-B3D5-479D-AC1A-C9583E390119}"/>
    <dgm:cxn modelId="{0B90246A-0B39-4BD7-B96C-396D88F5E222}" type="presParOf" srcId="{77408999-3E08-4E52-8590-1306F0D046FE}" destId="{019546CC-DFAB-478B-B699-49183864D2FE}" srcOrd="0" destOrd="0" presId="urn:microsoft.com/office/officeart/2005/8/layout/chevron1"/>
    <dgm:cxn modelId="{E044FCA9-3239-4B86-9094-7A56D130C036}" type="presParOf" srcId="{77408999-3E08-4E52-8590-1306F0D046FE}" destId="{130CDADE-8898-4002-838E-75FBE45B55F0}" srcOrd="1" destOrd="0" presId="urn:microsoft.com/office/officeart/2005/8/layout/chevron1"/>
    <dgm:cxn modelId="{0A50DA66-AFF5-459D-8E0A-227F46243F5C}" type="presParOf" srcId="{77408999-3E08-4E52-8590-1306F0D046FE}" destId="{94EB1C88-A14E-43F2-8549-5087C83C467D}" srcOrd="2" destOrd="0" presId="urn:microsoft.com/office/officeart/2005/8/layout/chevron1"/>
    <dgm:cxn modelId="{F4877AE7-CED2-44C8-90A2-4C43689ECBD8}" type="presParOf" srcId="{77408999-3E08-4E52-8590-1306F0D046FE}" destId="{D334E845-2BC7-465D-879B-8593DDA710FB}" srcOrd="3" destOrd="0" presId="urn:microsoft.com/office/officeart/2005/8/layout/chevron1"/>
    <dgm:cxn modelId="{DF250821-B52B-4196-87C3-E21B892412A1}" type="presParOf" srcId="{77408999-3E08-4E52-8590-1306F0D046FE}" destId="{717FBAE1-B1CF-4FC8-8842-A4DC8ACCCD9E}" srcOrd="4" destOrd="0" presId="urn:microsoft.com/office/officeart/2005/8/layout/chevron1"/>
    <dgm:cxn modelId="{F04E88D0-1FB4-43DE-B24D-18AF750D25FE}" type="presParOf" srcId="{77408999-3E08-4E52-8590-1306F0D046FE}" destId="{63ED7C07-A231-4B80-9B75-AE98DD27D444}" srcOrd="5" destOrd="0" presId="urn:microsoft.com/office/officeart/2005/8/layout/chevron1"/>
    <dgm:cxn modelId="{2151780A-1D6A-4898-A5C3-854C0EFDC9F1}" type="presParOf" srcId="{77408999-3E08-4E52-8590-1306F0D046FE}" destId="{4D6370D0-7F71-4265-ACE5-4A763283F073}" srcOrd="6" destOrd="0" presId="urn:microsoft.com/office/officeart/2005/8/layout/chevron1"/>
  </dgm:cxnLst>
  <dgm:bg>
    <a:solidFill>
      <a:schemeClr val="accent6">
        <a:lumMod val="60000"/>
        <a:lumOff val="40000"/>
      </a:schemeClr>
    </a:solidFill>
  </dgm:bg>
  <dgm:whole>
    <a:ln w="57150">
      <a:noFill/>
      <a:prstDash val="solid"/>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71024C-BA16-4238-B33F-D32C1C1EE274}" type="doc">
      <dgm:prSet loTypeId="urn:microsoft.com/office/officeart/2005/8/layout/chevron1" loCatId="process" qsTypeId="urn:microsoft.com/office/officeart/2005/8/quickstyle/simple2" qsCatId="simple" csTypeId="urn:microsoft.com/office/officeart/2005/8/colors/accent1_1" csCatId="accent1" phldr="1"/>
      <dgm:spPr/>
    </dgm:pt>
    <dgm:pt modelId="{BEF3DA61-C0A1-49D0-B928-A676A107C6E9}">
      <dgm:prSet phldrT="[Texte]" custT="1"/>
      <dgm:spPr/>
      <dgm:t>
        <a:bodyPr/>
        <a:lstStyle/>
        <a:p>
          <a:r>
            <a:rPr lang="fr-FR" sz="2400" dirty="0"/>
            <a:t>Sampling</a:t>
          </a:r>
        </a:p>
      </dgm:t>
    </dgm:pt>
    <dgm:pt modelId="{B7EAB9C7-5C10-45F2-A0C5-032EBA6EB788}" type="parTrans" cxnId="{B6D9B145-E78E-4E90-BBA6-C6F6D1F399F3}">
      <dgm:prSet/>
      <dgm:spPr/>
      <dgm:t>
        <a:bodyPr/>
        <a:lstStyle/>
        <a:p>
          <a:endParaRPr lang="fr-FR" sz="7200"/>
        </a:p>
      </dgm:t>
    </dgm:pt>
    <dgm:pt modelId="{E1E3ABBA-3AB1-4CB6-B266-3FB9D40308B3}" type="sibTrans" cxnId="{B6D9B145-E78E-4E90-BBA6-C6F6D1F399F3}">
      <dgm:prSet/>
      <dgm:spPr/>
      <dgm:t>
        <a:bodyPr/>
        <a:lstStyle/>
        <a:p>
          <a:endParaRPr lang="fr-FR" sz="7200"/>
        </a:p>
      </dgm:t>
    </dgm:pt>
    <dgm:pt modelId="{A600C0AE-B9D3-4413-B081-C320A4916018}">
      <dgm:prSet phldrT="[Texte]" custT="1"/>
      <dgm:spPr/>
      <dgm:t>
        <a:bodyPr/>
        <a:lstStyle/>
        <a:p>
          <a:r>
            <a:rPr lang="fr-FR" sz="2400" dirty="0" err="1"/>
            <a:t>Wake-up</a:t>
          </a:r>
          <a:r>
            <a:rPr lang="fr-FR" sz="2400" dirty="0"/>
            <a:t> </a:t>
          </a:r>
          <a:r>
            <a:rPr lang="fr-FR" sz="2400" dirty="0" err="1"/>
            <a:t>preambles</a:t>
          </a:r>
          <a:endParaRPr lang="fr-FR" sz="2400" dirty="0"/>
        </a:p>
      </dgm:t>
    </dgm:pt>
    <dgm:pt modelId="{EC749AB2-4075-48FF-931F-D48293176831}" type="parTrans" cxnId="{26B3C538-1D5A-471B-AE37-400E61FE57E4}">
      <dgm:prSet/>
      <dgm:spPr/>
      <dgm:t>
        <a:bodyPr/>
        <a:lstStyle/>
        <a:p>
          <a:endParaRPr lang="fr-FR" sz="7200"/>
        </a:p>
      </dgm:t>
    </dgm:pt>
    <dgm:pt modelId="{E0D96CF8-2F44-4440-B229-1A2D89F2D2F8}" type="sibTrans" cxnId="{26B3C538-1D5A-471B-AE37-400E61FE57E4}">
      <dgm:prSet/>
      <dgm:spPr/>
      <dgm:t>
        <a:bodyPr/>
        <a:lstStyle/>
        <a:p>
          <a:endParaRPr lang="fr-FR" sz="7200"/>
        </a:p>
      </dgm:t>
    </dgm:pt>
    <dgm:pt modelId="{801B983B-F861-43E2-BF84-8944644AE38E}">
      <dgm:prSet phldrT="[Texte]" custT="1"/>
      <dgm:spPr/>
      <dgm:t>
        <a:bodyPr/>
        <a:lstStyle/>
        <a:p>
          <a:r>
            <a:rPr lang="fr-FR" sz="2400" dirty="0" err="1"/>
            <a:t>Asynchronous</a:t>
          </a:r>
          <a:endParaRPr lang="fr-FR" sz="2400" dirty="0"/>
        </a:p>
      </dgm:t>
    </dgm:pt>
    <dgm:pt modelId="{2C329B7F-4C18-45C0-8D33-3F624BF1602B}" type="parTrans" cxnId="{5C8B7804-F250-48B8-8E52-073BC652FDC7}">
      <dgm:prSet/>
      <dgm:spPr/>
      <dgm:t>
        <a:bodyPr/>
        <a:lstStyle/>
        <a:p>
          <a:endParaRPr lang="fr-FR" sz="7200"/>
        </a:p>
      </dgm:t>
    </dgm:pt>
    <dgm:pt modelId="{FE3A76EA-51EC-445D-93FD-68716C1276A0}" type="sibTrans" cxnId="{5C8B7804-F250-48B8-8E52-073BC652FDC7}">
      <dgm:prSet/>
      <dgm:spPr/>
      <dgm:t>
        <a:bodyPr/>
        <a:lstStyle/>
        <a:p>
          <a:endParaRPr lang="fr-FR" sz="7200"/>
        </a:p>
      </dgm:t>
    </dgm:pt>
    <dgm:pt modelId="{77408999-3E08-4E52-8590-1306F0D046FE}" type="pres">
      <dgm:prSet presAssocID="{CE71024C-BA16-4238-B33F-D32C1C1EE274}" presName="Name0" presStyleCnt="0">
        <dgm:presLayoutVars>
          <dgm:dir/>
          <dgm:animLvl val="lvl"/>
          <dgm:resizeHandles val="exact"/>
        </dgm:presLayoutVars>
      </dgm:prSet>
      <dgm:spPr/>
    </dgm:pt>
    <dgm:pt modelId="{019546CC-DFAB-478B-B699-49183864D2FE}" type="pres">
      <dgm:prSet presAssocID="{BEF3DA61-C0A1-49D0-B928-A676A107C6E9}" presName="parTxOnly" presStyleLbl="node1" presStyleIdx="0" presStyleCnt="3" custLinFactNeighborX="-6739">
        <dgm:presLayoutVars>
          <dgm:chMax val="0"/>
          <dgm:chPref val="0"/>
          <dgm:bulletEnabled val="1"/>
        </dgm:presLayoutVars>
      </dgm:prSet>
      <dgm:spPr/>
    </dgm:pt>
    <dgm:pt modelId="{130CDADE-8898-4002-838E-75FBE45B55F0}" type="pres">
      <dgm:prSet presAssocID="{E1E3ABBA-3AB1-4CB6-B266-3FB9D40308B3}" presName="parTxOnlySpace" presStyleCnt="0"/>
      <dgm:spPr/>
    </dgm:pt>
    <dgm:pt modelId="{94EB1C88-A14E-43F2-8549-5087C83C467D}" type="pres">
      <dgm:prSet presAssocID="{801B983B-F861-43E2-BF84-8944644AE38E}" presName="parTxOnly" presStyleLbl="node1" presStyleIdx="1" presStyleCnt="3">
        <dgm:presLayoutVars>
          <dgm:chMax val="0"/>
          <dgm:chPref val="0"/>
          <dgm:bulletEnabled val="1"/>
        </dgm:presLayoutVars>
      </dgm:prSet>
      <dgm:spPr/>
    </dgm:pt>
    <dgm:pt modelId="{D334E845-2BC7-465D-879B-8593DDA710FB}" type="pres">
      <dgm:prSet presAssocID="{FE3A76EA-51EC-445D-93FD-68716C1276A0}" presName="parTxOnlySpace" presStyleCnt="0"/>
      <dgm:spPr/>
    </dgm:pt>
    <dgm:pt modelId="{717FBAE1-B1CF-4FC8-8842-A4DC8ACCCD9E}" type="pres">
      <dgm:prSet presAssocID="{A600C0AE-B9D3-4413-B081-C320A4916018}" presName="parTxOnly" presStyleLbl="node1" presStyleIdx="2" presStyleCnt="3">
        <dgm:presLayoutVars>
          <dgm:chMax val="0"/>
          <dgm:chPref val="0"/>
          <dgm:bulletEnabled val="1"/>
        </dgm:presLayoutVars>
      </dgm:prSet>
      <dgm:spPr/>
    </dgm:pt>
  </dgm:ptLst>
  <dgm:cxnLst>
    <dgm:cxn modelId="{5C8B7804-F250-48B8-8E52-073BC652FDC7}" srcId="{CE71024C-BA16-4238-B33F-D32C1C1EE274}" destId="{801B983B-F861-43E2-BF84-8944644AE38E}" srcOrd="1" destOrd="0" parTransId="{2C329B7F-4C18-45C0-8D33-3F624BF1602B}" sibTransId="{FE3A76EA-51EC-445D-93FD-68716C1276A0}"/>
    <dgm:cxn modelId="{B804151C-E876-48C3-85B4-76A52EEC89F8}" type="presOf" srcId="{BEF3DA61-C0A1-49D0-B928-A676A107C6E9}" destId="{019546CC-DFAB-478B-B699-49183864D2FE}" srcOrd="0" destOrd="0" presId="urn:microsoft.com/office/officeart/2005/8/layout/chevron1"/>
    <dgm:cxn modelId="{26B3C538-1D5A-471B-AE37-400E61FE57E4}" srcId="{CE71024C-BA16-4238-B33F-D32C1C1EE274}" destId="{A600C0AE-B9D3-4413-B081-C320A4916018}" srcOrd="2" destOrd="0" parTransId="{EC749AB2-4075-48FF-931F-D48293176831}" sibTransId="{E0D96CF8-2F44-4440-B229-1A2D89F2D2F8}"/>
    <dgm:cxn modelId="{AC09DB38-4D93-46DC-93A7-1AAC3764DA34}" type="presOf" srcId="{801B983B-F861-43E2-BF84-8944644AE38E}" destId="{94EB1C88-A14E-43F2-8549-5087C83C467D}" srcOrd="0" destOrd="0" presId="urn:microsoft.com/office/officeart/2005/8/layout/chevron1"/>
    <dgm:cxn modelId="{B6D9B145-E78E-4E90-BBA6-C6F6D1F399F3}" srcId="{CE71024C-BA16-4238-B33F-D32C1C1EE274}" destId="{BEF3DA61-C0A1-49D0-B928-A676A107C6E9}" srcOrd="0" destOrd="0" parTransId="{B7EAB9C7-5C10-45F2-A0C5-032EBA6EB788}" sibTransId="{E1E3ABBA-3AB1-4CB6-B266-3FB9D40308B3}"/>
    <dgm:cxn modelId="{11DD89AD-4F98-4A18-9386-A7B2E4E4757F}" type="presOf" srcId="{A600C0AE-B9D3-4413-B081-C320A4916018}" destId="{717FBAE1-B1CF-4FC8-8842-A4DC8ACCCD9E}" srcOrd="0" destOrd="0" presId="urn:microsoft.com/office/officeart/2005/8/layout/chevron1"/>
    <dgm:cxn modelId="{E54122E3-66B9-4F15-B3DE-E1C4847AC4D1}" type="presOf" srcId="{CE71024C-BA16-4238-B33F-D32C1C1EE274}" destId="{77408999-3E08-4E52-8590-1306F0D046FE}" srcOrd="0" destOrd="0" presId="urn:microsoft.com/office/officeart/2005/8/layout/chevron1"/>
    <dgm:cxn modelId="{0B90246A-0B39-4BD7-B96C-396D88F5E222}" type="presParOf" srcId="{77408999-3E08-4E52-8590-1306F0D046FE}" destId="{019546CC-DFAB-478B-B699-49183864D2FE}" srcOrd="0" destOrd="0" presId="urn:microsoft.com/office/officeart/2005/8/layout/chevron1"/>
    <dgm:cxn modelId="{E044FCA9-3239-4B86-9094-7A56D130C036}" type="presParOf" srcId="{77408999-3E08-4E52-8590-1306F0D046FE}" destId="{130CDADE-8898-4002-838E-75FBE45B55F0}" srcOrd="1" destOrd="0" presId="urn:microsoft.com/office/officeart/2005/8/layout/chevron1"/>
    <dgm:cxn modelId="{0A50DA66-AFF5-459D-8E0A-227F46243F5C}" type="presParOf" srcId="{77408999-3E08-4E52-8590-1306F0D046FE}" destId="{94EB1C88-A14E-43F2-8549-5087C83C467D}" srcOrd="2" destOrd="0" presId="urn:microsoft.com/office/officeart/2005/8/layout/chevron1"/>
    <dgm:cxn modelId="{F4877AE7-CED2-44C8-90A2-4C43689ECBD8}" type="presParOf" srcId="{77408999-3E08-4E52-8590-1306F0D046FE}" destId="{D334E845-2BC7-465D-879B-8593DDA710FB}" srcOrd="3" destOrd="0" presId="urn:microsoft.com/office/officeart/2005/8/layout/chevron1"/>
    <dgm:cxn modelId="{DF250821-B52B-4196-87C3-E21B892412A1}" type="presParOf" srcId="{77408999-3E08-4E52-8590-1306F0D046FE}" destId="{717FBAE1-B1CF-4FC8-8842-A4DC8ACCCD9E}" srcOrd="4" destOrd="0" presId="urn:microsoft.com/office/officeart/2005/8/layout/chevron1"/>
  </dgm:cxnLst>
  <dgm:bg>
    <a:solidFill>
      <a:schemeClr val="accent6">
        <a:lumMod val="60000"/>
        <a:lumOff val="40000"/>
      </a:schemeClr>
    </a:solidFill>
  </dgm:bg>
  <dgm:whole>
    <a:ln w="57150">
      <a:noFill/>
      <a:prstDash val="solid"/>
    </a:ln>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2C61CF-5C36-44CE-8D63-032BA60A2CBE}" type="doc">
      <dgm:prSet loTypeId="urn:microsoft.com/office/officeart/2005/8/layout/process4" loCatId="process" qsTypeId="urn:microsoft.com/office/officeart/2005/8/quickstyle/simple2" qsCatId="simple" csTypeId="urn:microsoft.com/office/officeart/2005/8/colors/accent0_1" csCatId="mainScheme" phldr="1"/>
      <dgm:spPr/>
      <dgm:t>
        <a:bodyPr/>
        <a:lstStyle/>
        <a:p>
          <a:endParaRPr lang="fr-FR"/>
        </a:p>
      </dgm:t>
    </dgm:pt>
    <dgm:pt modelId="{7F4352EA-137B-4908-B879-F859070F7BE2}">
      <dgm:prSet phldrT="[Texte]"/>
      <dgm:spPr>
        <a:solidFill>
          <a:schemeClr val="accent6">
            <a:lumMod val="40000"/>
            <a:lumOff val="60000"/>
          </a:schemeClr>
        </a:solidFill>
      </dgm:spPr>
      <dgm:t>
        <a:bodyPr/>
        <a:lstStyle/>
        <a:p>
          <a:r>
            <a:rPr lang="fr-FR" dirty="0"/>
            <a:t>S-MAC </a:t>
          </a:r>
        </a:p>
      </dgm:t>
    </dgm:pt>
    <dgm:pt modelId="{100DA3B5-6EAC-456B-B159-E723E3D552F3}" type="parTrans" cxnId="{BE3EF265-913D-411C-AEB4-38646DC5086E}">
      <dgm:prSet/>
      <dgm:spPr/>
      <dgm:t>
        <a:bodyPr/>
        <a:lstStyle/>
        <a:p>
          <a:endParaRPr lang="fr-FR"/>
        </a:p>
      </dgm:t>
    </dgm:pt>
    <dgm:pt modelId="{98A5537E-CAE7-4060-AA01-95C33E10E1F9}" type="sibTrans" cxnId="{BE3EF265-913D-411C-AEB4-38646DC5086E}">
      <dgm:prSet/>
      <dgm:spPr/>
      <dgm:t>
        <a:bodyPr/>
        <a:lstStyle/>
        <a:p>
          <a:endParaRPr lang="fr-FR"/>
        </a:p>
      </dgm:t>
    </dgm:pt>
    <dgm:pt modelId="{0A31A1CA-E41E-4CE1-B8BE-81DFD156B578}">
      <dgm:prSet phldrT="[Texte]"/>
      <dgm:spPr>
        <a:solidFill>
          <a:schemeClr val="accent2">
            <a:lumMod val="40000"/>
            <a:lumOff val="60000"/>
          </a:schemeClr>
        </a:solidFill>
      </dgm:spPr>
      <dgm:t>
        <a:bodyPr/>
        <a:lstStyle/>
        <a:p>
          <a:r>
            <a:rPr lang="fr-FR" dirty="0"/>
            <a:t>DS-MAC</a:t>
          </a:r>
        </a:p>
      </dgm:t>
    </dgm:pt>
    <dgm:pt modelId="{52EDD760-0A50-42C4-9ADE-F7E72D1107E0}" type="parTrans" cxnId="{3F9B672F-3152-4B18-8E3A-1D74E7DE562A}">
      <dgm:prSet/>
      <dgm:spPr/>
      <dgm:t>
        <a:bodyPr/>
        <a:lstStyle/>
        <a:p>
          <a:endParaRPr lang="fr-FR"/>
        </a:p>
      </dgm:t>
    </dgm:pt>
    <dgm:pt modelId="{6BE5BF39-1877-476E-B5FF-44E9EC264790}" type="sibTrans" cxnId="{3F9B672F-3152-4B18-8E3A-1D74E7DE562A}">
      <dgm:prSet/>
      <dgm:spPr/>
      <dgm:t>
        <a:bodyPr/>
        <a:lstStyle/>
        <a:p>
          <a:endParaRPr lang="fr-FR"/>
        </a:p>
      </dgm:t>
    </dgm:pt>
    <dgm:pt modelId="{C94CE5AA-A841-4974-91FA-48A301FBCC9F}">
      <dgm:prSet phldrT="[Texte]"/>
      <dgm:spPr>
        <a:solidFill>
          <a:schemeClr val="accent6">
            <a:lumMod val="40000"/>
            <a:lumOff val="60000"/>
          </a:schemeClr>
        </a:solidFill>
      </dgm:spPr>
      <dgm:t>
        <a:bodyPr/>
        <a:lstStyle/>
        <a:p>
          <a:r>
            <a:rPr lang="fr-FR" dirty="0"/>
            <a:t>T-MAC</a:t>
          </a:r>
        </a:p>
      </dgm:t>
    </dgm:pt>
    <dgm:pt modelId="{5BDE7657-CFE7-4837-9C25-0411127A467E}" type="parTrans" cxnId="{BBE61057-4B9B-4C36-B509-0E3724DD6D1E}">
      <dgm:prSet/>
      <dgm:spPr/>
      <dgm:t>
        <a:bodyPr/>
        <a:lstStyle/>
        <a:p>
          <a:endParaRPr lang="fr-FR"/>
        </a:p>
      </dgm:t>
    </dgm:pt>
    <dgm:pt modelId="{958A3230-DCFE-4EF8-AEA9-1F162E6C04BC}" type="sibTrans" cxnId="{BBE61057-4B9B-4C36-B509-0E3724DD6D1E}">
      <dgm:prSet/>
      <dgm:spPr/>
      <dgm:t>
        <a:bodyPr/>
        <a:lstStyle/>
        <a:p>
          <a:endParaRPr lang="fr-FR"/>
        </a:p>
      </dgm:t>
    </dgm:pt>
    <dgm:pt modelId="{271751A5-D159-4CC3-BE95-B23AD52F918E}">
      <dgm:prSet phldrT="[Texte]"/>
      <dgm:spPr>
        <a:solidFill>
          <a:schemeClr val="accent2">
            <a:lumMod val="40000"/>
            <a:lumOff val="60000"/>
          </a:schemeClr>
        </a:solidFill>
      </dgm:spPr>
      <dgm:t>
        <a:bodyPr/>
        <a:lstStyle/>
        <a:p>
          <a:r>
            <a:rPr lang="fr-FR" dirty="0"/>
            <a:t>Wise MAC</a:t>
          </a:r>
        </a:p>
      </dgm:t>
    </dgm:pt>
    <dgm:pt modelId="{CD4ABEDD-6F8A-455A-B3E9-67D398F5BCEA}" type="parTrans" cxnId="{353E8B18-5FD5-4E8B-9D17-7A675496CB58}">
      <dgm:prSet/>
      <dgm:spPr/>
      <dgm:t>
        <a:bodyPr/>
        <a:lstStyle/>
        <a:p>
          <a:endParaRPr lang="fr-FR"/>
        </a:p>
      </dgm:t>
    </dgm:pt>
    <dgm:pt modelId="{EE7554E1-4D36-43B8-B45A-85A0FA644773}" type="sibTrans" cxnId="{353E8B18-5FD5-4E8B-9D17-7A675496CB58}">
      <dgm:prSet/>
      <dgm:spPr/>
      <dgm:t>
        <a:bodyPr/>
        <a:lstStyle/>
        <a:p>
          <a:endParaRPr lang="fr-FR"/>
        </a:p>
      </dgm:t>
    </dgm:pt>
    <dgm:pt modelId="{550D8C57-5871-41B4-921A-809BFD03DB50}" type="pres">
      <dgm:prSet presAssocID="{A82C61CF-5C36-44CE-8D63-032BA60A2CBE}" presName="Name0" presStyleCnt="0">
        <dgm:presLayoutVars>
          <dgm:dir/>
          <dgm:animLvl val="lvl"/>
          <dgm:resizeHandles val="exact"/>
        </dgm:presLayoutVars>
      </dgm:prSet>
      <dgm:spPr/>
    </dgm:pt>
    <dgm:pt modelId="{822453A7-6953-4338-A47D-CCB63678601E}" type="pres">
      <dgm:prSet presAssocID="{271751A5-D159-4CC3-BE95-B23AD52F918E}" presName="boxAndChildren" presStyleCnt="0"/>
      <dgm:spPr/>
    </dgm:pt>
    <dgm:pt modelId="{0BA3DD67-AEDF-44A5-B2ED-07DAEF184A46}" type="pres">
      <dgm:prSet presAssocID="{271751A5-D159-4CC3-BE95-B23AD52F918E}" presName="parentTextBox" presStyleLbl="node1" presStyleIdx="0" presStyleCnt="4" custLinFactNeighborX="-257" custLinFactNeighborY="16467"/>
      <dgm:spPr/>
    </dgm:pt>
    <dgm:pt modelId="{6500EBF0-D007-48FC-9C9B-038C6D02FABC}" type="pres">
      <dgm:prSet presAssocID="{6BE5BF39-1877-476E-B5FF-44E9EC264790}" presName="sp" presStyleCnt="0"/>
      <dgm:spPr/>
    </dgm:pt>
    <dgm:pt modelId="{F211B15B-7E2E-48B6-B03B-C0B6D99BACB3}" type="pres">
      <dgm:prSet presAssocID="{0A31A1CA-E41E-4CE1-B8BE-81DFD156B578}" presName="arrowAndChildren" presStyleCnt="0"/>
      <dgm:spPr/>
    </dgm:pt>
    <dgm:pt modelId="{38326A76-D5AB-4916-BAAA-9538E04B60C9}" type="pres">
      <dgm:prSet presAssocID="{0A31A1CA-E41E-4CE1-B8BE-81DFD156B578}" presName="parentTextArrow" presStyleLbl="node1" presStyleIdx="1" presStyleCnt="4"/>
      <dgm:spPr/>
    </dgm:pt>
    <dgm:pt modelId="{23AB08A8-55AD-41C2-9B40-3BA2A744A828}" type="pres">
      <dgm:prSet presAssocID="{958A3230-DCFE-4EF8-AEA9-1F162E6C04BC}" presName="sp" presStyleCnt="0"/>
      <dgm:spPr/>
    </dgm:pt>
    <dgm:pt modelId="{B39E81C9-4327-4BB8-A584-A23656040573}" type="pres">
      <dgm:prSet presAssocID="{C94CE5AA-A841-4974-91FA-48A301FBCC9F}" presName="arrowAndChildren" presStyleCnt="0"/>
      <dgm:spPr/>
    </dgm:pt>
    <dgm:pt modelId="{86252772-4E1A-4A86-B7D9-046919FEF619}" type="pres">
      <dgm:prSet presAssocID="{C94CE5AA-A841-4974-91FA-48A301FBCC9F}" presName="parentTextArrow" presStyleLbl="node1" presStyleIdx="2" presStyleCnt="4"/>
      <dgm:spPr/>
    </dgm:pt>
    <dgm:pt modelId="{47F439CD-AFCC-4B38-B6C9-4919A35A7DAB}" type="pres">
      <dgm:prSet presAssocID="{98A5537E-CAE7-4060-AA01-95C33E10E1F9}" presName="sp" presStyleCnt="0"/>
      <dgm:spPr/>
    </dgm:pt>
    <dgm:pt modelId="{CA05B1BA-759E-49E1-9B2E-B78427D75B98}" type="pres">
      <dgm:prSet presAssocID="{7F4352EA-137B-4908-B879-F859070F7BE2}" presName="arrowAndChildren" presStyleCnt="0"/>
      <dgm:spPr/>
    </dgm:pt>
    <dgm:pt modelId="{1B56D96C-0992-4BDA-848B-B01AD12BF255}" type="pres">
      <dgm:prSet presAssocID="{7F4352EA-137B-4908-B879-F859070F7BE2}" presName="parentTextArrow" presStyleLbl="node1" presStyleIdx="3" presStyleCnt="4"/>
      <dgm:spPr/>
    </dgm:pt>
  </dgm:ptLst>
  <dgm:cxnLst>
    <dgm:cxn modelId="{5A32B016-47D3-4175-A57B-4DD60836E38A}" type="presOf" srcId="{7F4352EA-137B-4908-B879-F859070F7BE2}" destId="{1B56D96C-0992-4BDA-848B-B01AD12BF255}" srcOrd="0" destOrd="0" presId="urn:microsoft.com/office/officeart/2005/8/layout/process4"/>
    <dgm:cxn modelId="{353E8B18-5FD5-4E8B-9D17-7A675496CB58}" srcId="{A82C61CF-5C36-44CE-8D63-032BA60A2CBE}" destId="{271751A5-D159-4CC3-BE95-B23AD52F918E}" srcOrd="3" destOrd="0" parTransId="{CD4ABEDD-6F8A-455A-B3E9-67D398F5BCEA}" sibTransId="{EE7554E1-4D36-43B8-B45A-85A0FA644773}"/>
    <dgm:cxn modelId="{3F9B672F-3152-4B18-8E3A-1D74E7DE562A}" srcId="{A82C61CF-5C36-44CE-8D63-032BA60A2CBE}" destId="{0A31A1CA-E41E-4CE1-B8BE-81DFD156B578}" srcOrd="2" destOrd="0" parTransId="{52EDD760-0A50-42C4-9ADE-F7E72D1107E0}" sibTransId="{6BE5BF39-1877-476E-B5FF-44E9EC264790}"/>
    <dgm:cxn modelId="{48D35536-6896-4915-B088-13E3E0CC1436}" type="presOf" srcId="{A82C61CF-5C36-44CE-8D63-032BA60A2CBE}" destId="{550D8C57-5871-41B4-921A-809BFD03DB50}" srcOrd="0" destOrd="0" presId="urn:microsoft.com/office/officeart/2005/8/layout/process4"/>
    <dgm:cxn modelId="{BE3EF265-913D-411C-AEB4-38646DC5086E}" srcId="{A82C61CF-5C36-44CE-8D63-032BA60A2CBE}" destId="{7F4352EA-137B-4908-B879-F859070F7BE2}" srcOrd="0" destOrd="0" parTransId="{100DA3B5-6EAC-456B-B159-E723E3D552F3}" sibTransId="{98A5537E-CAE7-4060-AA01-95C33E10E1F9}"/>
    <dgm:cxn modelId="{FB8BDA66-C487-44CC-BDFC-073B1D1DAE15}" type="presOf" srcId="{271751A5-D159-4CC3-BE95-B23AD52F918E}" destId="{0BA3DD67-AEDF-44A5-B2ED-07DAEF184A46}" srcOrd="0" destOrd="0" presId="urn:microsoft.com/office/officeart/2005/8/layout/process4"/>
    <dgm:cxn modelId="{4023C571-E812-4DEC-8AEB-78AB155CD3C4}" type="presOf" srcId="{C94CE5AA-A841-4974-91FA-48A301FBCC9F}" destId="{86252772-4E1A-4A86-B7D9-046919FEF619}" srcOrd="0" destOrd="0" presId="urn:microsoft.com/office/officeart/2005/8/layout/process4"/>
    <dgm:cxn modelId="{612D7873-4523-46DF-AC64-CCA76B81589B}" type="presOf" srcId="{0A31A1CA-E41E-4CE1-B8BE-81DFD156B578}" destId="{38326A76-D5AB-4916-BAAA-9538E04B60C9}" srcOrd="0" destOrd="0" presId="urn:microsoft.com/office/officeart/2005/8/layout/process4"/>
    <dgm:cxn modelId="{BBE61057-4B9B-4C36-B509-0E3724DD6D1E}" srcId="{A82C61CF-5C36-44CE-8D63-032BA60A2CBE}" destId="{C94CE5AA-A841-4974-91FA-48A301FBCC9F}" srcOrd="1" destOrd="0" parTransId="{5BDE7657-CFE7-4837-9C25-0411127A467E}" sibTransId="{958A3230-DCFE-4EF8-AEA9-1F162E6C04BC}"/>
    <dgm:cxn modelId="{DD5C7CAA-EE59-4F08-9B06-BE9B25222DE2}" type="presParOf" srcId="{550D8C57-5871-41B4-921A-809BFD03DB50}" destId="{822453A7-6953-4338-A47D-CCB63678601E}" srcOrd="0" destOrd="0" presId="urn:microsoft.com/office/officeart/2005/8/layout/process4"/>
    <dgm:cxn modelId="{0E397480-1FE6-4DC2-8F57-37C7096E7D16}" type="presParOf" srcId="{822453A7-6953-4338-A47D-CCB63678601E}" destId="{0BA3DD67-AEDF-44A5-B2ED-07DAEF184A46}" srcOrd="0" destOrd="0" presId="urn:microsoft.com/office/officeart/2005/8/layout/process4"/>
    <dgm:cxn modelId="{385F5004-B6E6-4EC1-94C3-6242FD137F0F}" type="presParOf" srcId="{550D8C57-5871-41B4-921A-809BFD03DB50}" destId="{6500EBF0-D007-48FC-9C9B-038C6D02FABC}" srcOrd="1" destOrd="0" presId="urn:microsoft.com/office/officeart/2005/8/layout/process4"/>
    <dgm:cxn modelId="{D8BD61D0-E61F-469B-A23D-808733499080}" type="presParOf" srcId="{550D8C57-5871-41B4-921A-809BFD03DB50}" destId="{F211B15B-7E2E-48B6-B03B-C0B6D99BACB3}" srcOrd="2" destOrd="0" presId="urn:microsoft.com/office/officeart/2005/8/layout/process4"/>
    <dgm:cxn modelId="{7B71D6AC-E8BC-4E58-8433-77BBD521247B}" type="presParOf" srcId="{F211B15B-7E2E-48B6-B03B-C0B6D99BACB3}" destId="{38326A76-D5AB-4916-BAAA-9538E04B60C9}" srcOrd="0" destOrd="0" presId="urn:microsoft.com/office/officeart/2005/8/layout/process4"/>
    <dgm:cxn modelId="{8DB3F49E-99C2-4834-ACB2-ADE8B96F3E40}" type="presParOf" srcId="{550D8C57-5871-41B4-921A-809BFD03DB50}" destId="{23AB08A8-55AD-41C2-9B40-3BA2A744A828}" srcOrd="3" destOrd="0" presId="urn:microsoft.com/office/officeart/2005/8/layout/process4"/>
    <dgm:cxn modelId="{E940D051-45E7-4B3C-9DF4-A4CD4F8887F2}" type="presParOf" srcId="{550D8C57-5871-41B4-921A-809BFD03DB50}" destId="{B39E81C9-4327-4BB8-A584-A23656040573}" srcOrd="4" destOrd="0" presId="urn:microsoft.com/office/officeart/2005/8/layout/process4"/>
    <dgm:cxn modelId="{60CD7E5B-73A4-40BB-A3EC-956317FD95D9}" type="presParOf" srcId="{B39E81C9-4327-4BB8-A584-A23656040573}" destId="{86252772-4E1A-4A86-B7D9-046919FEF619}" srcOrd="0" destOrd="0" presId="urn:microsoft.com/office/officeart/2005/8/layout/process4"/>
    <dgm:cxn modelId="{D91A994B-19F1-4561-99B5-674B508D8022}" type="presParOf" srcId="{550D8C57-5871-41B4-921A-809BFD03DB50}" destId="{47F439CD-AFCC-4B38-B6C9-4919A35A7DAB}" srcOrd="5" destOrd="0" presId="urn:microsoft.com/office/officeart/2005/8/layout/process4"/>
    <dgm:cxn modelId="{A9535E65-4528-4D25-8BEE-87683FF56B21}" type="presParOf" srcId="{550D8C57-5871-41B4-921A-809BFD03DB50}" destId="{CA05B1BA-759E-49E1-9B2E-B78427D75B98}" srcOrd="6" destOrd="0" presId="urn:microsoft.com/office/officeart/2005/8/layout/process4"/>
    <dgm:cxn modelId="{935E0DAC-B86C-41A9-9B24-870696976260}" type="presParOf" srcId="{CA05B1BA-759E-49E1-9B2E-B78427D75B98}" destId="{1B56D96C-0992-4BDA-848B-B01AD12BF25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91266-3A16-4D32-ADF4-DFEB47336029}">
      <dsp:nvSpPr>
        <dsp:cNvPr id="0" name=""/>
        <dsp:cNvSpPr/>
      </dsp:nvSpPr>
      <dsp:spPr>
        <a:xfrm>
          <a:off x="-5415984" y="-829320"/>
          <a:ext cx="6448875" cy="6448875"/>
        </a:xfrm>
        <a:prstGeom prst="blockArc">
          <a:avLst>
            <a:gd name="adj1" fmla="val 18900000"/>
            <a:gd name="adj2" fmla="val 2700000"/>
            <a:gd name="adj3" fmla="val 335"/>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2F2BB-C547-43AB-AD2B-C66AE0958810}">
      <dsp:nvSpPr>
        <dsp:cNvPr id="0" name=""/>
        <dsp:cNvSpPr/>
      </dsp:nvSpPr>
      <dsp:spPr>
        <a:xfrm>
          <a:off x="540745" y="368273"/>
          <a:ext cx="5420154" cy="73692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4938"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t>Introduction</a:t>
          </a:r>
        </a:p>
      </dsp:txBody>
      <dsp:txXfrm>
        <a:off x="540745" y="368273"/>
        <a:ext cx="5420154" cy="736929"/>
      </dsp:txXfrm>
    </dsp:sp>
    <dsp:sp modelId="{9E857D41-C314-48E6-90A5-CF93559EC52D}">
      <dsp:nvSpPr>
        <dsp:cNvPr id="0" name=""/>
        <dsp:cNvSpPr/>
      </dsp:nvSpPr>
      <dsp:spPr>
        <a:xfrm>
          <a:off x="80164" y="276157"/>
          <a:ext cx="921162" cy="921162"/>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02D0021-C64E-4270-ACE2-ACF98E23AA77}">
      <dsp:nvSpPr>
        <dsp:cNvPr id="0" name=""/>
        <dsp:cNvSpPr/>
      </dsp:nvSpPr>
      <dsp:spPr>
        <a:xfrm>
          <a:off x="963243" y="1473859"/>
          <a:ext cx="4997655" cy="73692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4938"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t>II. Medium Access techniques </a:t>
          </a:r>
        </a:p>
      </dsp:txBody>
      <dsp:txXfrm>
        <a:off x="963243" y="1473859"/>
        <a:ext cx="4997655" cy="736929"/>
      </dsp:txXfrm>
    </dsp:sp>
    <dsp:sp modelId="{D9386F9B-1C3A-4859-A86B-8870E1C8523B}">
      <dsp:nvSpPr>
        <dsp:cNvPr id="0" name=""/>
        <dsp:cNvSpPr/>
      </dsp:nvSpPr>
      <dsp:spPr>
        <a:xfrm>
          <a:off x="502662" y="1381743"/>
          <a:ext cx="921162" cy="921162"/>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8ADBD3E-19F4-460F-8E11-7C67EA867648}">
      <dsp:nvSpPr>
        <dsp:cNvPr id="0" name=""/>
        <dsp:cNvSpPr/>
      </dsp:nvSpPr>
      <dsp:spPr>
        <a:xfrm>
          <a:off x="963243" y="2579445"/>
          <a:ext cx="4997655" cy="73692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4938"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t>III. MAC </a:t>
          </a:r>
          <a:r>
            <a:rPr lang="fr-FR" sz="2800" kern="1200" dirty="0" err="1"/>
            <a:t>protocols</a:t>
          </a:r>
          <a:r>
            <a:rPr lang="fr-FR" sz="2800" kern="1200" dirty="0"/>
            <a:t> for WSN </a:t>
          </a:r>
        </a:p>
      </dsp:txBody>
      <dsp:txXfrm>
        <a:off x="963243" y="2579445"/>
        <a:ext cx="4997655" cy="736929"/>
      </dsp:txXfrm>
    </dsp:sp>
    <dsp:sp modelId="{65EC7E5E-3C38-465B-9AC7-35E06973D7DB}">
      <dsp:nvSpPr>
        <dsp:cNvPr id="0" name=""/>
        <dsp:cNvSpPr/>
      </dsp:nvSpPr>
      <dsp:spPr>
        <a:xfrm>
          <a:off x="502662" y="2487329"/>
          <a:ext cx="921162" cy="921162"/>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697098E1-22D4-46B9-8044-39294176E805}">
      <dsp:nvSpPr>
        <dsp:cNvPr id="0" name=""/>
        <dsp:cNvSpPr/>
      </dsp:nvSpPr>
      <dsp:spPr>
        <a:xfrm>
          <a:off x="540745" y="3685031"/>
          <a:ext cx="5420154" cy="73692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4938"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t>IV. CONCLUSION</a:t>
          </a:r>
        </a:p>
      </dsp:txBody>
      <dsp:txXfrm>
        <a:off x="540745" y="3685031"/>
        <a:ext cx="5420154" cy="736929"/>
      </dsp:txXfrm>
    </dsp:sp>
    <dsp:sp modelId="{8EE3DF7D-32F1-4EAD-A6E3-14D9764B877B}">
      <dsp:nvSpPr>
        <dsp:cNvPr id="0" name=""/>
        <dsp:cNvSpPr/>
      </dsp:nvSpPr>
      <dsp:spPr>
        <a:xfrm>
          <a:off x="80164" y="3592915"/>
          <a:ext cx="921162" cy="921162"/>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C999F-A272-40A3-A49B-39DF16B1E08B}">
      <dsp:nvSpPr>
        <dsp:cNvPr id="0" name=""/>
        <dsp:cNvSpPr/>
      </dsp:nvSpPr>
      <dsp:spPr>
        <a:xfrm>
          <a:off x="0" y="3778131"/>
          <a:ext cx="5312452" cy="82656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fr-FR" sz="3200" kern="1200" dirty="0"/>
            <a:t>W-MAC</a:t>
          </a:r>
        </a:p>
      </dsp:txBody>
      <dsp:txXfrm>
        <a:off x="0" y="3778131"/>
        <a:ext cx="5312452" cy="826562"/>
      </dsp:txXfrm>
    </dsp:sp>
    <dsp:sp modelId="{73031F84-8A78-422F-9444-FBA25CD8E640}">
      <dsp:nvSpPr>
        <dsp:cNvPr id="0" name=""/>
        <dsp:cNvSpPr/>
      </dsp:nvSpPr>
      <dsp:spPr>
        <a:xfrm rot="10800000">
          <a:off x="0" y="2519276"/>
          <a:ext cx="5312452" cy="1271253"/>
        </a:xfrm>
        <a:prstGeom prst="upArrowCallou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fr-FR" sz="3200" kern="1200" dirty="0"/>
            <a:t>DS-MAC</a:t>
          </a:r>
        </a:p>
      </dsp:txBody>
      <dsp:txXfrm rot="10800000">
        <a:off x="0" y="2519276"/>
        <a:ext cx="5312452" cy="826022"/>
      </dsp:txXfrm>
    </dsp:sp>
    <dsp:sp modelId="{86252772-4E1A-4A86-B7D9-046919FEF619}">
      <dsp:nvSpPr>
        <dsp:cNvPr id="0" name=""/>
        <dsp:cNvSpPr/>
      </dsp:nvSpPr>
      <dsp:spPr>
        <a:xfrm rot="10800000">
          <a:off x="0" y="1260421"/>
          <a:ext cx="5312452" cy="1271253"/>
        </a:xfrm>
        <a:prstGeom prst="upArrowCallou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fr-FR" sz="3200" kern="1200" dirty="0"/>
            <a:t>T-MAC </a:t>
          </a:r>
        </a:p>
      </dsp:txBody>
      <dsp:txXfrm rot="10800000">
        <a:off x="0" y="1260421"/>
        <a:ext cx="5312452" cy="826022"/>
      </dsp:txXfrm>
    </dsp:sp>
    <dsp:sp modelId="{1B56D96C-0992-4BDA-848B-B01AD12BF255}">
      <dsp:nvSpPr>
        <dsp:cNvPr id="0" name=""/>
        <dsp:cNvSpPr/>
      </dsp:nvSpPr>
      <dsp:spPr>
        <a:xfrm rot="10800000">
          <a:off x="0" y="1565"/>
          <a:ext cx="5312452" cy="1271253"/>
        </a:xfrm>
        <a:prstGeom prst="upArrowCallou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fr-FR" sz="3200" kern="1200" dirty="0"/>
            <a:t>S-MAC</a:t>
          </a:r>
        </a:p>
      </dsp:txBody>
      <dsp:txXfrm rot="10800000">
        <a:off x="0" y="1565"/>
        <a:ext cx="5312452" cy="826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123D3-92DE-458A-BA50-59B118BDC3F9}">
      <dsp:nvSpPr>
        <dsp:cNvPr id="0" name=""/>
        <dsp:cNvSpPr/>
      </dsp:nvSpPr>
      <dsp:spPr>
        <a:xfrm>
          <a:off x="0" y="0"/>
          <a:ext cx="3830321" cy="66953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Fixed</a:t>
          </a:r>
          <a:r>
            <a:rPr lang="fr-FR" sz="2400" kern="1200" dirty="0"/>
            <a:t> Duty cycle </a:t>
          </a:r>
        </a:p>
      </dsp:txBody>
      <dsp:txXfrm>
        <a:off x="19610" y="19610"/>
        <a:ext cx="3029505" cy="630315"/>
      </dsp:txXfrm>
    </dsp:sp>
    <dsp:sp modelId="{A8CDE93D-0470-49B5-88FC-3EFBBB45D947}">
      <dsp:nvSpPr>
        <dsp:cNvPr id="0" name=""/>
        <dsp:cNvSpPr/>
      </dsp:nvSpPr>
      <dsp:spPr>
        <a:xfrm>
          <a:off x="286030" y="762526"/>
          <a:ext cx="3830321" cy="66953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Synchronization</a:t>
          </a:r>
          <a:r>
            <a:rPr lang="fr-FR" sz="2400" kern="1200" dirty="0"/>
            <a:t> </a:t>
          </a:r>
        </a:p>
      </dsp:txBody>
      <dsp:txXfrm>
        <a:off x="305640" y="782136"/>
        <a:ext cx="3069873" cy="630315"/>
      </dsp:txXfrm>
    </dsp:sp>
    <dsp:sp modelId="{B79A26B3-8EC9-48D0-AA38-129E77A5C1E8}">
      <dsp:nvSpPr>
        <dsp:cNvPr id="0" name=""/>
        <dsp:cNvSpPr/>
      </dsp:nvSpPr>
      <dsp:spPr>
        <a:xfrm>
          <a:off x="572061" y="1525052"/>
          <a:ext cx="3830321" cy="66953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Mobile </a:t>
          </a:r>
          <a:r>
            <a:rPr lang="fr-FR" sz="2400" kern="1200" dirty="0" err="1"/>
            <a:t>nodes</a:t>
          </a:r>
          <a:endParaRPr lang="fr-FR" sz="2400" kern="1200" dirty="0"/>
        </a:p>
      </dsp:txBody>
      <dsp:txXfrm>
        <a:off x="591671" y="1544662"/>
        <a:ext cx="3069873" cy="630315"/>
      </dsp:txXfrm>
    </dsp:sp>
    <dsp:sp modelId="{21A2BE49-721E-4FEC-A9BB-E9A8FAEBF498}">
      <dsp:nvSpPr>
        <dsp:cNvPr id="0" name=""/>
        <dsp:cNvSpPr/>
      </dsp:nvSpPr>
      <dsp:spPr>
        <a:xfrm>
          <a:off x="858091" y="2287578"/>
          <a:ext cx="3830321" cy="66953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r" defTabSz="1111250">
            <a:lnSpc>
              <a:spcPct val="90000"/>
            </a:lnSpc>
            <a:spcBef>
              <a:spcPct val="0"/>
            </a:spcBef>
            <a:spcAft>
              <a:spcPct val="35000"/>
            </a:spcAft>
            <a:buNone/>
          </a:pPr>
          <a:r>
            <a:rPr lang="fr-FR" sz="2500" kern="1200" dirty="0" err="1"/>
            <a:t>Hidden</a:t>
          </a:r>
          <a:r>
            <a:rPr lang="fr-FR" sz="2500" kern="1200" dirty="0"/>
            <a:t> </a:t>
          </a:r>
          <a:r>
            <a:rPr lang="fr-FR" sz="2500" kern="1200" dirty="0" err="1"/>
            <a:t>nodes</a:t>
          </a:r>
          <a:r>
            <a:rPr lang="fr-FR" sz="2500" kern="1200" dirty="0"/>
            <a:t> </a:t>
          </a:r>
          <a:r>
            <a:rPr lang="fr-FR" sz="2500" kern="1200" dirty="0" err="1"/>
            <a:t>avoided</a:t>
          </a:r>
          <a:endParaRPr lang="fr-FR" sz="2500" kern="1200" dirty="0"/>
        </a:p>
      </dsp:txBody>
      <dsp:txXfrm>
        <a:off x="877701" y="2307188"/>
        <a:ext cx="3069873" cy="630315"/>
      </dsp:txXfrm>
    </dsp:sp>
    <dsp:sp modelId="{05494A99-5801-4D68-BD87-B8B1DD792CEF}">
      <dsp:nvSpPr>
        <dsp:cNvPr id="0" name=""/>
        <dsp:cNvSpPr/>
      </dsp:nvSpPr>
      <dsp:spPr>
        <a:xfrm>
          <a:off x="1144122" y="3050104"/>
          <a:ext cx="3830321" cy="66953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err="1"/>
            <a:t>Saves</a:t>
          </a:r>
          <a:r>
            <a:rPr lang="fr-FR" sz="2500" kern="1200" dirty="0"/>
            <a:t> </a:t>
          </a:r>
          <a:r>
            <a:rPr lang="fr-FR" sz="2500" kern="1200" dirty="0" err="1"/>
            <a:t>energy</a:t>
          </a:r>
          <a:r>
            <a:rPr lang="fr-FR" sz="2500" kern="1200" dirty="0"/>
            <a:t> </a:t>
          </a:r>
        </a:p>
      </dsp:txBody>
      <dsp:txXfrm>
        <a:off x="1163732" y="3069714"/>
        <a:ext cx="3069873" cy="630315"/>
      </dsp:txXfrm>
    </dsp:sp>
    <dsp:sp modelId="{D1D353F2-654F-44CE-977C-95EC73BA6141}">
      <dsp:nvSpPr>
        <dsp:cNvPr id="0" name=""/>
        <dsp:cNvSpPr/>
      </dsp:nvSpPr>
      <dsp:spPr>
        <a:xfrm>
          <a:off x="3395124" y="489132"/>
          <a:ext cx="435197" cy="435197"/>
        </a:xfrm>
        <a:prstGeom prst="downArrow">
          <a:avLst>
            <a:gd name="adj1" fmla="val 55000"/>
            <a:gd name="adj2" fmla="val 45000"/>
          </a:avLst>
        </a:prstGeom>
        <a:solidFill>
          <a:schemeClr val="accent6">
            <a:lumMod val="60000"/>
            <a:lumOff val="40000"/>
            <a:alpha val="9000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3493043" y="489132"/>
        <a:ext cx="239359" cy="327486"/>
      </dsp:txXfrm>
    </dsp:sp>
    <dsp:sp modelId="{8724738F-2BC2-455C-BB1E-4CC9DCCD4F78}">
      <dsp:nvSpPr>
        <dsp:cNvPr id="0" name=""/>
        <dsp:cNvSpPr/>
      </dsp:nvSpPr>
      <dsp:spPr>
        <a:xfrm>
          <a:off x="3681154" y="1251658"/>
          <a:ext cx="435197" cy="435197"/>
        </a:xfrm>
        <a:prstGeom prst="downArrow">
          <a:avLst>
            <a:gd name="adj1" fmla="val 55000"/>
            <a:gd name="adj2" fmla="val 45000"/>
          </a:avLst>
        </a:prstGeom>
        <a:solidFill>
          <a:schemeClr val="accent6">
            <a:lumMod val="60000"/>
            <a:lumOff val="40000"/>
            <a:alpha val="9000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3779073" y="1251658"/>
        <a:ext cx="239359" cy="327486"/>
      </dsp:txXfrm>
    </dsp:sp>
    <dsp:sp modelId="{3A8AFC32-A194-4B39-8858-F091D062098F}">
      <dsp:nvSpPr>
        <dsp:cNvPr id="0" name=""/>
        <dsp:cNvSpPr/>
      </dsp:nvSpPr>
      <dsp:spPr>
        <a:xfrm>
          <a:off x="3967185" y="2003026"/>
          <a:ext cx="435197" cy="435197"/>
        </a:xfrm>
        <a:prstGeom prst="downArrow">
          <a:avLst>
            <a:gd name="adj1" fmla="val 55000"/>
            <a:gd name="adj2" fmla="val 45000"/>
          </a:avLst>
        </a:prstGeom>
        <a:solidFill>
          <a:schemeClr val="accent6">
            <a:lumMod val="60000"/>
            <a:lumOff val="40000"/>
            <a:alpha val="9000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fr-FR" sz="1900" kern="1200"/>
        </a:p>
      </dsp:txBody>
      <dsp:txXfrm>
        <a:off x="4065104" y="2003026"/>
        <a:ext cx="239359" cy="327486"/>
      </dsp:txXfrm>
    </dsp:sp>
    <dsp:sp modelId="{CC6C8E9F-2FBA-4FE6-BD1F-F0B35BEED350}">
      <dsp:nvSpPr>
        <dsp:cNvPr id="0" name=""/>
        <dsp:cNvSpPr/>
      </dsp:nvSpPr>
      <dsp:spPr>
        <a:xfrm>
          <a:off x="4253215" y="2772991"/>
          <a:ext cx="435197" cy="435197"/>
        </a:xfrm>
        <a:prstGeom prst="downArrow">
          <a:avLst>
            <a:gd name="adj1" fmla="val 55000"/>
            <a:gd name="adj2" fmla="val 45000"/>
          </a:avLst>
        </a:prstGeom>
        <a:solidFill>
          <a:schemeClr val="accent6">
            <a:lumMod val="60000"/>
            <a:lumOff val="40000"/>
            <a:alpha val="9000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fr-FR" sz="1900" kern="1200"/>
        </a:p>
      </dsp:txBody>
      <dsp:txXfrm>
        <a:off x="4351134" y="2772991"/>
        <a:ext cx="239359" cy="327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4900E-E8D8-4F9F-AB0E-2CA18D640C76}">
      <dsp:nvSpPr>
        <dsp:cNvPr id="0" name=""/>
        <dsp:cNvSpPr/>
      </dsp:nvSpPr>
      <dsp:spPr>
        <a:xfrm>
          <a:off x="0" y="0"/>
          <a:ext cx="3830321" cy="57097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Fixed</a:t>
          </a:r>
          <a:r>
            <a:rPr lang="fr-FR" sz="2400" kern="1200" dirty="0"/>
            <a:t> </a:t>
          </a:r>
          <a:r>
            <a:rPr lang="fr-FR" sz="2400" kern="1200" dirty="0" err="1"/>
            <a:t>duty</a:t>
          </a:r>
          <a:r>
            <a:rPr lang="fr-FR" sz="2400" kern="1200" dirty="0"/>
            <a:t> cycle </a:t>
          </a:r>
        </a:p>
      </dsp:txBody>
      <dsp:txXfrm>
        <a:off x="16723" y="16723"/>
        <a:ext cx="3147392" cy="537528"/>
      </dsp:txXfrm>
    </dsp:sp>
    <dsp:sp modelId="{9FCFE06C-855B-4C4F-A074-B1A03B858D78}">
      <dsp:nvSpPr>
        <dsp:cNvPr id="0" name=""/>
        <dsp:cNvSpPr/>
      </dsp:nvSpPr>
      <dsp:spPr>
        <a:xfrm>
          <a:off x="286030" y="650276"/>
          <a:ext cx="3830321" cy="57097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 </a:t>
          </a:r>
          <a:r>
            <a:rPr lang="fr-FR" sz="2400" kern="1200" dirty="0" err="1"/>
            <a:t>Synchronization</a:t>
          </a:r>
          <a:r>
            <a:rPr lang="fr-FR" sz="2400" kern="1200" dirty="0"/>
            <a:t> </a:t>
          </a:r>
        </a:p>
      </dsp:txBody>
      <dsp:txXfrm>
        <a:off x="302753" y="666999"/>
        <a:ext cx="3139712" cy="537528"/>
      </dsp:txXfrm>
    </dsp:sp>
    <dsp:sp modelId="{4952690D-7A79-4127-822A-51138C19BD3E}">
      <dsp:nvSpPr>
        <dsp:cNvPr id="0" name=""/>
        <dsp:cNvSpPr/>
      </dsp:nvSpPr>
      <dsp:spPr>
        <a:xfrm>
          <a:off x="572061" y="1300552"/>
          <a:ext cx="3830321" cy="57097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Time out</a:t>
          </a:r>
        </a:p>
      </dsp:txBody>
      <dsp:txXfrm>
        <a:off x="588784" y="1317275"/>
        <a:ext cx="3139712" cy="537528"/>
      </dsp:txXfrm>
    </dsp:sp>
    <dsp:sp modelId="{BCDE4EAC-B9B2-462F-ADC2-A5C7665096BB}">
      <dsp:nvSpPr>
        <dsp:cNvPr id="0" name=""/>
        <dsp:cNvSpPr/>
      </dsp:nvSpPr>
      <dsp:spPr>
        <a:xfrm>
          <a:off x="858091" y="1950828"/>
          <a:ext cx="3830321" cy="57097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Active time </a:t>
          </a:r>
          <a:r>
            <a:rPr lang="fr-FR" sz="2400" kern="1200" dirty="0" err="1"/>
            <a:t>adapted</a:t>
          </a:r>
          <a:endParaRPr lang="fr-FR" sz="2400" kern="1200" dirty="0"/>
        </a:p>
      </dsp:txBody>
      <dsp:txXfrm>
        <a:off x="874814" y="1967551"/>
        <a:ext cx="3139712" cy="537528"/>
      </dsp:txXfrm>
    </dsp:sp>
    <dsp:sp modelId="{2D3F61E8-B25B-4FC1-B14C-A5EABEB4EF3C}">
      <dsp:nvSpPr>
        <dsp:cNvPr id="0" name=""/>
        <dsp:cNvSpPr/>
      </dsp:nvSpPr>
      <dsp:spPr>
        <a:xfrm>
          <a:off x="1144122" y="2601104"/>
          <a:ext cx="3830321" cy="57097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kern="1200" dirty="0" err="1"/>
            <a:t>Idle</a:t>
          </a:r>
          <a:r>
            <a:rPr lang="fr-FR" sz="2400" kern="1200" dirty="0"/>
            <a:t> listenning + </a:t>
          </a:r>
          <a:r>
            <a:rPr lang="fr-FR" sz="2400" kern="1200" dirty="0" err="1"/>
            <a:t>energy</a:t>
          </a:r>
          <a:r>
            <a:rPr lang="fr-FR" sz="2400" kern="1200" dirty="0"/>
            <a:t> </a:t>
          </a:r>
        </a:p>
      </dsp:txBody>
      <dsp:txXfrm>
        <a:off x="1160845" y="2617827"/>
        <a:ext cx="3139712" cy="537528"/>
      </dsp:txXfrm>
    </dsp:sp>
    <dsp:sp modelId="{F2DAF9FD-CD4E-4E08-A13F-3194D7385E12}">
      <dsp:nvSpPr>
        <dsp:cNvPr id="0" name=""/>
        <dsp:cNvSpPr/>
      </dsp:nvSpPr>
      <dsp:spPr>
        <a:xfrm>
          <a:off x="3459188" y="417128"/>
          <a:ext cx="371133" cy="371133"/>
        </a:xfrm>
        <a:prstGeom prst="downArrow">
          <a:avLst>
            <a:gd name="adj1" fmla="val 55000"/>
            <a:gd name="adj2" fmla="val 45000"/>
          </a:avLst>
        </a:prstGeom>
        <a:solidFill>
          <a:schemeClr val="accent6">
            <a:lumMod val="60000"/>
            <a:lumOff val="40000"/>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3542693" y="417128"/>
        <a:ext cx="204123" cy="279278"/>
      </dsp:txXfrm>
    </dsp:sp>
    <dsp:sp modelId="{8B451D7B-3EF7-4B67-8E91-C954526EEECB}">
      <dsp:nvSpPr>
        <dsp:cNvPr id="0" name=""/>
        <dsp:cNvSpPr/>
      </dsp:nvSpPr>
      <dsp:spPr>
        <a:xfrm>
          <a:off x="3745219" y="1067404"/>
          <a:ext cx="371133" cy="371133"/>
        </a:xfrm>
        <a:prstGeom prst="downArrow">
          <a:avLst>
            <a:gd name="adj1" fmla="val 55000"/>
            <a:gd name="adj2" fmla="val 45000"/>
          </a:avLst>
        </a:prstGeom>
        <a:solidFill>
          <a:schemeClr val="accent6">
            <a:lumMod val="60000"/>
            <a:lumOff val="40000"/>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3828724" y="1067404"/>
        <a:ext cx="204123" cy="279278"/>
      </dsp:txXfrm>
    </dsp:sp>
    <dsp:sp modelId="{C7DBA35C-F1D3-45AC-81C8-6842E9F2C225}">
      <dsp:nvSpPr>
        <dsp:cNvPr id="0" name=""/>
        <dsp:cNvSpPr/>
      </dsp:nvSpPr>
      <dsp:spPr>
        <a:xfrm>
          <a:off x="4031249" y="1708164"/>
          <a:ext cx="371133" cy="371133"/>
        </a:xfrm>
        <a:prstGeom prst="downArrow">
          <a:avLst>
            <a:gd name="adj1" fmla="val 55000"/>
            <a:gd name="adj2" fmla="val 45000"/>
          </a:avLst>
        </a:prstGeom>
        <a:solidFill>
          <a:schemeClr val="accent6">
            <a:lumMod val="60000"/>
            <a:lumOff val="40000"/>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4114754" y="1708164"/>
        <a:ext cx="204123" cy="279278"/>
      </dsp:txXfrm>
    </dsp:sp>
    <dsp:sp modelId="{9AA7FF49-D9E4-46DC-846D-A0746037DD12}">
      <dsp:nvSpPr>
        <dsp:cNvPr id="0" name=""/>
        <dsp:cNvSpPr/>
      </dsp:nvSpPr>
      <dsp:spPr>
        <a:xfrm>
          <a:off x="4317280" y="2364784"/>
          <a:ext cx="371133" cy="371133"/>
        </a:xfrm>
        <a:prstGeom prst="downArrow">
          <a:avLst>
            <a:gd name="adj1" fmla="val 55000"/>
            <a:gd name="adj2" fmla="val 45000"/>
          </a:avLst>
        </a:prstGeom>
        <a:solidFill>
          <a:schemeClr val="accent6">
            <a:lumMod val="60000"/>
            <a:lumOff val="40000"/>
            <a:alpha val="9000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4400785" y="2364784"/>
        <a:ext cx="204123" cy="2792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546CC-DFAB-478B-B699-49183864D2FE}">
      <dsp:nvSpPr>
        <dsp:cNvPr id="0" name=""/>
        <dsp:cNvSpPr/>
      </dsp:nvSpPr>
      <dsp:spPr>
        <a:xfrm>
          <a:off x="5531" y="322805"/>
          <a:ext cx="3219738" cy="1287895"/>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a:t>Latency </a:t>
          </a:r>
          <a:r>
            <a:rPr lang="fr-FR" sz="2400" kern="1200" dirty="0" err="1"/>
            <a:t>shared</a:t>
          </a:r>
          <a:r>
            <a:rPr lang="fr-FR" sz="2400" kern="1200" dirty="0"/>
            <a:t> </a:t>
          </a:r>
        </a:p>
      </dsp:txBody>
      <dsp:txXfrm>
        <a:off x="649479" y="322805"/>
        <a:ext cx="1931843" cy="1287895"/>
      </dsp:txXfrm>
    </dsp:sp>
    <dsp:sp modelId="{94EB1C88-A14E-43F2-8549-5087C83C467D}">
      <dsp:nvSpPr>
        <dsp:cNvPr id="0" name=""/>
        <dsp:cNvSpPr/>
      </dsp:nvSpPr>
      <dsp:spPr>
        <a:xfrm>
          <a:off x="2903295" y="322805"/>
          <a:ext cx="3219738" cy="1287895"/>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a:t>Dynamic Duty cycle</a:t>
          </a:r>
        </a:p>
      </dsp:txBody>
      <dsp:txXfrm>
        <a:off x="3547243" y="322805"/>
        <a:ext cx="1931843" cy="1287895"/>
      </dsp:txXfrm>
    </dsp:sp>
    <dsp:sp modelId="{717FBAE1-B1CF-4FC8-8842-A4DC8ACCCD9E}">
      <dsp:nvSpPr>
        <dsp:cNvPr id="0" name=""/>
        <dsp:cNvSpPr/>
      </dsp:nvSpPr>
      <dsp:spPr>
        <a:xfrm>
          <a:off x="5801060" y="322805"/>
          <a:ext cx="3219738" cy="1287895"/>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err="1"/>
            <a:t>Synchronized</a:t>
          </a:r>
          <a:endParaRPr lang="fr-FR" sz="2400" kern="1200" dirty="0"/>
        </a:p>
      </dsp:txBody>
      <dsp:txXfrm>
        <a:off x="6445008" y="322805"/>
        <a:ext cx="1931843" cy="1287895"/>
      </dsp:txXfrm>
    </dsp:sp>
    <dsp:sp modelId="{4D6370D0-7F71-4265-ACE5-4A763283F073}">
      <dsp:nvSpPr>
        <dsp:cNvPr id="0" name=""/>
        <dsp:cNvSpPr/>
      </dsp:nvSpPr>
      <dsp:spPr>
        <a:xfrm>
          <a:off x="8698825" y="322805"/>
          <a:ext cx="3219738" cy="1287895"/>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a:t>Low Latency</a:t>
          </a:r>
        </a:p>
      </dsp:txBody>
      <dsp:txXfrm>
        <a:off x="9342773" y="322805"/>
        <a:ext cx="1931843" cy="12878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546CC-DFAB-478B-B699-49183864D2FE}">
      <dsp:nvSpPr>
        <dsp:cNvPr id="0" name=""/>
        <dsp:cNvSpPr/>
      </dsp:nvSpPr>
      <dsp:spPr>
        <a:xfrm>
          <a:off x="0" y="0"/>
          <a:ext cx="3218621" cy="1245493"/>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a:t>Sampling</a:t>
          </a:r>
        </a:p>
      </dsp:txBody>
      <dsp:txXfrm>
        <a:off x="622747" y="0"/>
        <a:ext cx="1973128" cy="1245493"/>
      </dsp:txXfrm>
    </dsp:sp>
    <dsp:sp modelId="{94EB1C88-A14E-43F2-8549-5087C83C467D}">
      <dsp:nvSpPr>
        <dsp:cNvPr id="0" name=""/>
        <dsp:cNvSpPr/>
      </dsp:nvSpPr>
      <dsp:spPr>
        <a:xfrm>
          <a:off x="2899401" y="0"/>
          <a:ext cx="3218621" cy="1245493"/>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err="1"/>
            <a:t>Asynchronous</a:t>
          </a:r>
          <a:endParaRPr lang="fr-FR" sz="2400" kern="1200" dirty="0"/>
        </a:p>
      </dsp:txBody>
      <dsp:txXfrm>
        <a:off x="3522148" y="0"/>
        <a:ext cx="1973128" cy="1245493"/>
      </dsp:txXfrm>
    </dsp:sp>
    <dsp:sp modelId="{717FBAE1-B1CF-4FC8-8842-A4DC8ACCCD9E}">
      <dsp:nvSpPr>
        <dsp:cNvPr id="0" name=""/>
        <dsp:cNvSpPr/>
      </dsp:nvSpPr>
      <dsp:spPr>
        <a:xfrm>
          <a:off x="5796161" y="0"/>
          <a:ext cx="3218621" cy="1245493"/>
        </a:xfrm>
        <a:prstGeom prst="chevron">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fr-FR" sz="2400" kern="1200" dirty="0" err="1"/>
            <a:t>Wake-up</a:t>
          </a:r>
          <a:r>
            <a:rPr lang="fr-FR" sz="2400" kern="1200" dirty="0"/>
            <a:t> </a:t>
          </a:r>
          <a:r>
            <a:rPr lang="fr-FR" sz="2400" kern="1200" dirty="0" err="1"/>
            <a:t>preambles</a:t>
          </a:r>
          <a:endParaRPr lang="fr-FR" sz="2400" kern="1200" dirty="0"/>
        </a:p>
      </dsp:txBody>
      <dsp:txXfrm>
        <a:off x="6418908" y="0"/>
        <a:ext cx="1973128" cy="12454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3DD67-AEDF-44A5-B2ED-07DAEF184A46}">
      <dsp:nvSpPr>
        <dsp:cNvPr id="0" name=""/>
        <dsp:cNvSpPr/>
      </dsp:nvSpPr>
      <dsp:spPr>
        <a:xfrm>
          <a:off x="0" y="3591633"/>
          <a:ext cx="6935680" cy="785435"/>
        </a:xfrm>
        <a:prstGeom prst="rect">
          <a:avLst/>
        </a:prstGeom>
        <a:solidFill>
          <a:schemeClr val="accent2">
            <a:lumMod val="40000"/>
            <a:lumOff val="6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dirty="0"/>
            <a:t>Wise MAC</a:t>
          </a:r>
        </a:p>
      </dsp:txBody>
      <dsp:txXfrm>
        <a:off x="0" y="3591633"/>
        <a:ext cx="6935680" cy="785435"/>
      </dsp:txXfrm>
    </dsp:sp>
    <dsp:sp modelId="{38326A76-D5AB-4916-BAAA-9538E04B60C9}">
      <dsp:nvSpPr>
        <dsp:cNvPr id="0" name=""/>
        <dsp:cNvSpPr/>
      </dsp:nvSpPr>
      <dsp:spPr>
        <a:xfrm rot="10800000">
          <a:off x="0" y="2393926"/>
          <a:ext cx="6935680" cy="1208000"/>
        </a:xfrm>
        <a:prstGeom prst="upArrowCallout">
          <a:avLst/>
        </a:prstGeom>
        <a:solidFill>
          <a:schemeClr val="accent2">
            <a:lumMod val="40000"/>
            <a:lumOff val="6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dirty="0"/>
            <a:t>DS-MAC</a:t>
          </a:r>
        </a:p>
      </dsp:txBody>
      <dsp:txXfrm rot="10800000">
        <a:off x="0" y="2393926"/>
        <a:ext cx="6935680" cy="784922"/>
      </dsp:txXfrm>
    </dsp:sp>
    <dsp:sp modelId="{86252772-4E1A-4A86-B7D9-046919FEF619}">
      <dsp:nvSpPr>
        <dsp:cNvPr id="0" name=""/>
        <dsp:cNvSpPr/>
      </dsp:nvSpPr>
      <dsp:spPr>
        <a:xfrm rot="10800000">
          <a:off x="0" y="1197707"/>
          <a:ext cx="6935680" cy="1208000"/>
        </a:xfrm>
        <a:prstGeom prst="upArrowCallout">
          <a:avLst/>
        </a:prstGeom>
        <a:solidFill>
          <a:schemeClr val="accent6">
            <a:lumMod val="40000"/>
            <a:lumOff val="6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dirty="0"/>
            <a:t>T-MAC</a:t>
          </a:r>
        </a:p>
      </dsp:txBody>
      <dsp:txXfrm rot="10800000">
        <a:off x="0" y="1197707"/>
        <a:ext cx="6935680" cy="784922"/>
      </dsp:txXfrm>
    </dsp:sp>
    <dsp:sp modelId="{1B56D96C-0992-4BDA-848B-B01AD12BF255}">
      <dsp:nvSpPr>
        <dsp:cNvPr id="0" name=""/>
        <dsp:cNvSpPr/>
      </dsp:nvSpPr>
      <dsp:spPr>
        <a:xfrm rot="10800000">
          <a:off x="0" y="1488"/>
          <a:ext cx="6935680" cy="1208000"/>
        </a:xfrm>
        <a:prstGeom prst="upArrowCallout">
          <a:avLst/>
        </a:prstGeom>
        <a:solidFill>
          <a:schemeClr val="accent6">
            <a:lumMod val="40000"/>
            <a:lumOff val="6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fr-FR" sz="2700" kern="1200" dirty="0"/>
            <a:t>S-MAC </a:t>
          </a:r>
        </a:p>
      </dsp:txBody>
      <dsp:txXfrm rot="10800000">
        <a:off x="0" y="1488"/>
        <a:ext cx="6935680" cy="7849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B37E9-96D5-45E9-AFB6-3B103DF8B2E7}" type="datetimeFigureOut">
              <a:rPr lang="fr-FR" smtClean="0"/>
              <a:t>19/11/2021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6550A-A7A9-4D8D-A1BD-A762F4987144}" type="slidenum">
              <a:rPr lang="fr-FR" smtClean="0"/>
              <a:t>‹N°›</a:t>
            </a:fld>
            <a:endParaRPr lang="fr-FR"/>
          </a:p>
        </p:txBody>
      </p:sp>
    </p:spTree>
    <p:extLst>
      <p:ext uri="{BB962C8B-B14F-4D97-AF65-F5344CB8AC3E}">
        <p14:creationId xmlns:p14="http://schemas.microsoft.com/office/powerpoint/2010/main" val="357063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198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Today, as the number of IoT smart devices keeps growing, the number of nodes increases exponentially as well. This might cause significant collisions that require the device to re-send the previous messages, it also induces a waste of energy because the nodes of the network need to be powered by battery which is limited in longevity. The main sources of energy waste in the Medium Access Control are the collisions, the passive hearing and idle listenning which consumes 50% to 100% of the energy to receive packets. The latency is also one major issue that needs to tackled by MAC</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3</a:t>
            </a:fld>
            <a:endParaRPr lang="fr-FR"/>
          </a:p>
        </p:txBody>
      </p:sp>
    </p:spTree>
    <p:extLst>
      <p:ext uri="{BB962C8B-B14F-4D97-AF65-F5344CB8AC3E}">
        <p14:creationId xmlns:p14="http://schemas.microsoft.com/office/powerpoint/2010/main" val="275368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the OSI model for IoT nodes, the MAC layer is at the interface between the physical and the network layer and more specifically the 6LowPAN</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very purpose of MAC layers in Wireless sensor networks is to try reducing all this waste as much as possible.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Throughout this presentation, we will tackle 4 different MAC protocols used in the WSN: S-MAC, T-MAC, DS-MAC, W-MAC.</a:t>
            </a:r>
            <a:endParaRPr lang="en-US" dirty="0"/>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4</a:t>
            </a:fld>
            <a:endParaRPr lang="fr-FR"/>
          </a:p>
        </p:txBody>
      </p:sp>
    </p:spTree>
    <p:extLst>
      <p:ext uri="{BB962C8B-B14F-4D97-AF65-F5344CB8AC3E}">
        <p14:creationId xmlns:p14="http://schemas.microsoft.com/office/powerpoint/2010/main" val="345885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MAC protocols can first be distinguished by their techniques to access the Medium : CSMA and TDMA technique</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1) CSMA is a protocol whereby station first listens to the medium before talking, to ensure it is clear. It relies on the behavior “first-come, first-served”. However, there are slightly different behaviors we can separate. The behavior when the channel will persist to talk first on the channel and the behavior when the channel will wait until it is free.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There are two main variations of CSMA: CSMA/CD – Carrier Sense Multiple Access with Collision Detection and CSMA/CA – Collision Avoidance.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TDMA divided the medium access in time slots fully dedicated to each station. When transmitting, the nodes can use the full bandwidth and the radio frequency is the same for everyone, but they will not transmit at the same moment. It’s temporal multiplexing. It’s impossible for users to transmit on the same time slot which enables the collision avoidance.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5</a:t>
            </a:fld>
            <a:endParaRPr lang="fr-FR"/>
          </a:p>
        </p:txBody>
      </p:sp>
    </p:spTree>
    <p:extLst>
      <p:ext uri="{BB962C8B-B14F-4D97-AF65-F5344CB8AC3E}">
        <p14:creationId xmlns:p14="http://schemas.microsoft.com/office/powerpoint/2010/main" val="180496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protocol has been made at the Los Angeles California university to answer the issue of energy waste due to passive listening. Devices are constantly listening even when they are not addressed. To overcome it, the idea with S-MAC is to use nodes within an alternance of sleeping mode and active mode. While sleeping, nodes turn off the radio to save energy and they can neither transmit nor receive. The corresponding period of each mode is based </a:t>
            </a:r>
            <a:r>
              <a:rPr lang="en-US" sz="1800" b="1" dirty="0">
                <a:effectLst/>
                <a:latin typeface="Calibri" panose="020F0502020204030204" pitchFamily="34" charset="0"/>
                <a:ea typeface="Calibri" panose="020F0502020204030204" pitchFamily="34" charset="0"/>
                <a:cs typeface="Calibri" panose="020F0502020204030204" pitchFamily="34" charset="0"/>
              </a:rPr>
              <a:t>on a fixed duty cycle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Tactive</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Tactive</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Tsleep</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protocol uses Synchronization packets to synchronize the duty cycle of each node and communicate at the right moment. To maintain synchronization, the schedules of each nodes are constantly broadcasted between neighbors. Each node contains a table in which they actually register their own schedule and their neighbors schedule. Why ? Because If a node asks to modify the synchronization, each node is able to adapt! =&gt; the node are mobile and adapting.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listening time is therefore divided in two parts : one for SYN schedules and one for the data. </a:t>
            </a: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rPr>
              <a:t>Finally, the S-MAC also avoids the issue of “hidden nodes” thanks to CTS and RTS packets. These packets oblige the immediate neighbors to instantly sleep to avoid interferences and collisions.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t>In conclusion : S-MAC saves energy because of duty cycle but does not solve the idle listening because nodes can still listen without receiving </a:t>
            </a:r>
            <a:r>
              <a:rPr lang="en-US" dirty="0" err="1"/>
              <a:t>informations</a:t>
            </a:r>
            <a:r>
              <a:rPr lang="en-US" dirty="0"/>
              <a:t>.+ the fixed duty cycle is not optimal when traffic get overloaded =&gt; bad latency</a:t>
            </a: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6</a:t>
            </a:fld>
            <a:endParaRPr lang="fr-FR"/>
          </a:p>
        </p:txBody>
      </p:sp>
    </p:spTree>
    <p:extLst>
      <p:ext uri="{BB962C8B-B14F-4D97-AF65-F5344CB8AC3E}">
        <p14:creationId xmlns:p14="http://schemas.microsoft.com/office/powerpoint/2010/main" val="245631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Times New Roman" panose="02020603050405020304" pitchFamily="18" charset="0"/>
              </a:rPr>
              <a:t>T-MAC is the protocol that derives from S-MAC in which the non-sleep and sleep are fixed. Although S-MAC saves energy, fixed duty cycle does not provide optimality because messages’ rate usually varies by time and location. To overcome this, T-MAC proposes a time out activation that adapts the Active time depending on the traffic load. When the traffic load is too high, the time out wont be activated and the node will continue to exchange. However if the traffic gets unloaded, the TIME out immediately ends the active time. Therefore, This protocol reduces the idle listening and saves energy</a:t>
            </a:r>
            <a:r>
              <a:rPr lang="en-US" sz="1800" b="1" i="1" dirty="0">
                <a:effectLst/>
                <a:latin typeface="Calibri" panose="020F0502020204030204" pitchFamily="34" charset="0"/>
                <a:ea typeface="Times New Roman" panose="02020603050405020304" pitchFamily="18" charset="0"/>
              </a:rPr>
              <a:t>. However the main problem of T-MAC is the packet losses due to oversleep because of </a:t>
            </a:r>
            <a:r>
              <a:rPr lang="en-US" sz="1800" b="1" i="1">
                <a:effectLst/>
                <a:latin typeface="Calibri" panose="020F0502020204030204" pitchFamily="34" charset="0"/>
                <a:ea typeface="Times New Roman" panose="02020603050405020304" pitchFamily="18" charset="0"/>
              </a:rPr>
              <a:t>the early  </a:t>
            </a:r>
            <a:r>
              <a:rPr lang="en-US" sz="1800" b="1" i="1" dirty="0">
                <a:effectLst/>
                <a:latin typeface="Calibri" panose="020F0502020204030204" pitchFamily="34" charset="0"/>
                <a:ea typeface="Times New Roman" panose="02020603050405020304" pitchFamily="18" charset="0"/>
              </a:rPr>
              <a:t>time out activation.</a:t>
            </a:r>
            <a:endParaRPr lang="en-US" sz="1800" dirty="0">
              <a:effectLst/>
              <a:latin typeface="Calibri" panose="020F0502020204030204" pitchFamily="34" charset="0"/>
              <a:ea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7</a:t>
            </a:fld>
            <a:endParaRPr lang="fr-FR"/>
          </a:p>
        </p:txBody>
      </p:sp>
    </p:spTree>
    <p:extLst>
      <p:ext uri="{BB962C8B-B14F-4D97-AF65-F5344CB8AC3E}">
        <p14:creationId xmlns:p14="http://schemas.microsoft.com/office/powerpoint/2010/main" val="111003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rPr>
              <a:t>The main purpose of DS-MAC which is a synchronized protocol is to reduce the high latency due to the traffic loads by using a </a:t>
            </a:r>
            <a:r>
              <a:rPr lang="en-US" sz="1800" b="1" dirty="0">
                <a:effectLst/>
                <a:latin typeface="Calibri" panose="020F0502020204030204" pitchFamily="34" charset="0"/>
                <a:ea typeface="Calibri" panose="020F0502020204030204" pitchFamily="34" charset="0"/>
              </a:rPr>
              <a:t>dynamic duty cycle: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all nodes share their one-hop latency values, every node calculates the average value. If this value is too high, a node will decide to shorten the sleep time and announce this in the SYNC period. The major aim in this extension is to decrease the latency for delay-sensitive applications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When the latency is too high, the nodes can double their active time. When the latency decreases, the nodes lower their active time. In each case, the SYNC packet is shared between every node to synchronize the duty cycle and avoid packets loss.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1" dirty="0">
                <a:effectLst/>
                <a:latin typeface="Calibri" panose="020F0502020204030204" pitchFamily="34" charset="0"/>
                <a:ea typeface="Times New Roman" panose="02020603050405020304" pitchFamily="18" charset="0"/>
              </a:rPr>
              <a:t>However the overuse of sync packets to adapt latency does not really save energy. =&gt; compromise.</a:t>
            </a: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8</a:t>
            </a:fld>
            <a:endParaRPr lang="fr-FR"/>
          </a:p>
        </p:txBody>
      </p:sp>
    </p:spTree>
    <p:extLst>
      <p:ext uri="{BB962C8B-B14F-4D97-AF65-F5344CB8AC3E}">
        <p14:creationId xmlns:p14="http://schemas.microsoft.com/office/powerpoint/2010/main" val="176728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1" dirty="0">
                <a:effectLst/>
                <a:latin typeface="Calibri" panose="020F0502020204030204" pitchFamily="34" charset="0"/>
                <a:ea typeface="Times New Roman" panose="02020603050405020304" pitchFamily="18" charset="0"/>
              </a:rPr>
              <a:t>The wise Mac protocol is used in a network topology including a Sink Node and sensors nodes . With Wise Mac, the sensor nodes are switching from active states to idle states which are very low power state. When active, the sensor  nodes periodically sample the Medium to listen for activity. This sampling activity is actually scheduled for each node and registered in the sink Node which coordinates exchanges because there are no synchronization. When a message needs to be transmitted, the Sink node already knows the schedules and waits until the receiver is about to wake up : right before waking, the Sink node sends a wake up preamble to start the transmission to make sure the sensor node is awake (since there are not synchronization , wake up preamble ensures the listening).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1" dirty="0">
                <a:effectLst/>
                <a:latin typeface="Calibri" panose="020F0502020204030204" pitchFamily="34" charset="0"/>
                <a:ea typeface="Times New Roman" panose="02020603050405020304" pitchFamily="18" charset="0"/>
              </a:rPr>
              <a:t>DRAWBACK : energy wastes through preambles. </a:t>
            </a: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9</a:t>
            </a:fld>
            <a:endParaRPr lang="fr-FR"/>
          </a:p>
        </p:txBody>
      </p:sp>
    </p:spTree>
    <p:extLst>
      <p:ext uri="{BB962C8B-B14F-4D97-AF65-F5344CB8AC3E}">
        <p14:creationId xmlns:p14="http://schemas.microsoft.com/office/powerpoint/2010/main" val="236783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1" dirty="0">
                <a:effectLst/>
                <a:latin typeface="Calibri" panose="020F0502020204030204" pitchFamily="34" charset="0"/>
                <a:ea typeface="Times New Roman" panose="02020603050405020304" pitchFamily="18" charset="0"/>
              </a:rPr>
              <a:t>In conclusion, the S-MAC and T-MAC protocol enable to avoid idle listenning and therefore save energy. DS-MAC is more adapted to the traffic loads and enable to reduce the latency. However the use of dynamic duty cycle needs more energy to send the SYNC packet.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1" dirty="0">
                <a:effectLst/>
                <a:latin typeface="Calibri" panose="020F0502020204030204" pitchFamily="34" charset="0"/>
                <a:ea typeface="Times New Roman" panose="02020603050405020304" pitchFamily="18" charset="0"/>
              </a:rPr>
              <a:t>Finally, the </a:t>
            </a:r>
          </a:p>
        </p:txBody>
      </p:sp>
      <p:sp>
        <p:nvSpPr>
          <p:cNvPr id="4" name="Espace réservé du numéro de diapositive 3"/>
          <p:cNvSpPr>
            <a:spLocks noGrp="1"/>
          </p:cNvSpPr>
          <p:nvPr>
            <p:ph type="sldNum" sz="quarter" idx="5"/>
          </p:nvPr>
        </p:nvSpPr>
        <p:spPr/>
        <p:txBody>
          <a:bodyPr/>
          <a:lstStyle/>
          <a:p>
            <a:fld id="{6101CC95-9356-49A8-8F6A-B959FBA54D6D}" type="slidenum">
              <a:rPr lang="fr-FR" smtClean="0"/>
              <a:t>10</a:t>
            </a:fld>
            <a:endParaRPr lang="fr-FR"/>
          </a:p>
        </p:txBody>
      </p:sp>
    </p:spTree>
    <p:extLst>
      <p:ext uri="{BB962C8B-B14F-4D97-AF65-F5344CB8AC3E}">
        <p14:creationId xmlns:p14="http://schemas.microsoft.com/office/powerpoint/2010/main" val="41565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F5C05-9196-4E42-A0F1-14DE8F39F9F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D011DB-2D8D-47B8-B698-A2B2B618F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E012529-2A28-4BB0-9A7A-8045DA11B7D5}"/>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E99D4717-0EAB-40E6-9334-0705663269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42AD62-C7AA-4880-89C8-30E8325A2D1C}"/>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61850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A883E1-46C5-4133-9A1F-0E169D13D2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BEFAB6B-5053-47F1-BD4D-AE7D0141E3C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B9B892-52B5-4D66-9D73-D69173419871}"/>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E995EFEA-7838-4606-8505-58E3D77B0A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A8C508-1B9A-41FE-85FB-E15DB097B551}"/>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239969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667469C-96A6-4630-9B4D-A42A3CEB8E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2E8B000-7A35-4336-B637-0AFF40DE09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8FA586-7D99-4552-BC62-6CFAFAF4F4EF}"/>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522CD472-6EA4-40C8-9170-EAC5880C0A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82F4EA-BC02-4209-820B-F3D1849E9B39}"/>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36941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1">
  <p:cSld name="Diapositive de titre 1">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25233"/>
            <a:ext cx="5919197" cy="6883236"/>
          </a:xfrm>
          <a:prstGeom prst="rect">
            <a:avLst/>
          </a:prstGeom>
          <a:noFill/>
          <a:ln>
            <a:noFill/>
          </a:ln>
        </p:spPr>
      </p:pic>
      <p:sp>
        <p:nvSpPr>
          <p:cNvPr id="23" name="Google Shape;23;p3"/>
          <p:cNvSpPr/>
          <p:nvPr/>
        </p:nvSpPr>
        <p:spPr>
          <a:xfrm>
            <a:off x="-73233" y="-25233"/>
            <a:ext cx="5992400" cy="6941600"/>
          </a:xfrm>
          <a:prstGeom prst="rect">
            <a:avLst/>
          </a:prstGeom>
          <a:solidFill>
            <a:srgbClr val="140A7D">
              <a:alpha val="835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fr-FR" smtClean="0"/>
              <a:pPr/>
              <a:t>‹N°›</a:t>
            </a:fld>
            <a:endParaRPr lang="fr-FR"/>
          </a:p>
        </p:txBody>
      </p:sp>
      <p:sp>
        <p:nvSpPr>
          <p:cNvPr id="25" name="Google Shape;25;p3"/>
          <p:cNvSpPr txBox="1">
            <a:spLocks noGrp="1"/>
          </p:cNvSpPr>
          <p:nvPr>
            <p:ph type="title"/>
          </p:nvPr>
        </p:nvSpPr>
        <p:spPr>
          <a:xfrm>
            <a:off x="429133" y="1905800"/>
            <a:ext cx="4972800" cy="2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500"/>
              <a:buFont typeface="Montserrat Medium"/>
              <a:buNone/>
              <a:defRPr sz="4667">
                <a:solidFill>
                  <a:schemeClr val="lt1"/>
                </a:solidFill>
                <a:latin typeface="Montserrat Medium"/>
                <a:ea typeface="Montserrat Medium"/>
                <a:cs typeface="Montserrat Medium"/>
                <a:sym typeface="Montserrat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403933" y="4127267"/>
            <a:ext cx="5023200" cy="8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200"/>
              <a:buFont typeface="Montserrat Medium"/>
              <a:buNone/>
              <a:defRPr sz="1600">
                <a:solidFill>
                  <a:schemeClr val="lt1"/>
                </a:solidFill>
                <a:latin typeface="Montserrat Medium"/>
                <a:ea typeface="Montserrat Medium"/>
                <a:cs typeface="Montserrat Medium"/>
                <a:sym typeface="Montserrat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3"/>
          <p:cNvSpPr txBox="1">
            <a:spLocks noGrp="1"/>
          </p:cNvSpPr>
          <p:nvPr>
            <p:ph type="title" idx="2"/>
          </p:nvPr>
        </p:nvSpPr>
        <p:spPr>
          <a:xfrm>
            <a:off x="6449400" y="568033"/>
            <a:ext cx="5212400" cy="1072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140A7D"/>
              </a:buClr>
              <a:buSzPts val="1800"/>
              <a:buFont typeface="Montserrat"/>
              <a:buNone/>
              <a:defRPr sz="2400" b="1">
                <a:solidFill>
                  <a:srgbClr val="140A7D"/>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8" name="Google Shape;28;p3"/>
          <p:cNvCxnSpPr/>
          <p:nvPr/>
        </p:nvCxnSpPr>
        <p:spPr>
          <a:xfrm>
            <a:off x="8336200" y="1729100"/>
            <a:ext cx="1438800" cy="0"/>
          </a:xfrm>
          <a:prstGeom prst="straightConnector1">
            <a:avLst/>
          </a:prstGeom>
          <a:noFill/>
          <a:ln w="19050" cap="flat" cmpd="sng">
            <a:solidFill>
              <a:srgbClr val="140A7D"/>
            </a:solidFill>
            <a:prstDash val="solid"/>
            <a:round/>
            <a:headEnd type="none" w="med" len="med"/>
            <a:tailEnd type="none" w="med" len="med"/>
          </a:ln>
        </p:spPr>
      </p:cxnSp>
      <p:sp>
        <p:nvSpPr>
          <p:cNvPr id="29" name="Google Shape;29;p3"/>
          <p:cNvSpPr txBox="1">
            <a:spLocks noGrp="1"/>
          </p:cNvSpPr>
          <p:nvPr>
            <p:ph type="subTitle" idx="3"/>
          </p:nvPr>
        </p:nvSpPr>
        <p:spPr>
          <a:xfrm>
            <a:off x="6790200" y="2312351"/>
            <a:ext cx="4530800" cy="524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140A7D"/>
              </a:buClr>
              <a:buSzPts val="1400"/>
              <a:buFont typeface="Montserrat Medium"/>
              <a:buNone/>
              <a:defRPr>
                <a:solidFill>
                  <a:srgbClr val="140A7D"/>
                </a:solidFill>
                <a:latin typeface="Montserrat Medium"/>
                <a:ea typeface="Montserrat Medium"/>
                <a:cs typeface="Montserrat Medium"/>
                <a:sym typeface="Montserrat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3"/>
          <p:cNvSpPr txBox="1">
            <a:spLocks noGrp="1"/>
          </p:cNvSpPr>
          <p:nvPr>
            <p:ph type="subTitle" idx="4"/>
          </p:nvPr>
        </p:nvSpPr>
        <p:spPr>
          <a:xfrm>
            <a:off x="6790200" y="3508700"/>
            <a:ext cx="4530800" cy="524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140A7D"/>
              </a:buClr>
              <a:buSzPts val="1400"/>
              <a:buFont typeface="Montserrat Medium"/>
              <a:buNone/>
              <a:defRPr>
                <a:solidFill>
                  <a:srgbClr val="140A7D"/>
                </a:solidFill>
                <a:latin typeface="Montserrat Medium"/>
                <a:ea typeface="Montserrat Medium"/>
                <a:cs typeface="Montserrat Medium"/>
                <a:sym typeface="Montserrat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3"/>
          <p:cNvSpPr txBox="1">
            <a:spLocks noGrp="1"/>
          </p:cNvSpPr>
          <p:nvPr>
            <p:ph type="subTitle" idx="5"/>
          </p:nvPr>
        </p:nvSpPr>
        <p:spPr>
          <a:xfrm>
            <a:off x="6790200" y="2910533"/>
            <a:ext cx="4530800" cy="524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140A7D"/>
              </a:buClr>
              <a:buSzPts val="1400"/>
              <a:buFont typeface="Montserrat Medium"/>
              <a:buNone/>
              <a:defRPr>
                <a:solidFill>
                  <a:srgbClr val="140A7D"/>
                </a:solidFill>
                <a:latin typeface="Montserrat Medium"/>
                <a:ea typeface="Montserrat Medium"/>
                <a:cs typeface="Montserrat Medium"/>
                <a:sym typeface="Montserrat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3"/>
          <p:cNvSpPr txBox="1">
            <a:spLocks noGrp="1"/>
          </p:cNvSpPr>
          <p:nvPr>
            <p:ph type="subTitle" idx="6"/>
          </p:nvPr>
        </p:nvSpPr>
        <p:spPr>
          <a:xfrm>
            <a:off x="6405200" y="4442833"/>
            <a:ext cx="5300800" cy="177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1pPr>
            <a:lvl2pPr lvl="1"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2pPr>
            <a:lvl3pPr lvl="2"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3pPr>
            <a:lvl4pPr lvl="3"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4pPr>
            <a:lvl5pPr lvl="4"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5pPr>
            <a:lvl6pPr lvl="5"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6pPr>
            <a:lvl7pPr lvl="6"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7pPr>
            <a:lvl8pPr lvl="7"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8pPr>
            <a:lvl9pPr lvl="8" rtl="0">
              <a:spcBef>
                <a:spcPts val="0"/>
              </a:spcBef>
              <a:spcAft>
                <a:spcPts val="0"/>
              </a:spcAft>
              <a:buClr>
                <a:srgbClr val="666666"/>
              </a:buClr>
              <a:buSzPts val="1000"/>
              <a:buFont typeface="Montserrat Medium"/>
              <a:buNone/>
              <a:defRPr sz="1333">
                <a:solidFill>
                  <a:srgbClr val="666666"/>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293395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6ABAD-1BDD-428A-8763-55AFFDDC09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8673B3-5BC2-475A-BDA8-D5FFF74C48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51DB56-26F2-4AE8-B52E-BC88D70E981E}"/>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A3D30DAA-B13B-49DF-9CCA-0C894DB596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61F16A-9CDD-4C62-871F-90912BFA65EF}"/>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324288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2AFB0-86B5-4B9E-8A3F-446C976FFD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79AB390-1352-4D97-86BF-AADB35C41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AD2DDB-BD6C-4CDB-AB8F-3A205A1AEF62}"/>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A6F56F47-0F8B-451D-8B32-082FEEBC7D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D7F2C1-ACA2-4D91-BF3F-E205BC3AB41A}"/>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36500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8851E-84DF-4C49-85A8-1E5F6D2CEC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E4B248-7598-4DE4-8DF6-D810788C808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9C71197-C5D1-4F1D-87C8-E5990C53C3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49E3FED-3725-4D22-BF33-0BB642494AF6}"/>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6" name="Espace réservé du pied de page 5">
            <a:extLst>
              <a:ext uri="{FF2B5EF4-FFF2-40B4-BE49-F238E27FC236}">
                <a16:creationId xmlns:a16="http://schemas.microsoft.com/office/drawing/2014/main" id="{E99CEC46-A444-4D4B-9B1A-32504DE0CAE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499B48-0C03-4421-83CB-024B75B52909}"/>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428466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E699F-618F-4987-ABF4-BD0E9910EA2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F28543-DBDF-4141-B08D-3291EA7A2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3DBFA58-DC93-4915-BA82-0E8B79B5A08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3B83F15-67A8-4400-8C44-CB5C5FCB7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B41F332-6471-4134-8649-0D3BFC22A5F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CE81F93-9048-45AA-87CB-FA5E1B1E5942}"/>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8" name="Espace réservé du pied de page 7">
            <a:extLst>
              <a:ext uri="{FF2B5EF4-FFF2-40B4-BE49-F238E27FC236}">
                <a16:creationId xmlns:a16="http://schemas.microsoft.com/office/drawing/2014/main" id="{B194A9F0-E11F-40D7-AF83-B9948E31CB7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06ACB8D-FF20-490A-9B1C-1F05E47590B9}"/>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406145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5222EA-894F-464B-BCFE-81007615DA6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9C1A8BE-2C9C-41D4-B992-8929BEF4EFF6}"/>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4" name="Espace réservé du pied de page 3">
            <a:extLst>
              <a:ext uri="{FF2B5EF4-FFF2-40B4-BE49-F238E27FC236}">
                <a16:creationId xmlns:a16="http://schemas.microsoft.com/office/drawing/2014/main" id="{4B85D22F-46D7-46AE-AC9E-89429B22028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A360EB-3F07-4ACD-A0B7-88CA525B2EF1}"/>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24257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12D978-DC2E-4C8F-95CA-BE9CA97D8CC0}"/>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3" name="Espace réservé du pied de page 2">
            <a:extLst>
              <a:ext uri="{FF2B5EF4-FFF2-40B4-BE49-F238E27FC236}">
                <a16:creationId xmlns:a16="http://schemas.microsoft.com/office/drawing/2014/main" id="{E51E9AC5-A42F-496C-8036-3BDA9ED94A0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18B630F-D0DD-4A13-BFE6-509BD432AC24}"/>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4839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7008-5175-424D-9724-B489EF6C20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FB56E5B-EAD0-488C-A30E-0A26E2957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832198-CC6D-4D2A-B7E9-2961F6BEF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4442B67-24D5-4BAE-81CF-A1BF5E4C93F9}"/>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6" name="Espace réservé du pied de page 5">
            <a:extLst>
              <a:ext uri="{FF2B5EF4-FFF2-40B4-BE49-F238E27FC236}">
                <a16:creationId xmlns:a16="http://schemas.microsoft.com/office/drawing/2014/main" id="{D65DEC11-C6FB-4D7F-B4CD-6F48A03BE0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152100-57D2-4C37-B83E-9FA1D95CBA82}"/>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67526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FC990F-DC29-4BA6-8CD2-96A9659224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E696739-8D20-4AB5-8233-51017FAB3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377C094-4CCD-4C27-B6EF-1DAFBBE9F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E23FCC-1D93-421A-AE5F-41496F552EDD}"/>
              </a:ext>
            </a:extLst>
          </p:cNvPr>
          <p:cNvSpPr>
            <a:spLocks noGrp="1"/>
          </p:cNvSpPr>
          <p:nvPr>
            <p:ph type="dt" sz="half" idx="10"/>
          </p:nvPr>
        </p:nvSpPr>
        <p:spPr/>
        <p:txBody>
          <a:bodyPr/>
          <a:lstStyle/>
          <a:p>
            <a:fld id="{6275026D-3AE7-4474-A7EE-28C96352D016}" type="datetimeFigureOut">
              <a:rPr lang="fr-FR" smtClean="0"/>
              <a:t>19/11/2021</a:t>
            </a:fld>
            <a:endParaRPr lang="fr-FR"/>
          </a:p>
        </p:txBody>
      </p:sp>
      <p:sp>
        <p:nvSpPr>
          <p:cNvPr id="6" name="Espace réservé du pied de page 5">
            <a:extLst>
              <a:ext uri="{FF2B5EF4-FFF2-40B4-BE49-F238E27FC236}">
                <a16:creationId xmlns:a16="http://schemas.microsoft.com/office/drawing/2014/main" id="{830A2D86-9362-48A4-9AA9-C54621F562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AB1AD6-00A1-4084-A822-BE3E90109766}"/>
              </a:ext>
            </a:extLst>
          </p:cNvPr>
          <p:cNvSpPr>
            <a:spLocks noGrp="1"/>
          </p:cNvSpPr>
          <p:nvPr>
            <p:ph type="sldNum" sz="quarter" idx="12"/>
          </p:nvPr>
        </p:nvSpPr>
        <p:spPr/>
        <p:txBody>
          <a:bodyPr/>
          <a:lstStyle/>
          <a:p>
            <a:fld id="{B7C3BB68-4666-4845-9E7B-AF223C39EB5F}" type="slidenum">
              <a:rPr lang="fr-FR" smtClean="0"/>
              <a:t>‹N°›</a:t>
            </a:fld>
            <a:endParaRPr lang="fr-FR"/>
          </a:p>
        </p:txBody>
      </p:sp>
    </p:spTree>
    <p:extLst>
      <p:ext uri="{BB962C8B-B14F-4D97-AF65-F5344CB8AC3E}">
        <p14:creationId xmlns:p14="http://schemas.microsoft.com/office/powerpoint/2010/main" val="359144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5FDBB12-1739-477E-AA92-7B4CC36C6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347214F-4901-4BC1-99FC-FC0F9DADA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44FF5D-B8E2-4A0B-86A5-ED84B3182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5026D-3AE7-4474-A7EE-28C96352D016}" type="datetimeFigureOut">
              <a:rPr lang="fr-FR" smtClean="0"/>
              <a:t>19/11/2021</a:t>
            </a:fld>
            <a:endParaRPr lang="fr-FR"/>
          </a:p>
        </p:txBody>
      </p:sp>
      <p:sp>
        <p:nvSpPr>
          <p:cNvPr id="5" name="Espace réservé du pied de page 4">
            <a:extLst>
              <a:ext uri="{FF2B5EF4-FFF2-40B4-BE49-F238E27FC236}">
                <a16:creationId xmlns:a16="http://schemas.microsoft.com/office/drawing/2014/main" id="{A485ACA4-283C-4A67-BF18-945F54F9C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7523C16-3ABE-45CB-A5B4-A4087A7B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3BB68-4666-4845-9E7B-AF223C39EB5F}" type="slidenum">
              <a:rPr lang="fr-FR" smtClean="0"/>
              <a:t>‹N°›</a:t>
            </a:fld>
            <a:endParaRPr lang="fr-FR"/>
          </a:p>
        </p:txBody>
      </p:sp>
    </p:spTree>
    <p:extLst>
      <p:ext uri="{BB962C8B-B14F-4D97-AF65-F5344CB8AC3E}">
        <p14:creationId xmlns:p14="http://schemas.microsoft.com/office/powerpoint/2010/main" val="1670185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7.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8.png"/><Relationship Id="rId7" Type="http://schemas.openxmlformats.org/officeDocument/2006/relationships/diagramQuickStyle" Target="../diagrams/quickStyle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9.PN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Internet Of Things Wallpapers - Top Free Internet Of Things Backgrounds -  WallpaperAccess">
            <a:extLst>
              <a:ext uri="{FF2B5EF4-FFF2-40B4-BE49-F238E27FC236}">
                <a16:creationId xmlns:a16="http://schemas.microsoft.com/office/drawing/2014/main" id="{AC8CF717-10ED-4747-86C8-C0BD98FB17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71599"/>
            <a:ext cx="9754315" cy="5486395"/>
          </a:xfrm>
          <a:prstGeom prst="rect">
            <a:avLst/>
          </a:prstGeom>
          <a:ln>
            <a:noFill/>
          </a:ln>
          <a:effectLst>
            <a:outerShdw blurRad="292100" dist="139700" dir="2700000" algn="tl" rotWithShape="0">
              <a:srgbClr val="333333">
                <a:alpha val="65000"/>
              </a:srgbClr>
            </a:outerShdw>
          </a:effectLst>
        </p:spPr>
      </p:pic>
      <p:grpSp>
        <p:nvGrpSpPr>
          <p:cNvPr id="15" name="Groupe 14">
            <a:extLst>
              <a:ext uri="{FF2B5EF4-FFF2-40B4-BE49-F238E27FC236}">
                <a16:creationId xmlns:a16="http://schemas.microsoft.com/office/drawing/2014/main" id="{D4504F81-4154-4C9E-91B7-AF28CC343A3B}"/>
              </a:ext>
            </a:extLst>
          </p:cNvPr>
          <p:cNvGrpSpPr/>
          <p:nvPr/>
        </p:nvGrpSpPr>
        <p:grpSpPr>
          <a:xfrm>
            <a:off x="-2" y="38100"/>
            <a:ext cx="9754317" cy="1885285"/>
            <a:chOff x="781877" y="541683"/>
            <a:chExt cx="9754317" cy="1885285"/>
          </a:xfrm>
        </p:grpSpPr>
        <p:grpSp>
          <p:nvGrpSpPr>
            <p:cNvPr id="10" name="Groupe 9">
              <a:extLst>
                <a:ext uri="{FF2B5EF4-FFF2-40B4-BE49-F238E27FC236}">
                  <a16:creationId xmlns:a16="http://schemas.microsoft.com/office/drawing/2014/main" id="{41C7DAE5-2D32-4B10-87D6-587BC7FB3698}"/>
                </a:ext>
              </a:extLst>
            </p:cNvPr>
            <p:cNvGrpSpPr/>
            <p:nvPr/>
          </p:nvGrpSpPr>
          <p:grpSpPr>
            <a:xfrm>
              <a:off x="781878" y="541683"/>
              <a:ext cx="9754316" cy="1885285"/>
              <a:chOff x="781878" y="541683"/>
              <a:chExt cx="9754316" cy="1885285"/>
            </a:xfrm>
          </p:grpSpPr>
          <p:sp>
            <p:nvSpPr>
              <p:cNvPr id="6" name="Titre 4">
                <a:extLst>
                  <a:ext uri="{FF2B5EF4-FFF2-40B4-BE49-F238E27FC236}">
                    <a16:creationId xmlns:a16="http://schemas.microsoft.com/office/drawing/2014/main" id="{27298FCB-E6D8-4F7A-AC71-9CB62D9D6ECD}"/>
                  </a:ext>
                </a:extLst>
              </p:cNvPr>
              <p:cNvSpPr txBox="1">
                <a:spLocks/>
              </p:cNvSpPr>
              <p:nvPr/>
            </p:nvSpPr>
            <p:spPr>
              <a:xfrm>
                <a:off x="1358847" y="704068"/>
                <a:ext cx="8600376" cy="1722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MAC protocols for the Wireless Sensors Networks </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4800" dirty="0"/>
              </a:p>
            </p:txBody>
          </p:sp>
          <p:cxnSp>
            <p:nvCxnSpPr>
              <p:cNvPr id="8" name="Connecteur droit 7">
                <a:extLst>
                  <a:ext uri="{FF2B5EF4-FFF2-40B4-BE49-F238E27FC236}">
                    <a16:creationId xmlns:a16="http://schemas.microsoft.com/office/drawing/2014/main" id="{45636BD6-B08B-4566-9C28-3932AB83BAD9}"/>
                  </a:ext>
                </a:extLst>
              </p:cNvPr>
              <p:cNvCxnSpPr>
                <a:cxnSpLocks/>
              </p:cNvCxnSpPr>
              <p:nvPr/>
            </p:nvCxnSpPr>
            <p:spPr>
              <a:xfrm>
                <a:off x="781878" y="541683"/>
                <a:ext cx="9754316" cy="0"/>
              </a:xfrm>
              <a:prstGeom prst="line">
                <a:avLst/>
              </a:prstGeom>
              <a:ln w="76200"/>
            </p:spPr>
            <p:style>
              <a:lnRef idx="1">
                <a:schemeClr val="dk1"/>
              </a:lnRef>
              <a:fillRef idx="0">
                <a:schemeClr val="dk1"/>
              </a:fillRef>
              <a:effectRef idx="0">
                <a:schemeClr val="dk1"/>
              </a:effectRef>
              <a:fontRef idx="minor">
                <a:schemeClr val="tx1"/>
              </a:fontRef>
            </p:style>
          </p:cxnSp>
        </p:grpSp>
        <p:cxnSp>
          <p:nvCxnSpPr>
            <p:cNvPr id="9" name="Connecteur droit 8">
              <a:extLst>
                <a:ext uri="{FF2B5EF4-FFF2-40B4-BE49-F238E27FC236}">
                  <a16:creationId xmlns:a16="http://schemas.microsoft.com/office/drawing/2014/main" id="{7C47565E-FDB5-4B08-9433-FB300E011891}"/>
                </a:ext>
              </a:extLst>
            </p:cNvPr>
            <p:cNvCxnSpPr>
              <a:cxnSpLocks/>
            </p:cNvCxnSpPr>
            <p:nvPr/>
          </p:nvCxnSpPr>
          <p:spPr>
            <a:xfrm flipV="1">
              <a:off x="781877" y="1837082"/>
              <a:ext cx="9754317" cy="1"/>
            </a:xfrm>
            <a:prstGeom prst="line">
              <a:avLst/>
            </a:prstGeom>
            <a:ln w="76200"/>
          </p:spPr>
          <p:style>
            <a:lnRef idx="1">
              <a:schemeClr val="dk1"/>
            </a:lnRef>
            <a:fillRef idx="0">
              <a:schemeClr val="dk1"/>
            </a:fillRef>
            <a:effectRef idx="0">
              <a:schemeClr val="dk1"/>
            </a:effectRef>
            <a:fontRef idx="minor">
              <a:schemeClr val="tx1"/>
            </a:fontRef>
          </p:style>
        </p:cxnSp>
      </p:grpSp>
      <p:sp>
        <p:nvSpPr>
          <p:cNvPr id="20" name="ZoneTexte 19">
            <a:extLst>
              <a:ext uri="{FF2B5EF4-FFF2-40B4-BE49-F238E27FC236}">
                <a16:creationId xmlns:a16="http://schemas.microsoft.com/office/drawing/2014/main" id="{28C469E2-0BF8-4027-8B3C-A28A54CBFA69}"/>
              </a:ext>
            </a:extLst>
          </p:cNvPr>
          <p:cNvSpPr txBox="1"/>
          <p:nvPr/>
        </p:nvSpPr>
        <p:spPr>
          <a:xfrm>
            <a:off x="9754315" y="3849753"/>
            <a:ext cx="3826413" cy="1200329"/>
          </a:xfrm>
          <a:prstGeom prst="rect">
            <a:avLst/>
          </a:prstGeom>
          <a:noFill/>
        </p:spPr>
        <p:txBody>
          <a:bodyPr wrap="square" rtlCol="0">
            <a:spAutoFit/>
          </a:bodyPr>
          <a:lstStyle/>
          <a:p>
            <a:r>
              <a:rPr lang="fr-FR" sz="2400" dirty="0"/>
              <a:t>Redouane AMOUR </a:t>
            </a:r>
          </a:p>
          <a:p>
            <a:r>
              <a:rPr lang="fr-FR" sz="2400" dirty="0"/>
              <a:t>5ISS A2 - GP</a:t>
            </a:r>
          </a:p>
          <a:p>
            <a:endParaRPr lang="fr-FR" sz="2400" dirty="0"/>
          </a:p>
        </p:txBody>
      </p:sp>
      <p:pic>
        <p:nvPicPr>
          <p:cNvPr id="1028" name="Picture 4" descr="Portes ouvertes virtuelles de l'INSA Toulouse">
            <a:extLst>
              <a:ext uri="{FF2B5EF4-FFF2-40B4-BE49-F238E27FC236}">
                <a16:creationId xmlns:a16="http://schemas.microsoft.com/office/drawing/2014/main" id="{BF787C36-CE08-42C2-8BFC-469AF0E6D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1" y="308201"/>
            <a:ext cx="3465444" cy="75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0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10</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1949619" y="161034"/>
            <a:ext cx="834886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pPr algn="ctr"/>
                <a:r>
                  <a:rPr lang="fr-FR" sz="4000" dirty="0">
                    <a:solidFill>
                      <a:srgbClr val="002060"/>
                    </a:solidFill>
                    <a:latin typeface="Montserrat" panose="00000500000000000000" pitchFamily="2" charset="0"/>
                  </a:rPr>
                  <a:t>IV. Conclusion</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9" name="Diagramme 8">
            <a:extLst>
              <a:ext uri="{FF2B5EF4-FFF2-40B4-BE49-F238E27FC236}">
                <a16:creationId xmlns:a16="http://schemas.microsoft.com/office/drawing/2014/main" id="{C103901F-8F73-497A-97D8-3B66B803A219}"/>
              </a:ext>
            </a:extLst>
          </p:cNvPr>
          <p:cNvGraphicFramePr/>
          <p:nvPr>
            <p:extLst>
              <p:ext uri="{D42A27DB-BD31-4B8C-83A1-F6EECF244321}">
                <p14:modId xmlns:p14="http://schemas.microsoft.com/office/powerpoint/2010/main" val="3838609837"/>
              </p:ext>
            </p:extLst>
          </p:nvPr>
        </p:nvGraphicFramePr>
        <p:xfrm>
          <a:off x="400785" y="1594405"/>
          <a:ext cx="6935680" cy="4377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a:extLst>
              <a:ext uri="{FF2B5EF4-FFF2-40B4-BE49-F238E27FC236}">
                <a16:creationId xmlns:a16="http://schemas.microsoft.com/office/drawing/2014/main" id="{8FC0F881-A1F5-46D6-958A-056DAA21971E}"/>
              </a:ext>
            </a:extLst>
          </p:cNvPr>
          <p:cNvSpPr txBox="1"/>
          <p:nvPr/>
        </p:nvSpPr>
        <p:spPr>
          <a:xfrm>
            <a:off x="7719237" y="1998921"/>
            <a:ext cx="4071978" cy="1200329"/>
          </a:xfrm>
          <a:prstGeom prst="rect">
            <a:avLst/>
          </a:prstGeom>
          <a:noFill/>
        </p:spPr>
        <p:txBody>
          <a:bodyPr wrap="square" rtlCol="0">
            <a:spAutoFit/>
          </a:bodyPr>
          <a:lstStyle/>
          <a:p>
            <a:r>
              <a:rPr lang="fr-FR" sz="3600" dirty="0"/>
              <a:t>SAVE ENERGY</a:t>
            </a:r>
          </a:p>
          <a:p>
            <a:r>
              <a:rPr lang="fr-FR" sz="3600" dirty="0"/>
              <a:t>HIGHER LATENCY</a:t>
            </a:r>
          </a:p>
        </p:txBody>
      </p:sp>
      <p:sp>
        <p:nvSpPr>
          <p:cNvPr id="12" name="ZoneTexte 11">
            <a:extLst>
              <a:ext uri="{FF2B5EF4-FFF2-40B4-BE49-F238E27FC236}">
                <a16:creationId xmlns:a16="http://schemas.microsoft.com/office/drawing/2014/main" id="{7229735E-9139-4D59-A219-4FC7DC8F54F8}"/>
              </a:ext>
            </a:extLst>
          </p:cNvPr>
          <p:cNvSpPr txBox="1"/>
          <p:nvPr/>
        </p:nvSpPr>
        <p:spPr>
          <a:xfrm>
            <a:off x="7563713" y="4242684"/>
            <a:ext cx="4378977" cy="1754326"/>
          </a:xfrm>
          <a:prstGeom prst="rect">
            <a:avLst/>
          </a:prstGeom>
          <a:noFill/>
        </p:spPr>
        <p:txBody>
          <a:bodyPr wrap="square" rtlCol="0">
            <a:spAutoFit/>
          </a:bodyPr>
          <a:lstStyle/>
          <a:p>
            <a:r>
              <a:rPr lang="fr-FR" sz="3600" dirty="0"/>
              <a:t>CONSUME ENERGY</a:t>
            </a:r>
          </a:p>
          <a:p>
            <a:r>
              <a:rPr lang="fr-FR" sz="3600" dirty="0"/>
              <a:t>LOWER LATENCY</a:t>
            </a:r>
          </a:p>
          <a:p>
            <a:endParaRPr lang="fr-FR" sz="3600" dirty="0"/>
          </a:p>
        </p:txBody>
      </p:sp>
    </p:spTree>
    <p:extLst>
      <p:ext uri="{BB962C8B-B14F-4D97-AF65-F5344CB8AC3E}">
        <p14:creationId xmlns:p14="http://schemas.microsoft.com/office/powerpoint/2010/main" val="225978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D0B3789-681A-448F-B067-D79AD6DC9508}"/>
              </a:ext>
            </a:extLst>
          </p:cNvPr>
          <p:cNvSpPr>
            <a:spLocks noGrp="1"/>
          </p:cNvSpPr>
          <p:nvPr>
            <p:ph type="sldNum" idx="12"/>
          </p:nvPr>
        </p:nvSpPr>
        <p:spPr/>
        <p:txBody>
          <a:bodyPr/>
          <a:lstStyle/>
          <a:p>
            <a:fld id="{00000000-1234-1234-1234-123412341234}" type="slidenum">
              <a:rPr lang="fr-FR" smtClean="0"/>
              <a:pPr/>
              <a:t>2</a:t>
            </a:fld>
            <a:endParaRPr lang="fr-FR"/>
          </a:p>
        </p:txBody>
      </p:sp>
      <p:sp>
        <p:nvSpPr>
          <p:cNvPr id="5" name="Titre 4">
            <a:extLst>
              <a:ext uri="{FF2B5EF4-FFF2-40B4-BE49-F238E27FC236}">
                <a16:creationId xmlns:a16="http://schemas.microsoft.com/office/drawing/2014/main" id="{210FB2B4-975B-4693-A8BD-ADD630285B4B}"/>
              </a:ext>
            </a:extLst>
          </p:cNvPr>
          <p:cNvSpPr>
            <a:spLocks noGrp="1"/>
          </p:cNvSpPr>
          <p:nvPr>
            <p:ph type="title"/>
          </p:nvPr>
        </p:nvSpPr>
        <p:spPr>
          <a:xfrm>
            <a:off x="-1304800" y="2370009"/>
            <a:ext cx="8257667" cy="2297200"/>
          </a:xfrm>
        </p:spPr>
        <p:txBody>
          <a:bodyPr/>
          <a:lstStyle/>
          <a:p>
            <a:r>
              <a:rPr lang="fr-FR" sz="3200" dirty="0"/>
              <a:t>GENERAL</a:t>
            </a:r>
            <a:br>
              <a:rPr lang="fr-FR" sz="3200" dirty="0"/>
            </a:br>
            <a:r>
              <a:rPr lang="fr-FR" sz="3200" dirty="0"/>
              <a:t>OVERVIEW</a:t>
            </a:r>
          </a:p>
        </p:txBody>
      </p:sp>
      <p:grpSp>
        <p:nvGrpSpPr>
          <p:cNvPr id="12" name="Groupe 11">
            <a:extLst>
              <a:ext uri="{FF2B5EF4-FFF2-40B4-BE49-F238E27FC236}">
                <a16:creationId xmlns:a16="http://schemas.microsoft.com/office/drawing/2014/main" id="{213E2F18-39EC-4E88-9444-7B5C56B40508}"/>
              </a:ext>
            </a:extLst>
          </p:cNvPr>
          <p:cNvGrpSpPr/>
          <p:nvPr/>
        </p:nvGrpSpPr>
        <p:grpSpPr>
          <a:xfrm>
            <a:off x="6000655" y="847725"/>
            <a:ext cx="6027556" cy="4790235"/>
            <a:chOff x="1475656" y="440668"/>
            <a:chExt cx="7668344" cy="5796644"/>
          </a:xfrm>
        </p:grpSpPr>
        <p:graphicFrame>
          <p:nvGraphicFramePr>
            <p:cNvPr id="13" name="Diagramme 12">
              <a:extLst>
                <a:ext uri="{FF2B5EF4-FFF2-40B4-BE49-F238E27FC236}">
                  <a16:creationId xmlns:a16="http://schemas.microsoft.com/office/drawing/2014/main" id="{047FB596-FD2C-4122-B3BB-E0C1C850C046}"/>
                </a:ext>
              </a:extLst>
            </p:cNvPr>
            <p:cNvGraphicFramePr/>
            <p:nvPr>
              <p:extLst>
                <p:ext uri="{D42A27DB-BD31-4B8C-83A1-F6EECF244321}">
                  <p14:modId xmlns:p14="http://schemas.microsoft.com/office/powerpoint/2010/main" val="524603849"/>
                </p:ext>
              </p:extLst>
            </p:nvPr>
          </p:nvGraphicFramePr>
          <p:xfrm>
            <a:off x="1475656" y="440668"/>
            <a:ext cx="7668344" cy="5796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0" descr="conclusion Icon 2746903">
              <a:extLst>
                <a:ext uri="{FF2B5EF4-FFF2-40B4-BE49-F238E27FC236}">
                  <a16:creationId xmlns:a16="http://schemas.microsoft.com/office/drawing/2014/main" id="{6B35248C-C169-4E5F-8977-7C25E17A2D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6727" y="5016505"/>
              <a:ext cx="880492" cy="880492"/>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Image 6">
            <a:extLst>
              <a:ext uri="{FF2B5EF4-FFF2-40B4-BE49-F238E27FC236}">
                <a16:creationId xmlns:a16="http://schemas.microsoft.com/office/drawing/2014/main" id="{652DF345-2B5A-491B-B344-85A35A00F6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11088" y="2320229"/>
            <a:ext cx="727622" cy="727622"/>
          </a:xfrm>
          <a:prstGeom prst="rect">
            <a:avLst/>
          </a:prstGeom>
        </p:spPr>
      </p:pic>
      <p:pic>
        <p:nvPicPr>
          <p:cNvPr id="10" name="Image 9">
            <a:extLst>
              <a:ext uri="{FF2B5EF4-FFF2-40B4-BE49-F238E27FC236}">
                <a16:creationId xmlns:a16="http://schemas.microsoft.com/office/drawing/2014/main" id="{C8217B4A-C184-4F83-9408-549ED665DA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6669486" y="3469988"/>
            <a:ext cx="631123" cy="631123"/>
          </a:xfrm>
          <a:prstGeom prst="rect">
            <a:avLst/>
          </a:prstGeom>
        </p:spPr>
      </p:pic>
      <p:pic>
        <p:nvPicPr>
          <p:cNvPr id="11" name="Picture 14" descr="Back to Beginning Icon 432165">
            <a:extLst>
              <a:ext uri="{FF2B5EF4-FFF2-40B4-BE49-F238E27FC236}">
                <a16:creationId xmlns:a16="http://schemas.microsoft.com/office/drawing/2014/main" id="{A926D657-9CA5-4B87-AC6C-747937B7BA6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41015" y="1311377"/>
            <a:ext cx="563000" cy="59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6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6F993AB1-4BA1-4B22-8A71-16A6BC0ACFB7}"/>
              </a:ext>
            </a:extLst>
          </p:cNvPr>
          <p:cNvGrpSpPr/>
          <p:nvPr/>
        </p:nvGrpSpPr>
        <p:grpSpPr>
          <a:xfrm>
            <a:off x="1663884" y="178636"/>
            <a:ext cx="9163771" cy="725487"/>
            <a:chOff x="1126435" y="5571573"/>
            <a:chExt cx="8348869" cy="725487"/>
          </a:xfrm>
        </p:grpSpPr>
        <p:grpSp>
          <p:nvGrpSpPr>
            <p:cNvPr id="23" name="Groupe 22">
              <a:extLst>
                <a:ext uri="{FF2B5EF4-FFF2-40B4-BE49-F238E27FC236}">
                  <a16:creationId xmlns:a16="http://schemas.microsoft.com/office/drawing/2014/main" id="{3A5CA8A0-1F8E-4479-8440-51D93E5CF4CA}"/>
                </a:ext>
              </a:extLst>
            </p:cNvPr>
            <p:cNvGrpSpPr/>
            <p:nvPr/>
          </p:nvGrpSpPr>
          <p:grpSpPr>
            <a:xfrm>
              <a:off x="1126435" y="5589174"/>
              <a:ext cx="8348869" cy="707886"/>
              <a:chOff x="1126435" y="5589174"/>
              <a:chExt cx="8348869" cy="707886"/>
            </a:xfrm>
          </p:grpSpPr>
          <p:sp>
            <p:nvSpPr>
              <p:cNvPr id="26" name="ZoneTexte 25">
                <a:extLst>
                  <a:ext uri="{FF2B5EF4-FFF2-40B4-BE49-F238E27FC236}">
                    <a16:creationId xmlns:a16="http://schemas.microsoft.com/office/drawing/2014/main" id="{1CA77437-B6D7-4AB3-B55B-F71A3E984E4F}"/>
                  </a:ext>
                </a:extLst>
              </p:cNvPr>
              <p:cNvSpPr txBox="1"/>
              <p:nvPr/>
            </p:nvSpPr>
            <p:spPr>
              <a:xfrm>
                <a:off x="2327488" y="5589174"/>
                <a:ext cx="6636124" cy="707886"/>
              </a:xfrm>
              <a:prstGeom prst="rect">
                <a:avLst/>
              </a:prstGeom>
              <a:noFill/>
            </p:spPr>
            <p:txBody>
              <a:bodyPr wrap="square" rtlCol="0">
                <a:spAutoFit/>
              </a:bodyPr>
              <a:lstStyle/>
              <a:p>
                <a:pPr algn="ctr"/>
                <a:r>
                  <a:rPr lang="fr-FR" sz="4000" dirty="0">
                    <a:solidFill>
                      <a:srgbClr val="002060"/>
                    </a:solidFill>
                    <a:latin typeface="Montserrat" panose="00000500000000000000" pitchFamily="2" charset="0"/>
                  </a:rPr>
                  <a:t>INTRODUCTION</a:t>
                </a:r>
              </a:p>
            </p:txBody>
          </p:sp>
          <p:cxnSp>
            <p:nvCxnSpPr>
              <p:cNvPr id="28" name="Connecteur droit 27">
                <a:extLst>
                  <a:ext uri="{FF2B5EF4-FFF2-40B4-BE49-F238E27FC236}">
                    <a16:creationId xmlns:a16="http://schemas.microsoft.com/office/drawing/2014/main" id="{3023EB32-15D4-4E1D-AC27-93A26AB8DEC3}"/>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Connecteur droit 23">
              <a:extLst>
                <a:ext uri="{FF2B5EF4-FFF2-40B4-BE49-F238E27FC236}">
                  <a16:creationId xmlns:a16="http://schemas.microsoft.com/office/drawing/2014/main" id="{B615E78F-29AA-4372-AC9C-898896CFA584}"/>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3</a:t>
            </a:r>
          </a:p>
        </p:txBody>
      </p:sp>
      <p:pic>
        <p:nvPicPr>
          <p:cNvPr id="7" name="Image 6" descr="Une image contenant plane, intérieur&#10;&#10;Description générée automatiquement">
            <a:extLst>
              <a:ext uri="{FF2B5EF4-FFF2-40B4-BE49-F238E27FC236}">
                <a16:creationId xmlns:a16="http://schemas.microsoft.com/office/drawing/2014/main" id="{44071335-FD09-4073-AFEB-BE2D07A96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61" y="2350874"/>
            <a:ext cx="6096000" cy="2688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ZoneTexte 11">
            <a:extLst>
              <a:ext uri="{FF2B5EF4-FFF2-40B4-BE49-F238E27FC236}">
                <a16:creationId xmlns:a16="http://schemas.microsoft.com/office/drawing/2014/main" id="{A20D6302-CD73-41A0-9BB7-4C848D69DAF0}"/>
              </a:ext>
            </a:extLst>
          </p:cNvPr>
          <p:cNvSpPr txBox="1"/>
          <p:nvPr/>
        </p:nvSpPr>
        <p:spPr>
          <a:xfrm>
            <a:off x="878824" y="1521352"/>
            <a:ext cx="4726608" cy="584775"/>
          </a:xfrm>
          <a:prstGeom prst="rect">
            <a:avLst/>
          </a:prstGeom>
          <a:noFill/>
        </p:spPr>
        <p:txBody>
          <a:bodyPr wrap="square" rtlCol="0">
            <a:spAutoFit/>
          </a:bodyPr>
          <a:lstStyle/>
          <a:p>
            <a:pPr algn="ctr"/>
            <a:r>
              <a:rPr lang="fr-FR" sz="3200" dirty="0">
                <a:effectLst>
                  <a:outerShdw blurRad="38100" dist="38100" dir="2700000" algn="tl">
                    <a:srgbClr val="000000">
                      <a:alpha val="43137"/>
                    </a:srgbClr>
                  </a:outerShdw>
                </a:effectLst>
              </a:rPr>
              <a:t>Wireless </a:t>
            </a:r>
            <a:r>
              <a:rPr lang="fr-FR" sz="3200" dirty="0" err="1">
                <a:effectLst>
                  <a:outerShdw blurRad="38100" dist="38100" dir="2700000" algn="tl">
                    <a:srgbClr val="000000">
                      <a:alpha val="43137"/>
                    </a:srgbClr>
                  </a:outerShdw>
                </a:effectLst>
              </a:rPr>
              <a:t>Sensors</a:t>
            </a:r>
            <a:r>
              <a:rPr lang="fr-FR" sz="3200" dirty="0">
                <a:effectLst>
                  <a:outerShdw blurRad="38100" dist="38100" dir="2700000" algn="tl">
                    <a:srgbClr val="000000">
                      <a:alpha val="43137"/>
                    </a:srgbClr>
                  </a:outerShdw>
                </a:effectLst>
              </a:rPr>
              <a:t> Networks</a:t>
            </a:r>
          </a:p>
        </p:txBody>
      </p:sp>
      <p:grpSp>
        <p:nvGrpSpPr>
          <p:cNvPr id="31" name="Groupe 30">
            <a:extLst>
              <a:ext uri="{FF2B5EF4-FFF2-40B4-BE49-F238E27FC236}">
                <a16:creationId xmlns:a16="http://schemas.microsoft.com/office/drawing/2014/main" id="{1AC3ABF9-8C27-4E6C-9BBC-FA621CBC0891}"/>
              </a:ext>
            </a:extLst>
          </p:cNvPr>
          <p:cNvGrpSpPr/>
          <p:nvPr/>
        </p:nvGrpSpPr>
        <p:grpSpPr>
          <a:xfrm>
            <a:off x="6549331" y="2350874"/>
            <a:ext cx="4499669" cy="2688166"/>
            <a:chOff x="2285022" y="1623558"/>
            <a:chExt cx="4256455" cy="2445121"/>
          </a:xfrm>
        </p:grpSpPr>
        <p:grpSp>
          <p:nvGrpSpPr>
            <p:cNvPr id="32" name="Groupe 31">
              <a:extLst>
                <a:ext uri="{FF2B5EF4-FFF2-40B4-BE49-F238E27FC236}">
                  <a16:creationId xmlns:a16="http://schemas.microsoft.com/office/drawing/2014/main" id="{33356B9D-A138-4568-9BB0-A3B8E76BAA37}"/>
                </a:ext>
              </a:extLst>
            </p:cNvPr>
            <p:cNvGrpSpPr/>
            <p:nvPr/>
          </p:nvGrpSpPr>
          <p:grpSpPr>
            <a:xfrm flipH="1">
              <a:off x="2930979" y="1774340"/>
              <a:ext cx="3610498" cy="2135542"/>
              <a:chOff x="1064424" y="1821839"/>
              <a:chExt cx="4176981" cy="2135222"/>
            </a:xfrm>
          </p:grpSpPr>
          <p:sp>
            <p:nvSpPr>
              <p:cNvPr id="35" name="Forme libre : forme 34">
                <a:extLst>
                  <a:ext uri="{FF2B5EF4-FFF2-40B4-BE49-F238E27FC236}">
                    <a16:creationId xmlns:a16="http://schemas.microsoft.com/office/drawing/2014/main" id="{6BD5C7D2-DB7A-45E4-B0E2-408EBC8C1A4A}"/>
                  </a:ext>
                </a:extLst>
              </p:cNvPr>
              <p:cNvSpPr/>
              <p:nvPr/>
            </p:nvSpPr>
            <p:spPr>
              <a:xfrm rot="21600000">
                <a:off x="1073426" y="1821839"/>
                <a:ext cx="4167979" cy="544396"/>
              </a:xfrm>
              <a:custGeom>
                <a:avLst/>
                <a:gdLst>
                  <a:gd name="connsiteX0" fmla="*/ 0 w 4167979"/>
                  <a:gd name="connsiteY0" fmla="*/ 0 h 544394"/>
                  <a:gd name="connsiteX1" fmla="*/ 3895782 w 4167979"/>
                  <a:gd name="connsiteY1" fmla="*/ 0 h 544394"/>
                  <a:gd name="connsiteX2" fmla="*/ 4167979 w 4167979"/>
                  <a:gd name="connsiteY2" fmla="*/ 272197 h 544394"/>
                  <a:gd name="connsiteX3" fmla="*/ 3895782 w 4167979"/>
                  <a:gd name="connsiteY3" fmla="*/ 544394 h 544394"/>
                  <a:gd name="connsiteX4" fmla="*/ 0 w 4167979"/>
                  <a:gd name="connsiteY4" fmla="*/ 544394 h 544394"/>
                  <a:gd name="connsiteX5" fmla="*/ 0 w 4167979"/>
                  <a:gd name="connsiteY5" fmla="*/ 0 h 5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7979" h="544394">
                    <a:moveTo>
                      <a:pt x="4167979" y="544393"/>
                    </a:moveTo>
                    <a:lnTo>
                      <a:pt x="272197" y="544393"/>
                    </a:lnTo>
                    <a:lnTo>
                      <a:pt x="0" y="272197"/>
                    </a:lnTo>
                    <a:lnTo>
                      <a:pt x="272197" y="1"/>
                    </a:lnTo>
                    <a:lnTo>
                      <a:pt x="4167979" y="1"/>
                    </a:lnTo>
                    <a:lnTo>
                      <a:pt x="4167979" y="544393"/>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6161" tIns="91441" rIns="170688" bIns="91441" numCol="1" spcCol="1270" anchor="ctr" anchorCtr="0">
                <a:noAutofit/>
              </a:bodyPr>
              <a:lstStyle/>
              <a:p>
                <a:pPr marL="0" lvl="0" indent="0" algn="ctr" defTabSz="1066800">
                  <a:lnSpc>
                    <a:spcPct val="90000"/>
                  </a:lnSpc>
                  <a:spcBef>
                    <a:spcPct val="0"/>
                  </a:spcBef>
                  <a:spcAft>
                    <a:spcPct val="35000"/>
                  </a:spcAft>
                  <a:buNone/>
                </a:pPr>
                <a:r>
                  <a:rPr lang="fr-FR" sz="2800" i="1" kern="1200" dirty="0">
                    <a:cs typeface="Calibri" panose="020F0502020204030204" pitchFamily="34" charset="0"/>
                  </a:rPr>
                  <a:t>Collisions</a:t>
                </a:r>
                <a:endParaRPr lang="fr-FR" sz="2800" i="1" kern="1200" dirty="0"/>
              </a:p>
            </p:txBody>
          </p:sp>
          <p:sp>
            <p:nvSpPr>
              <p:cNvPr id="37" name="Forme libre : forme 36">
                <a:extLst>
                  <a:ext uri="{FF2B5EF4-FFF2-40B4-BE49-F238E27FC236}">
                    <a16:creationId xmlns:a16="http://schemas.microsoft.com/office/drawing/2014/main" id="{40C77A88-9F58-4596-A9C3-F3D7BB10B03A}"/>
                  </a:ext>
                </a:extLst>
              </p:cNvPr>
              <p:cNvSpPr/>
              <p:nvPr/>
            </p:nvSpPr>
            <p:spPr>
              <a:xfrm rot="21600000">
                <a:off x="1064424" y="2628196"/>
                <a:ext cx="4167979" cy="544396"/>
              </a:xfrm>
              <a:custGeom>
                <a:avLst/>
                <a:gdLst>
                  <a:gd name="connsiteX0" fmla="*/ 0 w 4167979"/>
                  <a:gd name="connsiteY0" fmla="*/ 0 h 544394"/>
                  <a:gd name="connsiteX1" fmla="*/ 3895782 w 4167979"/>
                  <a:gd name="connsiteY1" fmla="*/ 0 h 544394"/>
                  <a:gd name="connsiteX2" fmla="*/ 4167979 w 4167979"/>
                  <a:gd name="connsiteY2" fmla="*/ 272197 h 544394"/>
                  <a:gd name="connsiteX3" fmla="*/ 3895782 w 4167979"/>
                  <a:gd name="connsiteY3" fmla="*/ 544394 h 544394"/>
                  <a:gd name="connsiteX4" fmla="*/ 0 w 4167979"/>
                  <a:gd name="connsiteY4" fmla="*/ 544394 h 544394"/>
                  <a:gd name="connsiteX5" fmla="*/ 0 w 4167979"/>
                  <a:gd name="connsiteY5" fmla="*/ 0 h 5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7979" h="544394">
                    <a:moveTo>
                      <a:pt x="4167979" y="544393"/>
                    </a:moveTo>
                    <a:lnTo>
                      <a:pt x="272197" y="544393"/>
                    </a:lnTo>
                    <a:lnTo>
                      <a:pt x="0" y="272197"/>
                    </a:lnTo>
                    <a:lnTo>
                      <a:pt x="272197" y="1"/>
                    </a:lnTo>
                    <a:lnTo>
                      <a:pt x="4167979" y="1"/>
                    </a:lnTo>
                    <a:lnTo>
                      <a:pt x="4167979" y="544393"/>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6161" tIns="91441" rIns="170688" bIns="91441" numCol="1" spcCol="1270" anchor="ctr" anchorCtr="0">
                <a:noAutofit/>
              </a:bodyPr>
              <a:lstStyle/>
              <a:p>
                <a:pPr marL="0" lvl="0" indent="0" algn="ctr" defTabSz="1066800">
                  <a:lnSpc>
                    <a:spcPct val="90000"/>
                  </a:lnSpc>
                  <a:spcBef>
                    <a:spcPct val="0"/>
                  </a:spcBef>
                  <a:spcAft>
                    <a:spcPct val="35000"/>
                  </a:spcAft>
                  <a:buNone/>
                </a:pPr>
                <a:r>
                  <a:rPr lang="fr-FR" sz="2800" i="1" kern="1200" dirty="0" err="1"/>
                  <a:t>Idle</a:t>
                </a:r>
                <a:r>
                  <a:rPr lang="fr-FR" sz="2800" i="1" kern="1200" dirty="0"/>
                  <a:t> listenning </a:t>
                </a:r>
              </a:p>
            </p:txBody>
          </p:sp>
          <p:sp>
            <p:nvSpPr>
              <p:cNvPr id="39" name="Forme libre : forme 38">
                <a:extLst>
                  <a:ext uri="{FF2B5EF4-FFF2-40B4-BE49-F238E27FC236}">
                    <a16:creationId xmlns:a16="http://schemas.microsoft.com/office/drawing/2014/main" id="{DF993186-B675-4882-80AA-E02C71C12884}"/>
                  </a:ext>
                </a:extLst>
              </p:cNvPr>
              <p:cNvSpPr/>
              <p:nvPr/>
            </p:nvSpPr>
            <p:spPr>
              <a:xfrm rot="21600000">
                <a:off x="1072618" y="3412666"/>
                <a:ext cx="4167979" cy="544395"/>
              </a:xfrm>
              <a:custGeom>
                <a:avLst/>
                <a:gdLst>
                  <a:gd name="connsiteX0" fmla="*/ 0 w 4167979"/>
                  <a:gd name="connsiteY0" fmla="*/ 0 h 544394"/>
                  <a:gd name="connsiteX1" fmla="*/ 3895782 w 4167979"/>
                  <a:gd name="connsiteY1" fmla="*/ 0 h 544394"/>
                  <a:gd name="connsiteX2" fmla="*/ 4167979 w 4167979"/>
                  <a:gd name="connsiteY2" fmla="*/ 272197 h 544394"/>
                  <a:gd name="connsiteX3" fmla="*/ 3895782 w 4167979"/>
                  <a:gd name="connsiteY3" fmla="*/ 544394 h 544394"/>
                  <a:gd name="connsiteX4" fmla="*/ 0 w 4167979"/>
                  <a:gd name="connsiteY4" fmla="*/ 544394 h 544394"/>
                  <a:gd name="connsiteX5" fmla="*/ 0 w 4167979"/>
                  <a:gd name="connsiteY5" fmla="*/ 0 h 5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67979" h="544394">
                    <a:moveTo>
                      <a:pt x="4167979" y="544393"/>
                    </a:moveTo>
                    <a:lnTo>
                      <a:pt x="272197" y="544393"/>
                    </a:lnTo>
                    <a:lnTo>
                      <a:pt x="0" y="272197"/>
                    </a:lnTo>
                    <a:lnTo>
                      <a:pt x="272197" y="1"/>
                    </a:lnTo>
                    <a:lnTo>
                      <a:pt x="4167979" y="1"/>
                    </a:lnTo>
                    <a:lnTo>
                      <a:pt x="4167979" y="544393"/>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6161" tIns="91441" rIns="170688" bIns="91440" numCol="1" spcCol="1270" anchor="ctr" anchorCtr="0">
                <a:noAutofit/>
              </a:bodyPr>
              <a:lstStyle/>
              <a:p>
                <a:pPr marL="0" lvl="0" indent="0" algn="ctr" defTabSz="1066800">
                  <a:lnSpc>
                    <a:spcPct val="90000"/>
                  </a:lnSpc>
                  <a:spcBef>
                    <a:spcPct val="0"/>
                  </a:spcBef>
                  <a:spcAft>
                    <a:spcPct val="35000"/>
                  </a:spcAft>
                  <a:buNone/>
                </a:pPr>
                <a:r>
                  <a:rPr lang="fr-FR" sz="2800" i="1" dirty="0"/>
                  <a:t>Latency</a:t>
                </a:r>
                <a:endParaRPr lang="fr-FR" sz="2800" i="1" kern="1200" dirty="0"/>
              </a:p>
            </p:txBody>
          </p:sp>
        </p:grpSp>
        <p:sp>
          <p:nvSpPr>
            <p:cNvPr id="34" name="Accolade ouvrante 33">
              <a:extLst>
                <a:ext uri="{FF2B5EF4-FFF2-40B4-BE49-F238E27FC236}">
                  <a16:creationId xmlns:a16="http://schemas.microsoft.com/office/drawing/2014/main" id="{7765F39C-07AD-45B0-A2B0-E47F91ACEC2B}"/>
                </a:ext>
              </a:extLst>
            </p:cNvPr>
            <p:cNvSpPr/>
            <p:nvPr/>
          </p:nvSpPr>
          <p:spPr>
            <a:xfrm rot="10800000" flipH="1">
              <a:off x="2285022" y="1623558"/>
              <a:ext cx="689584" cy="2445121"/>
            </a:xfrm>
            <a:prstGeom prst="leftBrace">
              <a:avLst>
                <a:gd name="adj1" fmla="val 8333"/>
                <a:gd name="adj2" fmla="val 49447"/>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2800"/>
            </a:p>
          </p:txBody>
        </p:sp>
      </p:grpSp>
      <p:sp>
        <p:nvSpPr>
          <p:cNvPr id="41" name="ZoneTexte 40">
            <a:extLst>
              <a:ext uri="{FF2B5EF4-FFF2-40B4-BE49-F238E27FC236}">
                <a16:creationId xmlns:a16="http://schemas.microsoft.com/office/drawing/2014/main" id="{65C8A925-D3F6-4DEA-915C-BE0A6E02285D}"/>
              </a:ext>
            </a:extLst>
          </p:cNvPr>
          <p:cNvSpPr txBox="1"/>
          <p:nvPr/>
        </p:nvSpPr>
        <p:spPr>
          <a:xfrm>
            <a:off x="6775971" y="1549381"/>
            <a:ext cx="4726608" cy="584775"/>
          </a:xfrm>
          <a:prstGeom prst="rect">
            <a:avLst/>
          </a:prstGeom>
          <a:noFill/>
        </p:spPr>
        <p:txBody>
          <a:bodyPr wrap="square" rtlCol="0">
            <a:spAutoFit/>
          </a:bodyPr>
          <a:lstStyle/>
          <a:p>
            <a:pPr algn="ctr"/>
            <a:r>
              <a:rPr lang="fr-FR" sz="3200" dirty="0">
                <a:effectLst>
                  <a:outerShdw blurRad="38100" dist="38100" dir="2700000" algn="tl">
                    <a:srgbClr val="000000">
                      <a:alpha val="43137"/>
                    </a:srgbClr>
                  </a:outerShdw>
                </a:effectLst>
              </a:rPr>
              <a:t>Issues</a:t>
            </a:r>
          </a:p>
        </p:txBody>
      </p:sp>
      <p:pic>
        <p:nvPicPr>
          <p:cNvPr id="3" name="Image 2">
            <a:extLst>
              <a:ext uri="{FF2B5EF4-FFF2-40B4-BE49-F238E27FC236}">
                <a16:creationId xmlns:a16="http://schemas.microsoft.com/office/drawing/2014/main" id="{5D7F6343-F213-4FD9-978D-43140E8A9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5764" y="2142997"/>
            <a:ext cx="1141777" cy="1141777"/>
          </a:xfrm>
          <a:prstGeom prst="rect">
            <a:avLst/>
          </a:prstGeom>
        </p:spPr>
      </p:pic>
      <p:pic>
        <p:nvPicPr>
          <p:cNvPr id="9" name="Image 8">
            <a:extLst>
              <a:ext uri="{FF2B5EF4-FFF2-40B4-BE49-F238E27FC236}">
                <a16:creationId xmlns:a16="http://schemas.microsoft.com/office/drawing/2014/main" id="{20CE0312-DEE7-4653-A208-B5415B689D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1352" y="3293615"/>
            <a:ext cx="779273" cy="779273"/>
          </a:xfrm>
          <a:prstGeom prst="rect">
            <a:avLst/>
          </a:prstGeom>
        </p:spPr>
      </p:pic>
      <p:pic>
        <p:nvPicPr>
          <p:cNvPr id="42" name="Image 41">
            <a:extLst>
              <a:ext uri="{FF2B5EF4-FFF2-40B4-BE49-F238E27FC236}">
                <a16:creationId xmlns:a16="http://schemas.microsoft.com/office/drawing/2014/main" id="{0C376F06-54FD-48F4-A8F6-0012141BC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6781" y="4195788"/>
            <a:ext cx="825159" cy="825159"/>
          </a:xfrm>
          <a:prstGeom prst="rect">
            <a:avLst/>
          </a:prstGeom>
        </p:spPr>
      </p:pic>
    </p:spTree>
    <p:extLst>
      <p:ext uri="{BB962C8B-B14F-4D97-AF65-F5344CB8AC3E}">
        <p14:creationId xmlns:p14="http://schemas.microsoft.com/office/powerpoint/2010/main" val="38184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6F993AB1-4BA1-4B22-8A71-16A6BC0ACFB7}"/>
              </a:ext>
            </a:extLst>
          </p:cNvPr>
          <p:cNvGrpSpPr/>
          <p:nvPr/>
        </p:nvGrpSpPr>
        <p:grpSpPr>
          <a:xfrm>
            <a:off x="1663884" y="178636"/>
            <a:ext cx="9163771" cy="725487"/>
            <a:chOff x="1126435" y="5571573"/>
            <a:chExt cx="8348869" cy="725487"/>
          </a:xfrm>
        </p:grpSpPr>
        <p:grpSp>
          <p:nvGrpSpPr>
            <p:cNvPr id="23" name="Groupe 22">
              <a:extLst>
                <a:ext uri="{FF2B5EF4-FFF2-40B4-BE49-F238E27FC236}">
                  <a16:creationId xmlns:a16="http://schemas.microsoft.com/office/drawing/2014/main" id="{3A5CA8A0-1F8E-4479-8440-51D93E5CF4CA}"/>
                </a:ext>
              </a:extLst>
            </p:cNvPr>
            <p:cNvGrpSpPr/>
            <p:nvPr/>
          </p:nvGrpSpPr>
          <p:grpSpPr>
            <a:xfrm>
              <a:off x="1126435" y="5589174"/>
              <a:ext cx="8348869" cy="707886"/>
              <a:chOff x="1126435" y="5589174"/>
              <a:chExt cx="8348869" cy="707886"/>
            </a:xfrm>
          </p:grpSpPr>
          <p:sp>
            <p:nvSpPr>
              <p:cNvPr id="26" name="ZoneTexte 25">
                <a:extLst>
                  <a:ext uri="{FF2B5EF4-FFF2-40B4-BE49-F238E27FC236}">
                    <a16:creationId xmlns:a16="http://schemas.microsoft.com/office/drawing/2014/main" id="{1CA77437-B6D7-4AB3-B55B-F71A3E984E4F}"/>
                  </a:ext>
                </a:extLst>
              </p:cNvPr>
              <p:cNvSpPr txBox="1"/>
              <p:nvPr/>
            </p:nvSpPr>
            <p:spPr>
              <a:xfrm>
                <a:off x="2327488" y="5589174"/>
                <a:ext cx="6636124" cy="707886"/>
              </a:xfrm>
              <a:prstGeom prst="rect">
                <a:avLst/>
              </a:prstGeom>
              <a:noFill/>
            </p:spPr>
            <p:txBody>
              <a:bodyPr wrap="square" rtlCol="0">
                <a:spAutoFit/>
              </a:bodyPr>
              <a:lstStyle/>
              <a:p>
                <a:pPr algn="ctr"/>
                <a:r>
                  <a:rPr lang="fr-FR" sz="4000" dirty="0">
                    <a:solidFill>
                      <a:srgbClr val="002060"/>
                    </a:solidFill>
                    <a:latin typeface="Montserrat" panose="00000500000000000000" pitchFamily="2" charset="0"/>
                  </a:rPr>
                  <a:t>INTRODUCTION</a:t>
                </a:r>
              </a:p>
            </p:txBody>
          </p:sp>
          <p:cxnSp>
            <p:nvCxnSpPr>
              <p:cNvPr id="28" name="Connecteur droit 27">
                <a:extLst>
                  <a:ext uri="{FF2B5EF4-FFF2-40B4-BE49-F238E27FC236}">
                    <a16:creationId xmlns:a16="http://schemas.microsoft.com/office/drawing/2014/main" id="{3023EB32-15D4-4E1D-AC27-93A26AB8DEC3}"/>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4" name="Connecteur droit 23">
              <a:extLst>
                <a:ext uri="{FF2B5EF4-FFF2-40B4-BE49-F238E27FC236}">
                  <a16:creationId xmlns:a16="http://schemas.microsoft.com/office/drawing/2014/main" id="{B615E78F-29AA-4372-AC9C-898896CFA584}"/>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4</a:t>
            </a:r>
          </a:p>
        </p:txBody>
      </p:sp>
      <p:grpSp>
        <p:nvGrpSpPr>
          <p:cNvPr id="2051" name="Groupe 2050">
            <a:extLst>
              <a:ext uri="{FF2B5EF4-FFF2-40B4-BE49-F238E27FC236}">
                <a16:creationId xmlns:a16="http://schemas.microsoft.com/office/drawing/2014/main" id="{3CA8555A-E9F0-4657-9926-F14BAD1BC553}"/>
              </a:ext>
            </a:extLst>
          </p:cNvPr>
          <p:cNvGrpSpPr/>
          <p:nvPr/>
        </p:nvGrpSpPr>
        <p:grpSpPr>
          <a:xfrm>
            <a:off x="97748" y="1337312"/>
            <a:ext cx="11996504" cy="4615722"/>
            <a:chOff x="97748" y="1070612"/>
            <a:chExt cx="11996504" cy="4615722"/>
          </a:xfrm>
        </p:grpSpPr>
        <p:pic>
          <p:nvPicPr>
            <p:cNvPr id="4" name="Image 3">
              <a:extLst>
                <a:ext uri="{FF2B5EF4-FFF2-40B4-BE49-F238E27FC236}">
                  <a16:creationId xmlns:a16="http://schemas.microsoft.com/office/drawing/2014/main" id="{C3B02103-020D-4197-829F-D52005C44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48" y="1713621"/>
              <a:ext cx="6081544" cy="3353675"/>
            </a:xfrm>
            <a:prstGeom prst="rect">
              <a:avLst/>
            </a:prstGeom>
          </p:spPr>
        </p:pic>
        <p:sp>
          <p:nvSpPr>
            <p:cNvPr id="15" name="ZoneTexte 14">
              <a:extLst>
                <a:ext uri="{FF2B5EF4-FFF2-40B4-BE49-F238E27FC236}">
                  <a16:creationId xmlns:a16="http://schemas.microsoft.com/office/drawing/2014/main" id="{CDDB8379-C345-4694-B498-B301E3913092}"/>
                </a:ext>
              </a:extLst>
            </p:cNvPr>
            <p:cNvSpPr txBox="1"/>
            <p:nvPr/>
          </p:nvSpPr>
          <p:spPr>
            <a:xfrm>
              <a:off x="3431071" y="1070612"/>
              <a:ext cx="2226780" cy="584775"/>
            </a:xfrm>
            <a:prstGeom prst="rect">
              <a:avLst/>
            </a:prstGeom>
            <a:noFill/>
          </p:spPr>
          <p:txBody>
            <a:bodyPr wrap="square" rtlCol="0">
              <a:spAutoFit/>
            </a:bodyPr>
            <a:lstStyle/>
            <a:p>
              <a:pPr algn="ctr"/>
              <a:r>
                <a:rPr lang="fr-FR" sz="3200" dirty="0">
                  <a:effectLst>
                    <a:outerShdw blurRad="38100" dist="38100" dir="2700000" algn="tl">
                      <a:srgbClr val="000000">
                        <a:alpha val="43137"/>
                      </a:srgbClr>
                    </a:outerShdw>
                  </a:effectLst>
                </a:rPr>
                <a:t>OSI for IoT</a:t>
              </a:r>
            </a:p>
          </p:txBody>
        </p:sp>
        <p:cxnSp>
          <p:nvCxnSpPr>
            <p:cNvPr id="18" name="Connecteur droit 17">
              <a:extLst>
                <a:ext uri="{FF2B5EF4-FFF2-40B4-BE49-F238E27FC236}">
                  <a16:creationId xmlns:a16="http://schemas.microsoft.com/office/drawing/2014/main" id="{4C082AF3-0E6F-48CB-A94B-7B4A26AC8A18}"/>
                </a:ext>
              </a:extLst>
            </p:cNvPr>
            <p:cNvCxnSpPr>
              <a:cxnSpLocks/>
            </p:cNvCxnSpPr>
            <p:nvPr/>
          </p:nvCxnSpPr>
          <p:spPr>
            <a:xfrm>
              <a:off x="5562600" y="4258828"/>
              <a:ext cx="1219200" cy="1401693"/>
            </a:xfrm>
            <a:prstGeom prst="line">
              <a:avLst/>
            </a:prstGeom>
            <a:ln w="762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63C6F8FE-DF29-4BB5-9487-1A7178C403B7}"/>
                </a:ext>
              </a:extLst>
            </p:cNvPr>
            <p:cNvCxnSpPr>
              <a:cxnSpLocks/>
            </p:cNvCxnSpPr>
            <p:nvPr/>
          </p:nvCxnSpPr>
          <p:spPr>
            <a:xfrm flipV="1">
              <a:off x="5562600" y="1111247"/>
              <a:ext cx="1219200" cy="3031113"/>
            </a:xfrm>
            <a:prstGeom prst="line">
              <a:avLst/>
            </a:prstGeom>
            <a:ln w="762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7" name="Diagramme 26">
              <a:extLst>
                <a:ext uri="{FF2B5EF4-FFF2-40B4-BE49-F238E27FC236}">
                  <a16:creationId xmlns:a16="http://schemas.microsoft.com/office/drawing/2014/main" id="{57C8D0BF-C9B5-42E5-83C9-3A68E4FFB098}"/>
                </a:ext>
              </a:extLst>
            </p:cNvPr>
            <p:cNvGraphicFramePr/>
            <p:nvPr>
              <p:extLst>
                <p:ext uri="{D42A27DB-BD31-4B8C-83A1-F6EECF244321}">
                  <p14:modId xmlns:p14="http://schemas.microsoft.com/office/powerpoint/2010/main" val="4197641952"/>
                </p:ext>
              </p:extLst>
            </p:nvPr>
          </p:nvGraphicFramePr>
          <p:xfrm>
            <a:off x="6781800" y="1080074"/>
            <a:ext cx="5312452" cy="46062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Tree>
    <p:extLst>
      <p:ext uri="{BB962C8B-B14F-4D97-AF65-F5344CB8AC3E}">
        <p14:creationId xmlns:p14="http://schemas.microsoft.com/office/powerpoint/2010/main" val="110490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5</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935380" y="84585"/>
            <a:ext cx="1032123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r>
                  <a:rPr lang="fr-FR" sz="4000" dirty="0">
                    <a:solidFill>
                      <a:srgbClr val="002060"/>
                    </a:solidFill>
                    <a:latin typeface="Montserrat" panose="00000500000000000000" pitchFamily="2" charset="0"/>
                  </a:rPr>
                  <a:t>II. Medium Access Techniques</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25" name="Tableau 29">
            <a:extLst>
              <a:ext uri="{FF2B5EF4-FFF2-40B4-BE49-F238E27FC236}">
                <a16:creationId xmlns:a16="http://schemas.microsoft.com/office/drawing/2014/main" id="{F1A93A9C-1065-4582-A6F2-23E3A7311BF8}"/>
              </a:ext>
            </a:extLst>
          </p:cNvPr>
          <p:cNvGraphicFramePr>
            <a:graphicFrameLocks noGrp="1"/>
          </p:cNvGraphicFramePr>
          <p:nvPr>
            <p:extLst>
              <p:ext uri="{D42A27DB-BD31-4B8C-83A1-F6EECF244321}">
                <p14:modId xmlns:p14="http://schemas.microsoft.com/office/powerpoint/2010/main" val="725074864"/>
              </p:ext>
            </p:extLst>
          </p:nvPr>
        </p:nvGraphicFramePr>
        <p:xfrm>
          <a:off x="730049" y="4188220"/>
          <a:ext cx="3581400" cy="25908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570239126"/>
                    </a:ext>
                  </a:extLst>
                </a:gridCol>
              </a:tblGrid>
              <a:tr h="370840">
                <a:tc>
                  <a:txBody>
                    <a:bodyPr/>
                    <a:lstStyle/>
                    <a:p>
                      <a:pPr algn="ctr"/>
                      <a:r>
                        <a:rPr lang="fr-FR" sz="2800" dirty="0"/>
                        <a:t>CSMA</a:t>
                      </a:r>
                    </a:p>
                  </a:txBody>
                  <a:tcPr/>
                </a:tc>
                <a:extLst>
                  <a:ext uri="{0D108BD9-81ED-4DB2-BD59-A6C34878D82A}">
                    <a16:rowId xmlns:a16="http://schemas.microsoft.com/office/drawing/2014/main" val="3042691914"/>
                  </a:ext>
                </a:extLst>
              </a:tr>
              <a:tr h="370840">
                <a:tc>
                  <a:txBody>
                    <a:bodyPr/>
                    <a:lstStyle/>
                    <a:p>
                      <a:pPr algn="ctr"/>
                      <a:r>
                        <a:rPr lang="fr-FR" sz="2800" dirty="0"/>
                        <a:t>S-MAC</a:t>
                      </a:r>
                    </a:p>
                  </a:txBody>
                  <a:tcPr/>
                </a:tc>
                <a:extLst>
                  <a:ext uri="{0D108BD9-81ED-4DB2-BD59-A6C34878D82A}">
                    <a16:rowId xmlns:a16="http://schemas.microsoft.com/office/drawing/2014/main" val="272884129"/>
                  </a:ext>
                </a:extLst>
              </a:tr>
              <a:tr h="370840">
                <a:tc>
                  <a:txBody>
                    <a:bodyPr/>
                    <a:lstStyle/>
                    <a:p>
                      <a:pPr algn="ctr"/>
                      <a:r>
                        <a:rPr lang="fr-FR" sz="2800" dirty="0"/>
                        <a:t>T-MAC</a:t>
                      </a:r>
                    </a:p>
                  </a:txBody>
                  <a:tcPr/>
                </a:tc>
                <a:extLst>
                  <a:ext uri="{0D108BD9-81ED-4DB2-BD59-A6C34878D82A}">
                    <a16:rowId xmlns:a16="http://schemas.microsoft.com/office/drawing/2014/main" val="878846672"/>
                  </a:ext>
                </a:extLst>
              </a:tr>
              <a:tr h="370840">
                <a:tc>
                  <a:txBody>
                    <a:bodyPr/>
                    <a:lstStyle/>
                    <a:p>
                      <a:pPr algn="ctr"/>
                      <a:r>
                        <a:rPr lang="fr-FR" sz="2800" dirty="0"/>
                        <a:t>DS-MAC</a:t>
                      </a:r>
                    </a:p>
                  </a:txBody>
                  <a:tcPr/>
                </a:tc>
                <a:extLst>
                  <a:ext uri="{0D108BD9-81ED-4DB2-BD59-A6C34878D82A}">
                    <a16:rowId xmlns:a16="http://schemas.microsoft.com/office/drawing/2014/main" val="2958492131"/>
                  </a:ext>
                </a:extLst>
              </a:tr>
              <a:tr h="370840">
                <a:tc>
                  <a:txBody>
                    <a:bodyPr/>
                    <a:lstStyle/>
                    <a:p>
                      <a:pPr algn="ctr"/>
                      <a:r>
                        <a:rPr lang="fr-FR" sz="2800" dirty="0"/>
                        <a:t>W-MAC</a:t>
                      </a:r>
                    </a:p>
                  </a:txBody>
                  <a:tcPr/>
                </a:tc>
                <a:extLst>
                  <a:ext uri="{0D108BD9-81ED-4DB2-BD59-A6C34878D82A}">
                    <a16:rowId xmlns:a16="http://schemas.microsoft.com/office/drawing/2014/main" val="406561835"/>
                  </a:ext>
                </a:extLst>
              </a:tr>
            </a:tbl>
          </a:graphicData>
        </a:graphic>
      </p:graphicFrame>
      <p:graphicFrame>
        <p:nvGraphicFramePr>
          <p:cNvPr id="33" name="Tableau 29">
            <a:extLst>
              <a:ext uri="{FF2B5EF4-FFF2-40B4-BE49-F238E27FC236}">
                <a16:creationId xmlns:a16="http://schemas.microsoft.com/office/drawing/2014/main" id="{CE0C1A3D-8FC5-4D18-9FA8-21D3A852ACBD}"/>
              </a:ext>
            </a:extLst>
          </p:cNvPr>
          <p:cNvGraphicFramePr>
            <a:graphicFrameLocks noGrp="1"/>
          </p:cNvGraphicFramePr>
          <p:nvPr>
            <p:extLst>
              <p:ext uri="{D42A27DB-BD31-4B8C-83A1-F6EECF244321}">
                <p14:modId xmlns:p14="http://schemas.microsoft.com/office/powerpoint/2010/main" val="2926812472"/>
              </p:ext>
            </p:extLst>
          </p:nvPr>
        </p:nvGraphicFramePr>
        <p:xfrm>
          <a:off x="7675219" y="4895576"/>
          <a:ext cx="3581400" cy="173736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570239126"/>
                    </a:ext>
                  </a:extLst>
                </a:gridCol>
              </a:tblGrid>
              <a:tr h="370840">
                <a:tc>
                  <a:txBody>
                    <a:bodyPr/>
                    <a:lstStyle/>
                    <a:p>
                      <a:pPr algn="ctr"/>
                      <a:r>
                        <a:rPr lang="fr-FR" sz="3200" dirty="0"/>
                        <a:t>TDMA</a:t>
                      </a:r>
                    </a:p>
                  </a:txBody>
                  <a:tcPr/>
                </a:tc>
                <a:extLst>
                  <a:ext uri="{0D108BD9-81ED-4DB2-BD59-A6C34878D82A}">
                    <a16:rowId xmlns:a16="http://schemas.microsoft.com/office/drawing/2014/main" val="3042691914"/>
                  </a:ext>
                </a:extLst>
              </a:tr>
              <a:tr h="370840">
                <a:tc>
                  <a:txBody>
                    <a:bodyPr/>
                    <a:lstStyle/>
                    <a:p>
                      <a:pPr algn="ctr"/>
                      <a:r>
                        <a:rPr lang="fr-FR" sz="3200" dirty="0"/>
                        <a:t>TRAMA</a:t>
                      </a:r>
                    </a:p>
                  </a:txBody>
                  <a:tcPr/>
                </a:tc>
                <a:extLst>
                  <a:ext uri="{0D108BD9-81ED-4DB2-BD59-A6C34878D82A}">
                    <a16:rowId xmlns:a16="http://schemas.microsoft.com/office/drawing/2014/main" val="878846672"/>
                  </a:ext>
                </a:extLst>
              </a:tr>
              <a:tr h="370840">
                <a:tc>
                  <a:txBody>
                    <a:bodyPr/>
                    <a:lstStyle/>
                    <a:p>
                      <a:pPr algn="ctr"/>
                      <a:r>
                        <a:rPr lang="fr-FR" sz="3200" dirty="0"/>
                        <a:t>D-MAC</a:t>
                      </a:r>
                    </a:p>
                  </a:txBody>
                  <a:tcPr/>
                </a:tc>
                <a:extLst>
                  <a:ext uri="{0D108BD9-81ED-4DB2-BD59-A6C34878D82A}">
                    <a16:rowId xmlns:a16="http://schemas.microsoft.com/office/drawing/2014/main" val="4180777656"/>
                  </a:ext>
                </a:extLst>
              </a:tr>
            </a:tbl>
          </a:graphicData>
        </a:graphic>
      </p:graphicFrame>
      <p:pic>
        <p:nvPicPr>
          <p:cNvPr id="1028" name="Picture 4" descr="CSMA/CD and CSMA/CA Clarified. CSMA/CD (Carrier Sense Multiple… | by David  Dornyoh | Medium">
            <a:extLst>
              <a:ext uri="{FF2B5EF4-FFF2-40B4-BE49-F238E27FC236}">
                <a16:creationId xmlns:a16="http://schemas.microsoft.com/office/drawing/2014/main" id="{B9A83EAC-16C6-4A82-90AB-6D2A6AF02D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6"/>
          <a:stretch/>
        </p:blipFill>
        <p:spPr bwMode="auto">
          <a:xfrm>
            <a:off x="3083291" y="827672"/>
            <a:ext cx="3189764" cy="32086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49CD1361-3A9E-4F0D-BAE3-FE764629CF13}"/>
              </a:ext>
            </a:extLst>
          </p:cNvPr>
          <p:cNvCxnSpPr/>
          <p:nvPr/>
        </p:nvCxnSpPr>
        <p:spPr>
          <a:xfrm>
            <a:off x="6095999" y="1282164"/>
            <a:ext cx="0" cy="4967001"/>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4202D2F-4CDE-481A-9E28-8C7B726B5E35}"/>
              </a:ext>
            </a:extLst>
          </p:cNvPr>
          <p:cNvSpPr txBox="1"/>
          <p:nvPr/>
        </p:nvSpPr>
        <p:spPr>
          <a:xfrm>
            <a:off x="448702" y="2145891"/>
            <a:ext cx="6919582" cy="523220"/>
          </a:xfrm>
          <a:prstGeom prst="rect">
            <a:avLst/>
          </a:prstGeom>
          <a:noFill/>
        </p:spPr>
        <p:txBody>
          <a:bodyPr wrap="square">
            <a:spAutoFit/>
          </a:bodyPr>
          <a:lstStyle/>
          <a:p>
            <a:r>
              <a:rPr lang="fr-FR" sz="2800" b="1" dirty="0"/>
              <a:t>First-come, first-</a:t>
            </a:r>
            <a:r>
              <a:rPr lang="fr-FR" sz="2800" b="1" dirty="0" err="1"/>
              <a:t>served</a:t>
            </a:r>
            <a:endParaRPr lang="fr-FR" sz="2800" b="1" dirty="0"/>
          </a:p>
        </p:txBody>
      </p:sp>
      <p:pic>
        <p:nvPicPr>
          <p:cNvPr id="1030" name="Picture 6" descr="Principe de fonctionnement du TDMA La porteuse est divisée en plusieurs...  | Download Scientific Diagram">
            <a:extLst>
              <a:ext uri="{FF2B5EF4-FFF2-40B4-BE49-F238E27FC236}">
                <a16:creationId xmlns:a16="http://schemas.microsoft.com/office/drawing/2014/main" id="{E91D095D-BFFA-4EE5-B8FC-77A203B4B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868" y="1046173"/>
            <a:ext cx="5679589" cy="3502743"/>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a:extLst>
              <a:ext uri="{FF2B5EF4-FFF2-40B4-BE49-F238E27FC236}">
                <a16:creationId xmlns:a16="http://schemas.microsoft.com/office/drawing/2014/main" id="{72D5A57E-AECE-4FD0-B4B6-C5394F835FE7}"/>
              </a:ext>
            </a:extLst>
          </p:cNvPr>
          <p:cNvSpPr txBox="1"/>
          <p:nvPr/>
        </p:nvSpPr>
        <p:spPr>
          <a:xfrm>
            <a:off x="1437618" y="1241818"/>
            <a:ext cx="1512805" cy="584775"/>
          </a:xfrm>
          <a:prstGeom prst="rect">
            <a:avLst/>
          </a:prstGeom>
          <a:noFill/>
        </p:spPr>
        <p:txBody>
          <a:bodyPr wrap="square">
            <a:spAutoFit/>
          </a:bodyPr>
          <a:lstStyle/>
          <a:p>
            <a:r>
              <a:rPr lang="fr-FR" sz="3200" b="1" dirty="0"/>
              <a:t>CSMA</a:t>
            </a:r>
          </a:p>
        </p:txBody>
      </p:sp>
      <p:sp>
        <p:nvSpPr>
          <p:cNvPr id="24" name="ZoneTexte 23">
            <a:extLst>
              <a:ext uri="{FF2B5EF4-FFF2-40B4-BE49-F238E27FC236}">
                <a16:creationId xmlns:a16="http://schemas.microsoft.com/office/drawing/2014/main" id="{47B53F2D-0ABD-41FD-AC0D-77BF0A421012}"/>
              </a:ext>
            </a:extLst>
          </p:cNvPr>
          <p:cNvSpPr txBox="1"/>
          <p:nvPr/>
        </p:nvSpPr>
        <p:spPr>
          <a:xfrm>
            <a:off x="9108708" y="1113633"/>
            <a:ext cx="1512805" cy="584775"/>
          </a:xfrm>
          <a:prstGeom prst="rect">
            <a:avLst/>
          </a:prstGeom>
          <a:noFill/>
        </p:spPr>
        <p:txBody>
          <a:bodyPr wrap="square">
            <a:spAutoFit/>
          </a:bodyPr>
          <a:lstStyle/>
          <a:p>
            <a:r>
              <a:rPr lang="fr-FR" sz="3200" b="1" dirty="0"/>
              <a:t>TDMA</a:t>
            </a:r>
          </a:p>
        </p:txBody>
      </p:sp>
    </p:spTree>
    <p:extLst>
      <p:ext uri="{BB962C8B-B14F-4D97-AF65-F5344CB8AC3E}">
        <p14:creationId xmlns:p14="http://schemas.microsoft.com/office/powerpoint/2010/main" val="309786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6</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1949619" y="161034"/>
            <a:ext cx="834886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r>
                  <a:rPr lang="fr-FR" sz="4000" dirty="0">
                    <a:solidFill>
                      <a:srgbClr val="002060"/>
                    </a:solidFill>
                    <a:latin typeface="Montserrat" panose="00000500000000000000" pitchFamily="2" charset="0"/>
                  </a:rPr>
                  <a:t>III. MAC PROTOCOLS</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E78F7EFA-F153-4FA5-9FE1-2E321F3E88F9}"/>
              </a:ext>
            </a:extLst>
          </p:cNvPr>
          <p:cNvSpPr txBox="1"/>
          <p:nvPr/>
        </p:nvSpPr>
        <p:spPr>
          <a:xfrm>
            <a:off x="331831" y="1071187"/>
            <a:ext cx="6919582" cy="523220"/>
          </a:xfrm>
          <a:prstGeom prst="rect">
            <a:avLst/>
          </a:prstGeom>
          <a:noFill/>
        </p:spPr>
        <p:txBody>
          <a:bodyPr wrap="square">
            <a:spAutoFit/>
          </a:bodyPr>
          <a:lstStyle/>
          <a:p>
            <a:r>
              <a:rPr lang="fr-FR" sz="2800" b="1" dirty="0"/>
              <a:t>A. </a:t>
            </a:r>
            <a:r>
              <a:rPr lang="fr-FR" sz="2800" b="1" dirty="0" err="1"/>
              <a:t>Sensor</a:t>
            </a:r>
            <a:r>
              <a:rPr lang="fr-FR" sz="2800" b="1" dirty="0"/>
              <a:t> Medium Access Control (S-MAC) </a:t>
            </a:r>
          </a:p>
        </p:txBody>
      </p:sp>
      <p:pic>
        <p:nvPicPr>
          <p:cNvPr id="5122" name="Picture 2" descr="S-MAC Protocol Scheme. | Download Scientific Diagram">
            <a:extLst>
              <a:ext uri="{FF2B5EF4-FFF2-40B4-BE49-F238E27FC236}">
                <a16:creationId xmlns:a16="http://schemas.microsoft.com/office/drawing/2014/main" id="{66407E37-6036-44BB-943F-6666C4284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26" y="1518450"/>
            <a:ext cx="5681953" cy="47636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Diagramme 25">
            <a:extLst>
              <a:ext uri="{FF2B5EF4-FFF2-40B4-BE49-F238E27FC236}">
                <a16:creationId xmlns:a16="http://schemas.microsoft.com/office/drawing/2014/main" id="{F48FFC1B-CBCB-4CD2-9267-35F2A0E48CCD}"/>
              </a:ext>
            </a:extLst>
          </p:cNvPr>
          <p:cNvGraphicFramePr/>
          <p:nvPr>
            <p:extLst>
              <p:ext uri="{D42A27DB-BD31-4B8C-83A1-F6EECF244321}">
                <p14:modId xmlns:p14="http://schemas.microsoft.com/office/powerpoint/2010/main" val="2924262206"/>
              </p:ext>
            </p:extLst>
          </p:nvPr>
        </p:nvGraphicFramePr>
        <p:xfrm>
          <a:off x="1304400" y="1983187"/>
          <a:ext cx="4974444" cy="3719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0" name="Groupe 9">
            <a:extLst>
              <a:ext uri="{FF2B5EF4-FFF2-40B4-BE49-F238E27FC236}">
                <a16:creationId xmlns:a16="http://schemas.microsoft.com/office/drawing/2014/main" id="{8273F872-4197-44BB-8937-D986465854A1}"/>
              </a:ext>
            </a:extLst>
          </p:cNvPr>
          <p:cNvGrpSpPr/>
          <p:nvPr/>
        </p:nvGrpSpPr>
        <p:grpSpPr>
          <a:xfrm>
            <a:off x="169055" y="2228850"/>
            <a:ext cx="4974444" cy="4417849"/>
            <a:chOff x="169055" y="2228850"/>
            <a:chExt cx="4974444" cy="4417849"/>
          </a:xfrm>
        </p:grpSpPr>
        <p:sp>
          <p:nvSpPr>
            <p:cNvPr id="9" name="Flèche : angle droit 8">
              <a:extLst>
                <a:ext uri="{FF2B5EF4-FFF2-40B4-BE49-F238E27FC236}">
                  <a16:creationId xmlns:a16="http://schemas.microsoft.com/office/drawing/2014/main" id="{EA8DEFB1-8A3D-4CC0-9A7A-2C14A3FE62DB}"/>
                </a:ext>
              </a:extLst>
            </p:cNvPr>
            <p:cNvSpPr/>
            <p:nvPr/>
          </p:nvSpPr>
          <p:spPr>
            <a:xfrm rot="10800000">
              <a:off x="331828" y="2228850"/>
              <a:ext cx="972571" cy="3833074"/>
            </a:xfrm>
            <a:prstGeom prst="ben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43E2E10E-421C-4BCF-A7B8-3845BC23B0F2}"/>
                </a:ext>
              </a:extLst>
            </p:cNvPr>
            <p:cNvSpPr txBox="1"/>
            <p:nvPr/>
          </p:nvSpPr>
          <p:spPr>
            <a:xfrm>
              <a:off x="169055" y="6061924"/>
              <a:ext cx="4974444" cy="584775"/>
            </a:xfrm>
            <a:prstGeom prst="rect">
              <a:avLst/>
            </a:prstGeom>
            <a:noFill/>
            <a:ln w="57150">
              <a:solidFill>
                <a:srgbClr val="FF0000"/>
              </a:solidFill>
            </a:ln>
          </p:spPr>
          <p:txBody>
            <a:bodyPr wrap="square" rtlCol="0">
              <a:spAutoFit/>
            </a:bodyPr>
            <a:lstStyle/>
            <a:p>
              <a:pPr algn="ctr"/>
              <a:r>
                <a:rPr lang="fr-FR" sz="3200" dirty="0" err="1">
                  <a:effectLst>
                    <a:outerShdw blurRad="38100" dist="38100" dir="2700000" algn="tl">
                      <a:srgbClr val="000000">
                        <a:alpha val="43137"/>
                      </a:srgbClr>
                    </a:outerShdw>
                  </a:effectLst>
                </a:rPr>
                <a:t>Idle</a:t>
              </a:r>
              <a:r>
                <a:rPr lang="fr-FR" sz="3200" dirty="0">
                  <a:effectLst>
                    <a:outerShdw blurRad="38100" dist="38100" dir="2700000" algn="tl">
                      <a:srgbClr val="000000">
                        <a:alpha val="43137"/>
                      </a:srgbClr>
                    </a:outerShdw>
                  </a:effectLst>
                </a:rPr>
                <a:t> listenning + </a:t>
              </a:r>
              <a:r>
                <a:rPr lang="fr-FR" sz="3200" dirty="0" err="1">
                  <a:effectLst>
                    <a:outerShdw blurRad="38100" dist="38100" dir="2700000" algn="tl">
                      <a:srgbClr val="000000">
                        <a:alpha val="43137"/>
                      </a:srgbClr>
                    </a:outerShdw>
                  </a:effectLst>
                </a:rPr>
                <a:t>bad</a:t>
              </a:r>
              <a:r>
                <a:rPr lang="fr-FR" sz="3200" dirty="0">
                  <a:effectLst>
                    <a:outerShdw blurRad="38100" dist="38100" dir="2700000" algn="tl">
                      <a:srgbClr val="000000">
                        <a:alpha val="43137"/>
                      </a:srgbClr>
                    </a:outerShdw>
                  </a:effectLst>
                </a:rPr>
                <a:t> </a:t>
              </a:r>
              <a:r>
                <a:rPr lang="fr-FR" sz="3200" dirty="0" err="1">
                  <a:effectLst>
                    <a:outerShdw blurRad="38100" dist="38100" dir="2700000" algn="tl">
                      <a:srgbClr val="000000">
                        <a:alpha val="43137"/>
                      </a:srgbClr>
                    </a:outerShdw>
                  </a:effectLst>
                </a:rPr>
                <a:t>latency</a:t>
              </a:r>
              <a:endParaRPr lang="fr-FR" sz="32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08099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e 25">
            <a:extLst>
              <a:ext uri="{FF2B5EF4-FFF2-40B4-BE49-F238E27FC236}">
                <a16:creationId xmlns:a16="http://schemas.microsoft.com/office/drawing/2014/main" id="{9C873323-3492-440F-95D1-78CC02C37ED5}"/>
              </a:ext>
            </a:extLst>
          </p:cNvPr>
          <p:cNvGrpSpPr/>
          <p:nvPr/>
        </p:nvGrpSpPr>
        <p:grpSpPr>
          <a:xfrm>
            <a:off x="23930" y="2343150"/>
            <a:ext cx="4974444" cy="4122023"/>
            <a:chOff x="243094" y="2155968"/>
            <a:chExt cx="4974444" cy="4122023"/>
          </a:xfrm>
        </p:grpSpPr>
        <p:sp>
          <p:nvSpPr>
            <p:cNvPr id="27" name="Flèche : angle droit 26">
              <a:extLst>
                <a:ext uri="{FF2B5EF4-FFF2-40B4-BE49-F238E27FC236}">
                  <a16:creationId xmlns:a16="http://schemas.microsoft.com/office/drawing/2014/main" id="{D1602A36-7A22-44EC-A791-4285B5BE569E}"/>
                </a:ext>
              </a:extLst>
            </p:cNvPr>
            <p:cNvSpPr/>
            <p:nvPr/>
          </p:nvSpPr>
          <p:spPr>
            <a:xfrm rot="10800000">
              <a:off x="331825" y="2155968"/>
              <a:ext cx="782689" cy="3537248"/>
            </a:xfrm>
            <a:prstGeom prst="ben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3617D4AF-3AEE-4D18-80E3-36B13EDECDC3}"/>
                </a:ext>
              </a:extLst>
            </p:cNvPr>
            <p:cNvSpPr txBox="1"/>
            <p:nvPr/>
          </p:nvSpPr>
          <p:spPr>
            <a:xfrm>
              <a:off x="243094" y="5693216"/>
              <a:ext cx="4974444" cy="584775"/>
            </a:xfrm>
            <a:prstGeom prst="rect">
              <a:avLst/>
            </a:prstGeom>
            <a:noFill/>
            <a:ln w="57150">
              <a:solidFill>
                <a:srgbClr val="FF0000"/>
              </a:solidFill>
            </a:ln>
          </p:spPr>
          <p:txBody>
            <a:bodyPr wrap="square" rtlCol="0">
              <a:spAutoFit/>
            </a:bodyPr>
            <a:lstStyle/>
            <a:p>
              <a:pPr algn="ctr"/>
              <a:r>
                <a:rPr lang="fr-FR" sz="3200" dirty="0" err="1">
                  <a:effectLst>
                    <a:outerShdw blurRad="38100" dist="38100" dir="2700000" algn="tl">
                      <a:srgbClr val="000000">
                        <a:alpha val="43137"/>
                      </a:srgbClr>
                    </a:outerShdw>
                  </a:effectLst>
                </a:rPr>
                <a:t>Oversleep</a:t>
              </a:r>
              <a:r>
                <a:rPr lang="fr-FR" sz="3200" dirty="0">
                  <a:effectLst>
                    <a:outerShdw blurRad="38100" dist="38100" dir="2700000" algn="tl">
                      <a:srgbClr val="000000">
                        <a:alpha val="43137"/>
                      </a:srgbClr>
                    </a:outerShdw>
                  </a:effectLst>
                </a:rPr>
                <a:t> and </a:t>
              </a:r>
              <a:r>
                <a:rPr lang="fr-FR" sz="3200" dirty="0" err="1">
                  <a:effectLst>
                    <a:outerShdw blurRad="38100" dist="38100" dir="2700000" algn="tl">
                      <a:srgbClr val="000000">
                        <a:alpha val="43137"/>
                      </a:srgbClr>
                    </a:outerShdw>
                  </a:effectLst>
                </a:rPr>
                <a:t>packet</a:t>
              </a:r>
              <a:r>
                <a:rPr lang="fr-FR" sz="3200" dirty="0">
                  <a:effectLst>
                    <a:outerShdw blurRad="38100" dist="38100" dir="2700000" algn="tl">
                      <a:srgbClr val="000000">
                        <a:alpha val="43137"/>
                      </a:srgbClr>
                    </a:outerShdw>
                  </a:effectLst>
                </a:rPr>
                <a:t> </a:t>
              </a:r>
              <a:r>
                <a:rPr lang="fr-FR" sz="3200" dirty="0" err="1">
                  <a:effectLst>
                    <a:outerShdw blurRad="38100" dist="38100" dir="2700000" algn="tl">
                      <a:srgbClr val="000000">
                        <a:alpha val="43137"/>
                      </a:srgbClr>
                    </a:outerShdw>
                  </a:effectLst>
                </a:rPr>
                <a:t>losses</a:t>
              </a:r>
              <a:endParaRPr lang="fr-FR" sz="3200" dirty="0">
                <a:effectLst>
                  <a:outerShdw blurRad="38100" dist="38100" dir="2700000" algn="tl">
                    <a:srgbClr val="000000">
                      <a:alpha val="43137"/>
                    </a:srgbClr>
                  </a:outerShdw>
                </a:effectLst>
              </a:endParaRPr>
            </a:p>
          </p:txBody>
        </p:sp>
      </p:grpSp>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7</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1949619" y="161034"/>
            <a:ext cx="834886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r>
                  <a:rPr lang="fr-FR" sz="4000" dirty="0">
                    <a:solidFill>
                      <a:srgbClr val="002060"/>
                    </a:solidFill>
                    <a:latin typeface="Montserrat" panose="00000500000000000000" pitchFamily="2" charset="0"/>
                  </a:rPr>
                  <a:t>III. MAC PROTOCOLS</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E78F7EFA-F153-4FA5-9FE1-2E321F3E88F9}"/>
              </a:ext>
            </a:extLst>
          </p:cNvPr>
          <p:cNvSpPr txBox="1"/>
          <p:nvPr/>
        </p:nvSpPr>
        <p:spPr>
          <a:xfrm>
            <a:off x="331831" y="1071187"/>
            <a:ext cx="6919582" cy="523220"/>
          </a:xfrm>
          <a:prstGeom prst="rect">
            <a:avLst/>
          </a:prstGeom>
          <a:noFill/>
        </p:spPr>
        <p:txBody>
          <a:bodyPr wrap="square">
            <a:spAutoFit/>
          </a:bodyPr>
          <a:lstStyle/>
          <a:p>
            <a:r>
              <a:rPr lang="fr-FR" sz="2800" b="1" dirty="0"/>
              <a:t>B. Time Out Medium Access Control (T-MAC) </a:t>
            </a:r>
          </a:p>
        </p:txBody>
      </p:sp>
      <p:pic>
        <p:nvPicPr>
          <p:cNvPr id="3" name="Image 2">
            <a:extLst>
              <a:ext uri="{FF2B5EF4-FFF2-40B4-BE49-F238E27FC236}">
                <a16:creationId xmlns:a16="http://schemas.microsoft.com/office/drawing/2014/main" id="{4AF4DE04-89FC-4ECE-8CB5-5A770BA6A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98" y="2151362"/>
            <a:ext cx="6113341" cy="3952059"/>
          </a:xfrm>
          <a:prstGeom prst="rect">
            <a:avLst/>
          </a:prstGeom>
        </p:spPr>
      </p:pic>
      <p:graphicFrame>
        <p:nvGraphicFramePr>
          <p:cNvPr id="23" name="Diagramme 22">
            <a:extLst>
              <a:ext uri="{FF2B5EF4-FFF2-40B4-BE49-F238E27FC236}">
                <a16:creationId xmlns:a16="http://schemas.microsoft.com/office/drawing/2014/main" id="{99B18AFD-9A54-4B26-A573-143D9863AF06}"/>
              </a:ext>
            </a:extLst>
          </p:cNvPr>
          <p:cNvGraphicFramePr/>
          <p:nvPr>
            <p:extLst>
              <p:ext uri="{D42A27DB-BD31-4B8C-83A1-F6EECF244321}">
                <p14:modId xmlns:p14="http://schemas.microsoft.com/office/powerpoint/2010/main" val="266552831"/>
              </p:ext>
            </p:extLst>
          </p:nvPr>
        </p:nvGraphicFramePr>
        <p:xfrm>
          <a:off x="688461" y="2151363"/>
          <a:ext cx="4974444" cy="31720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152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8</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1949619" y="161034"/>
            <a:ext cx="834886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r>
                  <a:rPr lang="fr-FR" sz="4000" dirty="0">
                    <a:solidFill>
                      <a:srgbClr val="002060"/>
                    </a:solidFill>
                    <a:latin typeface="Montserrat" panose="00000500000000000000" pitchFamily="2" charset="0"/>
                  </a:rPr>
                  <a:t>III. MAC PROTOCOLS</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E78F7EFA-F153-4FA5-9FE1-2E321F3E88F9}"/>
              </a:ext>
            </a:extLst>
          </p:cNvPr>
          <p:cNvSpPr txBox="1"/>
          <p:nvPr/>
        </p:nvSpPr>
        <p:spPr>
          <a:xfrm>
            <a:off x="331830" y="1071187"/>
            <a:ext cx="10793370" cy="523220"/>
          </a:xfrm>
          <a:prstGeom prst="rect">
            <a:avLst/>
          </a:prstGeom>
          <a:noFill/>
        </p:spPr>
        <p:txBody>
          <a:bodyPr wrap="square">
            <a:spAutoFit/>
          </a:bodyPr>
          <a:lstStyle/>
          <a:p>
            <a:r>
              <a:rPr lang="fr-FR" sz="2800" b="1" dirty="0"/>
              <a:t>C. Dynamic </a:t>
            </a:r>
            <a:r>
              <a:rPr lang="fr-FR" sz="2800" b="1" dirty="0" err="1"/>
              <a:t>Sensors</a:t>
            </a:r>
            <a:r>
              <a:rPr lang="fr-FR" sz="2800" b="1" dirty="0"/>
              <a:t> Medium Access Control (DS-MAC) </a:t>
            </a:r>
          </a:p>
        </p:txBody>
      </p:sp>
      <p:pic>
        <p:nvPicPr>
          <p:cNvPr id="12" name="Image 11">
            <a:extLst>
              <a:ext uri="{FF2B5EF4-FFF2-40B4-BE49-F238E27FC236}">
                <a16:creationId xmlns:a16="http://schemas.microsoft.com/office/drawing/2014/main" id="{F7C191F1-48B4-4591-A526-4F6E667B8899}"/>
              </a:ext>
            </a:extLst>
          </p:cNvPr>
          <p:cNvPicPr>
            <a:picLocks noChangeAspect="1"/>
          </p:cNvPicPr>
          <p:nvPr/>
        </p:nvPicPr>
        <p:blipFill>
          <a:blip r:embed="rId3"/>
          <a:stretch>
            <a:fillRect/>
          </a:stretch>
        </p:blipFill>
        <p:spPr>
          <a:xfrm>
            <a:off x="1367052" y="4001651"/>
            <a:ext cx="9076896" cy="2398451"/>
          </a:xfrm>
          <a:prstGeom prst="rect">
            <a:avLst/>
          </a:prstGeom>
        </p:spPr>
      </p:pic>
      <p:graphicFrame>
        <p:nvGraphicFramePr>
          <p:cNvPr id="18" name="Diagramme 17">
            <a:extLst>
              <a:ext uri="{FF2B5EF4-FFF2-40B4-BE49-F238E27FC236}">
                <a16:creationId xmlns:a16="http://schemas.microsoft.com/office/drawing/2014/main" id="{C0F131AD-501D-4F81-B6A5-FBC24609F165}"/>
              </a:ext>
            </a:extLst>
          </p:cNvPr>
          <p:cNvGraphicFramePr/>
          <p:nvPr>
            <p:extLst>
              <p:ext uri="{D42A27DB-BD31-4B8C-83A1-F6EECF244321}">
                <p14:modId xmlns:p14="http://schemas.microsoft.com/office/powerpoint/2010/main" val="1385546654"/>
              </p:ext>
            </p:extLst>
          </p:nvPr>
        </p:nvGraphicFramePr>
        <p:xfrm>
          <a:off x="134555" y="1657123"/>
          <a:ext cx="11924095" cy="19335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759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AA389631-B5EE-44C8-8122-72E5CA1BC533}"/>
              </a:ext>
            </a:extLst>
          </p:cNvPr>
          <p:cNvSpPr txBox="1"/>
          <p:nvPr/>
        </p:nvSpPr>
        <p:spPr>
          <a:xfrm>
            <a:off x="11502579" y="6445499"/>
            <a:ext cx="689421" cy="369332"/>
          </a:xfrm>
          <a:prstGeom prst="rect">
            <a:avLst/>
          </a:prstGeom>
          <a:noFill/>
        </p:spPr>
        <p:txBody>
          <a:bodyPr wrap="square" rtlCol="0">
            <a:spAutoFit/>
          </a:bodyPr>
          <a:lstStyle/>
          <a:p>
            <a:r>
              <a:rPr lang="fr-FR" dirty="0"/>
              <a:t>9</a:t>
            </a:r>
          </a:p>
        </p:txBody>
      </p:sp>
      <p:grpSp>
        <p:nvGrpSpPr>
          <p:cNvPr id="13" name="Groupe 12">
            <a:extLst>
              <a:ext uri="{FF2B5EF4-FFF2-40B4-BE49-F238E27FC236}">
                <a16:creationId xmlns:a16="http://schemas.microsoft.com/office/drawing/2014/main" id="{F382DF53-FEAB-46D5-9D8D-F2BACB1DB560}"/>
              </a:ext>
            </a:extLst>
          </p:cNvPr>
          <p:cNvGrpSpPr/>
          <p:nvPr/>
        </p:nvGrpSpPr>
        <p:grpSpPr>
          <a:xfrm>
            <a:off x="1949619" y="161034"/>
            <a:ext cx="8348869" cy="725487"/>
            <a:chOff x="1126435" y="5571573"/>
            <a:chExt cx="8348869" cy="725487"/>
          </a:xfrm>
        </p:grpSpPr>
        <p:grpSp>
          <p:nvGrpSpPr>
            <p:cNvPr id="14" name="Groupe 13">
              <a:extLst>
                <a:ext uri="{FF2B5EF4-FFF2-40B4-BE49-F238E27FC236}">
                  <a16:creationId xmlns:a16="http://schemas.microsoft.com/office/drawing/2014/main" id="{D0001F66-A291-43D8-8C91-E087A0B29856}"/>
                </a:ext>
              </a:extLst>
            </p:cNvPr>
            <p:cNvGrpSpPr/>
            <p:nvPr/>
          </p:nvGrpSpPr>
          <p:grpSpPr>
            <a:xfrm>
              <a:off x="1126435" y="5589174"/>
              <a:ext cx="8348869" cy="707886"/>
              <a:chOff x="1126435" y="5589174"/>
              <a:chExt cx="8348869" cy="707886"/>
            </a:xfrm>
          </p:grpSpPr>
          <p:sp>
            <p:nvSpPr>
              <p:cNvPr id="17" name="ZoneTexte 16">
                <a:extLst>
                  <a:ext uri="{FF2B5EF4-FFF2-40B4-BE49-F238E27FC236}">
                    <a16:creationId xmlns:a16="http://schemas.microsoft.com/office/drawing/2014/main" id="{FD823FE4-F73B-46E1-B37E-932792588821}"/>
                  </a:ext>
                </a:extLst>
              </p:cNvPr>
              <p:cNvSpPr txBox="1"/>
              <p:nvPr/>
            </p:nvSpPr>
            <p:spPr>
              <a:xfrm>
                <a:off x="2777938" y="5589174"/>
                <a:ext cx="6636124" cy="707886"/>
              </a:xfrm>
              <a:prstGeom prst="rect">
                <a:avLst/>
              </a:prstGeom>
              <a:noFill/>
            </p:spPr>
            <p:txBody>
              <a:bodyPr wrap="square" rtlCol="0">
                <a:spAutoFit/>
              </a:bodyPr>
              <a:lstStyle/>
              <a:p>
                <a:r>
                  <a:rPr lang="fr-FR" sz="4000" dirty="0">
                    <a:solidFill>
                      <a:srgbClr val="002060"/>
                    </a:solidFill>
                    <a:latin typeface="Montserrat" panose="00000500000000000000" pitchFamily="2" charset="0"/>
                  </a:rPr>
                  <a:t>III. MAC PROTOCOLS</a:t>
                </a:r>
              </a:p>
            </p:txBody>
          </p:sp>
          <p:cxnSp>
            <p:nvCxnSpPr>
              <p:cNvPr id="19" name="Connecteur droit 18">
                <a:extLst>
                  <a:ext uri="{FF2B5EF4-FFF2-40B4-BE49-F238E27FC236}">
                    <a16:creationId xmlns:a16="http://schemas.microsoft.com/office/drawing/2014/main" id="{5556B900-F267-43D3-81F5-48A125BEFCA6}"/>
                  </a:ext>
                </a:extLst>
              </p:cNvPr>
              <p:cNvCxnSpPr/>
              <p:nvPr/>
            </p:nvCxnSpPr>
            <p:spPr>
              <a:xfrm>
                <a:off x="1126435" y="6297060"/>
                <a:ext cx="834886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droit 15">
              <a:extLst>
                <a:ext uri="{FF2B5EF4-FFF2-40B4-BE49-F238E27FC236}">
                  <a16:creationId xmlns:a16="http://schemas.microsoft.com/office/drawing/2014/main" id="{C6A9FF6E-3FEC-4B43-BD08-B4BDECC935CD}"/>
                </a:ext>
              </a:extLst>
            </p:cNvPr>
            <p:cNvCxnSpPr/>
            <p:nvPr/>
          </p:nvCxnSpPr>
          <p:spPr>
            <a:xfrm>
              <a:off x="1126435" y="5571573"/>
              <a:ext cx="834886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E78F7EFA-F153-4FA5-9FE1-2E321F3E88F9}"/>
              </a:ext>
            </a:extLst>
          </p:cNvPr>
          <p:cNvSpPr txBox="1"/>
          <p:nvPr/>
        </p:nvSpPr>
        <p:spPr>
          <a:xfrm>
            <a:off x="331830" y="1071187"/>
            <a:ext cx="10793370" cy="523220"/>
          </a:xfrm>
          <a:prstGeom prst="rect">
            <a:avLst/>
          </a:prstGeom>
          <a:noFill/>
        </p:spPr>
        <p:txBody>
          <a:bodyPr wrap="square">
            <a:spAutoFit/>
          </a:bodyPr>
          <a:lstStyle/>
          <a:p>
            <a:r>
              <a:rPr lang="fr-FR" sz="2800" b="1" dirty="0"/>
              <a:t>D. Wise Medium Access Control (DS-MAC) </a:t>
            </a:r>
          </a:p>
        </p:txBody>
      </p:sp>
      <p:pic>
        <p:nvPicPr>
          <p:cNvPr id="20" name="Image 19">
            <a:extLst>
              <a:ext uri="{FF2B5EF4-FFF2-40B4-BE49-F238E27FC236}">
                <a16:creationId xmlns:a16="http://schemas.microsoft.com/office/drawing/2014/main" id="{D7DBF580-2331-463B-AE41-957DE67CC71B}"/>
              </a:ext>
            </a:extLst>
          </p:cNvPr>
          <p:cNvPicPr>
            <a:picLocks noChangeAspect="1"/>
          </p:cNvPicPr>
          <p:nvPr/>
        </p:nvPicPr>
        <p:blipFill rotWithShape="1">
          <a:blip r:embed="rId3">
            <a:extLst>
              <a:ext uri="{28A0092B-C50C-407E-A947-70E740481C1C}">
                <a14:useLocalDpi xmlns:a14="http://schemas.microsoft.com/office/drawing/2010/main" val="0"/>
              </a:ext>
            </a:extLst>
          </a:blip>
          <a:srcRect t="8595" b="4229"/>
          <a:stretch/>
        </p:blipFill>
        <p:spPr bwMode="auto">
          <a:xfrm>
            <a:off x="3692152" y="3151089"/>
            <a:ext cx="7147225" cy="3466404"/>
          </a:xfrm>
          <a:prstGeom prst="rect">
            <a:avLst/>
          </a:prstGeom>
          <a:ln>
            <a:noFill/>
          </a:ln>
          <a:extLst>
            <a:ext uri="{53640926-AAD7-44D8-BBD7-CCE9431645EC}">
              <a14:shadowObscured xmlns:a14="http://schemas.microsoft.com/office/drawing/2010/main"/>
            </a:ext>
          </a:extLst>
        </p:spPr>
      </p:pic>
      <p:pic>
        <p:nvPicPr>
          <p:cNvPr id="21" name="Image 20">
            <a:extLst>
              <a:ext uri="{FF2B5EF4-FFF2-40B4-BE49-F238E27FC236}">
                <a16:creationId xmlns:a16="http://schemas.microsoft.com/office/drawing/2014/main" id="{860C247E-7E24-4337-8E0F-D1C4E9076A92}"/>
              </a:ext>
            </a:extLst>
          </p:cNvPr>
          <p:cNvPicPr>
            <a:picLocks noChangeAspect="1"/>
          </p:cNvPicPr>
          <p:nvPr/>
        </p:nvPicPr>
        <p:blipFill rotWithShape="1">
          <a:blip r:embed="rId4">
            <a:extLst>
              <a:ext uri="{28A0092B-C50C-407E-A947-70E740481C1C}">
                <a14:useLocalDpi xmlns:a14="http://schemas.microsoft.com/office/drawing/2010/main" val="0"/>
              </a:ext>
            </a:extLst>
          </a:blip>
          <a:srcRect r="50218"/>
          <a:stretch/>
        </p:blipFill>
        <p:spPr>
          <a:xfrm>
            <a:off x="27030" y="1763974"/>
            <a:ext cx="2697120" cy="4853519"/>
          </a:xfrm>
          <a:prstGeom prst="rect">
            <a:avLst/>
          </a:prstGeom>
        </p:spPr>
      </p:pic>
      <p:graphicFrame>
        <p:nvGraphicFramePr>
          <p:cNvPr id="22" name="Diagramme 21">
            <a:extLst>
              <a:ext uri="{FF2B5EF4-FFF2-40B4-BE49-F238E27FC236}">
                <a16:creationId xmlns:a16="http://schemas.microsoft.com/office/drawing/2014/main" id="{78022A0E-240D-4C2A-8558-C98475F8AC28}"/>
              </a:ext>
            </a:extLst>
          </p:cNvPr>
          <p:cNvGraphicFramePr/>
          <p:nvPr>
            <p:extLst>
              <p:ext uri="{D42A27DB-BD31-4B8C-83A1-F6EECF244321}">
                <p14:modId xmlns:p14="http://schemas.microsoft.com/office/powerpoint/2010/main" val="3532823181"/>
              </p:ext>
            </p:extLst>
          </p:nvPr>
        </p:nvGraphicFramePr>
        <p:xfrm>
          <a:off x="2842745" y="1594407"/>
          <a:ext cx="9017425" cy="1245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073136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1315</Words>
  <Application>Microsoft Office PowerPoint</Application>
  <PresentationFormat>Grand écran</PresentationFormat>
  <Paragraphs>107</Paragraphs>
  <Slides>10</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Calibri Light</vt:lpstr>
      <vt:lpstr>Montserrat</vt:lpstr>
      <vt:lpstr>Montserrat Medium</vt:lpstr>
      <vt:lpstr>Thème Office</vt:lpstr>
      <vt:lpstr>Présentation PowerPoint</vt:lpstr>
      <vt:lpstr>GENERAL OVERVIEW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Redouane amour</dc:creator>
  <cp:lastModifiedBy>Redouane amour</cp:lastModifiedBy>
  <cp:revision>64</cp:revision>
  <dcterms:created xsi:type="dcterms:W3CDTF">2021-11-18T21:20:20Z</dcterms:created>
  <dcterms:modified xsi:type="dcterms:W3CDTF">2021-11-19T15:25:01Z</dcterms:modified>
</cp:coreProperties>
</file>