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709" r:id="rId1"/>
    <p:sldMasterId id="2147483710" r:id="rId2"/>
  </p:sldMasterIdLst>
  <p:notesMasterIdLst>
    <p:notesMasterId r:id="rId17"/>
  </p:notesMasterIdLst>
  <p:handoutMasterIdLst>
    <p:handoutMasterId r:id="rId18"/>
  </p:handoutMasterIdLst>
  <p:sldIdLst>
    <p:sldId id="764" r:id="rId3"/>
    <p:sldId id="740" r:id="rId4"/>
    <p:sldId id="736" r:id="rId5"/>
    <p:sldId id="742" r:id="rId6"/>
    <p:sldId id="743" r:id="rId7"/>
    <p:sldId id="744" r:id="rId8"/>
    <p:sldId id="745" r:id="rId9"/>
    <p:sldId id="746" r:id="rId10"/>
    <p:sldId id="747" r:id="rId11"/>
    <p:sldId id="763" r:id="rId12"/>
    <p:sldId id="761" r:id="rId13"/>
    <p:sldId id="762" r:id="rId14"/>
    <p:sldId id="751" r:id="rId15"/>
    <p:sldId id="765" r:id="rId16"/>
  </p:sldIdLst>
  <p:sldSz cx="10058400" cy="7315200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00CC"/>
    <a:srgbClr val="003300"/>
    <a:srgbClr val="00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1373" y="48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0FCEA3AD-3C40-484B-B5D1-73AE5C14CAD2}" type="datetime1">
              <a:rPr lang="en-US"/>
              <a:pPr>
                <a:defRPr/>
              </a:pPr>
              <a:t>8/14/2021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694A269-9CE6-4206-8380-9DDF0106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3:07:37.3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19639 1121 62 0,'2'8'19'0,"-2"-8"4"0,2 8 3 15,-2-8-1-15,0 0 0 0,0 0-2 0,0 0-5 16,0 0-4-16,0 0-4 0,0 0-4 0,0 0-5 16,0 0 6-16,0 0-4 0,0 0 1 0,0 0 1 15,0 0 2-15,0 0 4 0,0 0 7 0,0 0 4 16,0 0-3-16,0 0 7 0,0 0-1 0,0 0-4 15,0 0-2-15,0 0-2 0,0 0-9 16,0 0-2-16,0 0-2 0,0 0-2 0,0 0-5 0,0 0-4 16,0 0-13-16,0 0-20 0,0 0-15 15</inkml:trace>
  <inkml:trace contextRef="#ctx0" brushRef="#br0" timeOffset="750.91">19656 984 162 0,'1'-9'55'0,"-1"-2"17"16,1 2 13-16,1 1 14 0,-1-2 16 0,-1 10-1 15,3-7 2-15,-1-3-1 0,1 4-2 16,-2-2-3-16,-1 8-2 0,0 0-2 0,0 0-5 15,0 0-6-15,0 0-10 0,0 0-12 0,0 0-7 16,0 0-15-16,0 0-10 0,0 0-15 0,0 0-10 16,0 0-12-16,0 0-5 0,0 0-5 0,0 0-4 15,0 0-1-15,0 0-2 0,0 0 3 0,0 0-4 16,0 2 6-16,-1 1-1 0,1-3 1 0,0 0 2 16,0 0 0-16,0 0 2 0,1 2-1 0,0 1 5 15,-1-3 8-15,0 0 17 0,0 0 18 0,0 0 16 16,0 0 18-16,0 0 10 0,0 0 15 15,0 0 10-15,0 0-3 0,0 0-10 0,0 0-10 0,0 0-13 16,0-1-12-16,-1-2-12 0,0 1-11 16,-2-1-11-16,3 0-6 0,0-4-6 0,-2-5-1 15,4 3-5-15,-2-4-8 0,0-1 0 0,1 5-2 16,1 2 0-16,-2 7-2 0,1-5-2 16,-1 5-8-16,0 0-3 0,0 0 0 0,0 0-5 15,0 0-9-15,1 0-11 0,-1 2-7 0,2 0-11 16,-2 2-6-16,-2 5 0 0,0 4 4 0,-1 7 6 15,-1 2 5-15,0 2 10 0,-2 3 9 0,1-5 14 16,1 5 7-16,-1-1 2 0,1 3 5 0,-2 2-1 16,4-1 2-16,0-3 2 0,-2 1 0 15,4-1-2-15,0 0 5 0,3-3 0 0,-2-1-6 0,0-2 4 16,2-4-1-16,-1-4 0 0,2-2 1 16,0-3-1-16,-4-8 0 0,0 0 1 0,0 0 13 15,9 5 13-15,-4-5 8 0,5-2 4 0,1-5 11 16,0-1 14-16,4-5 3 0,-2-2 2 0,3-2-11 15,0-2-15-15,1-3-6 0,-3 3-9 0,-1 0-15 16,-3-1-26-16,-1 2-21 0,-1 1-26 0,-1 0-35 16,-3 2-47-16,0-2-54 0,-2 3-72 0,-2-1-94 15</inkml:trace>
  <inkml:trace contextRef="#ctx0" brushRef="#br0" timeOffset="969.62">19731 488 566 0,'-15'-5'177'0,"5"-2"36"0,0 3 22 16,4 0 10-16,6 4 5 0,0 0-49 0,0 0-34 16,-2-6-38-16,2 6-43 0,0 0-35 0,0 0-21 15,0 0-12-15,-4-6-11 0,5-1-20 0,2-2-13 16,1 2-23-16,0 1-18 0,-1-1-25 0,0-1-30 15,5-1-29-15,-2 2-28 0,2 0-31 0,-1 1-35 16</inkml:trace>
  <inkml:trace contextRef="#ctx0" brushRef="#br0" timeOffset="1539.19">19944 426 392 0,'3'-15'115'0,"-1"4"22"0,-2 11 20 0,0 0 11 16,0 0 12-16,0 0-19 0,0 0-25 0,0 0-24 16,0 0-33-16,0 0-24 0,0 0-21 0,0-1-13 15,0 4-14-15,0 6-10 0,0 10-4 0,0 6 0 16,0 7 2-16,0 6-1 0,1 7 3 15,-1 9 2-15,1 7 2 0,1-1 2 16,-2-3-2-16,1 1 1 0,-1-4-2 0,-1-2 3 16,-1-2 0-16,0-3 2 0,-1-3 1 0,1-5 1 15,-2-5 6-15,0-2-3 0,-1-2-16 0,2-6-18 16,-3-2-23-16,3-6-22 0,3-16-26 0,0 0-27 16,0 0-20-16,0 0-23 0,0 0-21 0</inkml:trace>
  <inkml:trace contextRef="#ctx0" brushRef="#br0" timeOffset="1732.83">19783 1026 451 0,'-13'2'138'0,"0"-2"14"0,3 1 17 0,10-1 18 16,0 0 16-16,0 0-30 0,0 0-42 0,0 0-33 15,0 1-23-15,2 0-16 0,6 0-13 0,5-1-22 16,5 0-17-16,2-1-20 0,11-2-18 0,3 0-19 15,5 2-2-15,9-1-12 0,-6 1-28 0,3-1-28 16,-1 0-37-16,-2 2-27 0</inkml:trace>
  <inkml:trace contextRef="#ctx0" brushRef="#br0" timeOffset="2033.52">20233 1104 129 0,'0'0'54'0,"-6"2"22"0,6-2 13 0,0 0 10 16,0 0 15-16,0 0 14 0,0 0 10 15,0 0-10-15,0 0-10 0,0 0-15 0,0 1 6 16,2-1 5-16,-1-3-15 0,8-1-15 0,0-3-16 16,4-2-9-16,0-3-4 0,-1-2-1 0,1-1-13 15,2-1-4-15,-8 0 11 0,1-1 13 0,-2 2 5 16,-6 3 1-16,0 0-7 0,-5 2-6 0,1 2-7 16,-1 2-13-16,0 4-16 0,-3 0-15 0,-2 5-12 15,-2 1 0-15,1 3-8 0,-2 4 0 0,-1 3-2 16,-1 0-2-16,1 4 0 0,1 0-12 0,-1 1-9 15,0 1-5-15,3 2 5 0,1 3 1 16,5-3 0-16,-1-1 0 0,3-1 4 0,2 2 10 16,2-3 13-16,2 0 1 0,-2-4-1 15,7-3-3-15,-2-2-1 0,5-3-4 0,0-2-7 16,3-5-14-16,0-4-36 0,6-2-68 0,1-2-28 16,2-2-42-16</inkml:trace>
  <inkml:trace contextRef="#ctx0" brushRef="#br0" timeOffset="2623.3">20464 862 412 0,'-15'1'99'0,"3"3"23"0,-1 3 6 16,3 1 0-16,1 5-1 0,5-2-24 0,-3 4-16 16,4 1-12-16,4 3-27 0,-1 0-20 0,3 3-7 15,-3-2 3-15,4 2-3 0,0 1-1 0,-2-3-7 16,6 2-9-16,-1-3-1 0,-5-1-3 0,4-3 1 15,1-1 1-15,-7-3 2 0,6-1 2 0,-6-10-2 16,0 0-1-16,0 0 5 0,0 0-1 0,0 0-7 16,0 0-6-16,0 0 1 0,0 1-2 0,-2-2 1 15,-2-3 2-15,0-4-5 0,-4-5 5 0,7-5-2 16,-5-5-8-16,3-8-7 0,7-1-4 16,-4-2-8-16,5 3-8 0,1 1 0 0,5 0-3 15,-3 2 6-15,3 4 14 0,-2 7 2 16,-9 17 3-16,10-10 8 0,0 9 7 0,-5 3-1 15,7 5 1-15,-3 4 3 0,1 5-5 0,0 1 6 16,2 3 0-16,-2 2 3 0,1-1 5 0,0-1 9 16,-1 0 5-16,-1-3-4 0,-5 0 6 0,1-2-1 15,-5-4-2-15,0-1-3 0,0-2-5 0,0-8-9 16,0 0-12-16,0 0-18 0,0 0-18 0,-5 4-2 16,1 1-2-16,0-1-3 0,-5-3-7 0,1 0-3 15,3-3 0-15,-1-2 3 0,-2-4-4 16,6-3-9-16,0-2-2 0,5 0 9 0,3-8 17 15,1-1 12-15,4-3 12 0,-1 2 30 0,1 0 37 16,4 2 27-16,-2 3 15 0,-2 5 5 0,1 5-7 16,-5 1 1-16,2 12-5 0,-2 4-11 0,2 4-12 15,-4 3-14-15,3 2-9 0,-2-1-11 0,-2 2 1 16,1 0 1-16,-1 2 19 0,0 0 23 0,1-2-1 16,-3-4-2-16,1 0 0 0,-2 0-2 0,3-3-5 15,-4 3-11-15,2-4-13 0,0 0-29 16,-1 0-3-16,0-3 1 0,-1-1-2 0,0-2 3 15,0-5-1-15,0 7 4 0,0-7-5 0,0 0-1 16,3 6-12-16,-3-6-12 0,0 0-23 0,0 0-27 16,0 0-26-16,0 0-34 0,0 0-38 15,4 2-33-15</inkml:trace>
  <inkml:trace contextRef="#ctx0" brushRef="#br0" timeOffset="3451.6">21891 703 224 0,'-5'-8'83'0,"-5"8"5"0,3-1 5 0,6 6 12 16,0 3 9-16,3-1-17 0,1 5-11 0,1 0-21 16,0 5-11-16,1 3 18 0,0 6 1 15,4 0-3-15,-3 1-11 0,1 0-8 0,-1 2-11 16,-1-2-4-16,4 0 1 0,-1 2-21 0,-3-2 12 15,1-6 0-15,-2-4 8 0,0-2 2 0,-4-3 6 16,4-1 3-16,-4 0 1 0,0-11 0 16,0 0-16-16,0 0-6 0,0 0-7 0,0 0-2 15,0 0-4-15,0 0-3 0,0 0 0 0,0 0-4 16,0 0-5-16,0 0 2 0,0 0 0 0,0 0-5 16,0 0 4-16,0 0-1 0,0 0 1 0,0 0 2 15,0 0 0-15,0 0 0 0,0 0-1 16,0 0 4-16,0 0 0 0,0 0 8 0,0 0 7 15,0 0 15-15,0 0 10 0,0 0 12 0,0 0 12 16,0 0 14-16,0 0 15 0,0 0 10 0,0 0 5 16,0 0 2-16,4 2 9 0,-2-3 0 0,1-3 3 15,-1-4-8-15,1-2-15 0,2-13-27 0,-1-8-23 16,3-7-25-16,1-4-37 0,1-7-35 0,0 5-37 16,0-1-15-16,2-2-13 0,-2 4-2 0,2 3-6 15,-4 11-12-15,1 9-7 0,0 8-7 0,-8 12-13 16,7-6-31-16,0 7-35 0,2 6-31 0,2 3-26 15</inkml:trace>
  <inkml:trace contextRef="#ctx0" brushRef="#br0" timeOffset="3867.9">22460 903 795 0,'-9'-10'174'16,"-2"-4"23"-16,3-1 17 0,3 8 8 0,5 7 5 15,-9-4-54-15,2 0-49 0,7 4-37 0,-9-4-31 16,1 3-23-16,-5 3-19 0,1 0-10 0,1 3-6 16,-2 4-5-16,-2 1-1 0,1 2 1 0,-3 5 0 15,3 1 3-15,0 3-3 0,2-2-8 16,2-2-13-16,4 0-17 0,-1-3-23 0,5 0-18 16,0-3-15-16,2-2-6 0,0-9 1 0,4 4 10 15,3-2 15-15,2-2 20 0,0 0 27 0,3-4 17 16,3-1 16-16,0-1 8 0,0-2 3 0,2-3 4 15,-1 1 9-15,1-6 13 0,-2-1 11 0,2-2 14 16,-4-3 10-16,1-1 2 0,-7 1 5 0,-1 2 0 16,5 0-8-16,-6 4-12 0,-2 1-14 0,-3 15-14 15,0 0-17-15,0 0-13 0,0-5-20 0,0 4-7 16,-1 9-3-16,-2 9-2 16,-3 4-1-16,0 6 3 0,0 4 4 0,-4 0 3 0,5 1 14 15,0 2 4-15,1-5-2 0,1-2 0 16,3-5 0-16,0-5-2 0,3-5 5 0,-3-12 2 15,0 0 2-15,4 9-1 0,-2-6-5 0,-2-3-5 16,9 3-4-16,3-2-18 0,2-5-47 0,4 0-53 16,1-4-57-16,-1 0-43 0</inkml:trace>
  <inkml:trace contextRef="#ctx0" brushRef="#br0" timeOffset="4151.89">22610 529 495 0,'-13'-10'203'15,"0"1"36"-15,4 2 20 0,9 7 23 0,0 0 17 16,0 0-62-16,0 0-36 0,0 0-45 16,-2-2-42-16,-2 5-34 0,4-1-21 0,0 4-26 15,5 0-15-15,-4-1-12 0,4 1-6 0,0 5-3 16,-1-3-3-16,0 3-1 0,-3-3 0 0,2-1 3 16,-3-1-3-16,4 1 5 0,-4 3 1 0,3 2-2 15,-1 3-3-15,2 0-2 0,-2 7-5 16,5 5-4-16,-3 4 0 0,1 1-11 0,-4 5-3 15,-1 2 1-15,0 0 2 0,0 2 2 0,-1-1 2 16,-2-2-1-16,-3-3-7 0,2-7-5 0,0-3-6 16,3 0-12-16,-1-5-13 0,1-4-21 15,0-3-14-15,-1-3-7 0,2-10-1 0,0 0 9 16,0 0-4-16,0 0-15 0,0 0-35 0,0 0-25 16</inkml:trace>
  <inkml:trace contextRef="#ctx0" brushRef="#br0" timeOffset="4317.04">22761 797 250 0,'-6'-7'35'0,"6"7"-1"0,0 0-3 0,0 0-9 15,0 0-10-15,0 0-29 0,0 0-26 16</inkml:trace>
  <inkml:trace contextRef="#ctx0" brushRef="#br0" timeOffset="4800.7">22755 790 93 0,'0'0'38'0,"0"0"11"15,-3-8 15-15,3 8 12 0,0 0 15 0,0 0 11 16,-3-5 5-16,3 5 2 0,0 0 3 0,0 0 2 16,0 0 1-16,0 0 1 0,-1-6 0 0,1 6-5 15,-2-6 0-15,2 6-1 0,0 0-1 0,0 0-3 16,0 0-10-16,0 0-11 0,0 0-11 0,0 0-18 15,0 0-11-15,0 0-16 0,2 0-15 16,-2 1-14-16,0-1-6 0,1 3-1 0,-1 4-6 16,3 3 4-16,-3 2-1 0,0 4 1 0,0 1 3 15,0 2-1-15,0 6 3 0,0-5-2 0,-2 1 4 16,2-1-3-16,0 0 1 0,2-6-3 0,-2 1-14 16,0-2-3-16,3-1-10 0,0-2-6 0,-3-10-5 15,0 0-3-15,3 5-3 0,-3-5 0 0,0 0 12 16,0 0 8-16,6 3 8 0,-2-3 7 0,1-2 6 15,0-2 9-15,-1 0 9 0,1-3 19 0,0-3 4 16,0-4 3-16,-1-2 2 0,4-2 6 0,-3-1 2 16,4-2-1-16,-3-1-7 0,2 0-7 0,-4 1 2 15,3 1 0-15,-3 4 4 16,-1-1-4-16,-1 4 5 0,-2 13-2 0,0 0 0 16,0 0-5-16,0 0-6 0,0 0-5 0,0 0-8 15,0 0-6-15,0 0-8 0,0 0-3 0,0 0-6 16,3-4-5-16,1 6 1 0,-4 3-1 0,2 5 2 15,0 3 3-15,4 2 2 0,-2 5 3 0,5 3 3 16,-3 3 7-16,3 0-5 0,-4-7 3 0,1 1 0 16,0-2-1-16,0-3 2 0,-2-3-5 0,2-1-10 15,-6-11-8-15,0 0 0 0,5 8-11 0,-2-5-8 16,3-3-4-16,2 0-11 0,2 0-6 0,2-3-16 16,3-7-50-16,2 2-28 0,-1-4-25 15</inkml:trace>
  <inkml:trace contextRef="#ctx0" brushRef="#br0" timeOffset="5183.85">23117 794 409 0,'0'0'109'0,"-14"4"24"16,14-4 17-16,0 0 13 0,0 0 9 0,0 0-30 15,0 0-22-15,0 0-8 0,0 0-16 16,0 2-21-16,2 0-15 0,-2 1-11 0,2 1-11 15,3-3-7-15,3 1-4 0,-2-2-5 16,3-2 0-16,1 2-4 0,2-2-2 0,-1-4 4 0,2-1-1 16,1-4-3-16,2-4-6 0,3 0-8 15,0-4-4-15,-5 2 2 0,2 0 0 0,-1-3-3 16,-5 2-1-16,-2 0 2 0,-3 2 1 0,-5 3 5 16,0 2 0-16,-5 1-2 0,-2 6-5 0,0 0-4 15,-5 4-2-15,-3 5-3 0,-3 5-4 0,-5 6-4 16,1 3 0-16,-3 2 1 0,-1 6 3 0,-3 5 2 15,6 0 1-15,-2 3 0 0,6 0 1 0,5-2-4 16,1-4 2-16,7-2 1 0,6-1 1 0,1-2 3 16,7-4 1-16,3-4 4 0,3-3 16 15,4-3 19-15,3-3 9 0,2 1 9 0,2-4 9 16,5-1-1-16,-1 0 1 0,2-3-1 0,-2-2-15 16,6 0-19-16,-2-1-21 0,-1-4-23 0,0 2-34 15,-3-5-30-15,6-4-73 0,-2-1-84 16</inkml:trace>
  <inkml:trace contextRef="#ctx0" brushRef="#br0" timeOffset="5367.53">24253 937 40 0</inkml:trace>
  <inkml:trace contextRef="#ctx0" brushRef="#br0" timeOffset="5983.3">24594 675 179 0,'9'-7'66'16,"-4"0"16"-16,-1 2 20 0,1-1 17 0,-5 6 21 15,0 0 8-15,3-6 5 0,-3 6 3 0,0 0-4 16,0 0 0-16,0-5-8 0,-3 0-5 0,2 0-15 16,1 5-12-16,-8-3-16 0,8 3-14 0,-5-4-10 15,5 4-10-15,0 0-6 0,0 0-5 0,0 0-2 16,0 0-4-16,0 0 1 0,-6-2-4 0,6 2-2 16,0 0-5-16,0 0-5 0,0 0-8 15,0 0-7-15,-8-3-6 0,3 2-10 0,-3 4-7 16,-1 5-11-16,0 8-3 0,-2 2-4 0,-3 3 1 15,1 3 3-15,-1 4-5 0,0 3-8 0,1 1-10 16,0 3-5-16,-1-1-8 0,6-4-21 0,1-4-27 16,6-3-9-16,2-3-1 0,3-2 2 0,1-3 1 15,1-6-9-15,7 1 10 0,1-7 5 0,4-2 14 16,0-4-8-16,4-5 5 0,1-1 5 0,2-3 9 16,-2-2 20-16,2-3 13 0,-2-1 22 15,-4-4 27-15,0-3 28 0,-4 2 24 16,-1 1 15-16,-5 3 11 0,0 3 2 0,-4 1-12 15,-2-1-3-15,-3 16-15 0,0 0-20 0,0 0-33 16,4-3-13-16,-1 3-9 0,-3 7-6 0,0 6 4 16,-3 6 0-16,2 5 0 0,-2 0 6 0,0 1 11 15,2 2 4-15,1 1 3 0,0-7 0 0,-2-2-2 16,4-4 1-16,-2-15 4 0,0 0 0 0,0 0 14 16,4 9 10-16,0-9 7 0,3-1 9 0,1-3 8 15,2-3 7-15,-3-1 7 0,2-3 7 0,-3-3-9 16,3-5-7-16,-3-3-12 0,1-1-14 0,-3 1-15 15,2-7-27-15,-2-5-41 0,0-1-36 16,1-1-28-16,-1 0-36 0,1 2-31 0</inkml:trace>
  <inkml:trace contextRef="#ctx0" brushRef="#br0" timeOffset="6317.17">24886 804 135 0,'18'3'62'15,"1"-1"14"-15,3-2 15 0,-2 1 4 16,2 0 4-16,-3-2-20 0,-2-3-3 0,-2 2-1 16,-2-2-4-16,-2 2-5 0,-2-3-5 0,0-1 3 15,-5 0-3-15,5-4 1 0,-5-1-7 0,1-3-5 16,-1-1-7-16,1-2-3 0,-3-1-2 16,-2 0-2-16,-1 1 5 0,-3 1-9 0,0 0-2 15,-3 3-6-15,-1 2-4 0,-2 1-6 0,-4 5-7 16,0-1-4-16,0 7-10 0,-4 1 3 0,-1 6-2 15,-2 2 0-15,2 5 1 0,-2 1-3 0,1 4 1 16,-1 2 0-16,2 3 2 0,4 4-4 0,0-1 1 16,2 1 0-16,4-3 4 0,4-2 0 0,0 0 3 15,5 0 1-15,1-2-2 0,3-2 4 0,5-4 2 16,-1-5 7-16,2-3 5 0,6-1 5 16,2-3 0-16,3-4-1 0,4-5 3 0,1-1-5 0,2-4-14 15,-1 1-28-15,1-2-32 0,0-3-29 16,3 2-45-16,-5-8-43 0</inkml:trace>
  <inkml:trace contextRef="#ctx0" brushRef="#br0" timeOffset="6717.12">25216 642 654 0,'-7'-12'188'0,"7"12"20"0,0 0 15 0,0 0 12 15,0 0 11-15,0 0-35 0,0 0-47 0,0 0-59 16,0 0-40-16,0 0-21 0,0 0-15 0,0 0-12 15,0 0-12-15,0 0-7 0,0 0-2 0,0 0 0 16,0 0 1-16,0 0-3 0,0 0-12 16,0 0-7-16,0 0-8 0,0 0-14 0,0 0-8 15,0 0-12-15,0 0-12 0,0 0-21 0,0 0-22 16,0 0-9-16,0 0-7 0,0 0-4 0,0-7-13 16,3 2-2-16,-3-1 10 0,4 6 24 0,-4 0 34 15,0 0 20-15,0 0 24 0,0 0 32 0,0 0 36 16,0 0 22-16,0 0 13 0,0 0 13 0,0 0 7 15,0 0 4-15,0 0-5 0,0 0-9 0,0 0-14 16,-2 3-9-16,2 0-9 0,0 3-14 0,-1 1-9 16,2 6 14-16,-1-1 12 0,-5 2 8 0,-1 3 12 15,2 5 8-15,-2-2 4 16,6-2 1-16,0 5 3 0,0 1-19 0,-2-2-18 16,2-3-11-16,-1 4-13 0,1-1-8 0,0-2-3 15,0-7 1-15,0 4-1 0,0 1-12 0,0-6-24 16,0-1-20-16,3-1-25 0,-3-10-29 0,0 0-29 15,0 0-29-15,0 0-48 0</inkml:trace>
  <inkml:trace contextRef="#ctx0" brushRef="#br0" timeOffset="6871.4">25321 378 206 0,'-12'-6'56'0,"3"3"5"0,9 3-2 0,0 0 2 15,0 0-1-15,0 0-15 0,0 0-17 0,0 0-28 16,0 0-23-16,0 0-22 0,-4-1-20 0</inkml:trace>
  <inkml:trace contextRef="#ctx0" brushRef="#br0" timeOffset="7551.41">25560 619 427 0,'7'-11'132'16,"-4"-1"19"-16,-3 12 4 0,0-6 3 0,-4 2-1 15,-2 2-37-15,-2 2-33 0,-5-4-31 0,2 4-29 16,-5 6-20-16,2 1-3 0,-5 5-2 0,0-1-1 16,-3 4-1-16,2 0 0 0,-1 2 0 0,1 4 2 15,2 2-5-15,0 0-14 0,5-1-11 16,3-1-13-16,4-3-20 0,2-2-6 0,4-3-3 0,0-1-7 16,5-3 1-16,5-6 5 0,2 1-3 15,3-7 5-15,2-4 17 0,2-3 2 0,0-1-2 16,4-4 5-16,-1-1 10 0,1-3 20 0,-3-3 26 15,-2 1 23-15,-1-4 19 0,-1 0 24 16,-4 2 29-16,1 3 17 0,-5 0 8 0,-1 6-5 0,-5 2-12 16,-2 12-14-16,0 0-19 15,3-4-28-15,0 5-21 0,-2 8-20 0,-1 9-6 0,-1 8 7 16,-1 10 3-16,0 7 3 0,-1 7 3 0,-1 1 11 16,4 8 17-16,-4-2 7 0,2 3-2 0,-3-1-8 15,0-5-4-15,1-2-3 0,3-7-1 16,-1-4-5-16,2-3-15 0,2-2-8 0,-2-3-4 15,1-3-6-15,3-5 2 0,-4-2 2 0,1-2 0 16,2-3 1-16,-2-3 2 0,0-4 1 0,-1-11 2 16,0 0 3-16,0 0 0 0,0 0 0 0,0 0 7 15,0 0 5-15,-2 5 3 0,-2-5 5 0,-1-4 16 16,1-3 3-16,0-2 9 0,-1-4-2 0,0-3-6 16,-4-4-5-16,0-2-9 0,-3-2-12 0,2 2-21 15,-1 0-11-15,-4 3-16 0,-2 0-18 0,-5 3-4 16,-3 2 3-16,-3 6 0 0,-2 3 7 15,-1 3 0-15,-1 3 6 0,6 2 7 0,1 1 17 16,4 0 2-16,2 0-1 0,19-4 3 0,0 0 3 16,0 0 6-16,0 0 9 0,0 0 6 15,-7 1 7-15,5-2 9 0,6-4 0 0,8-3-2 16,6-6-17-16,7-2-27 0,5-6-76 0,5-7-7 16,4-6-52-16,6-7-39 0,-3-2-59 0,9-5-57 15</inkml:trace>
  <inkml:trace contextRef="#ctx0" brushRef="#br0" timeOffset="8001.63">25735 307 466 0,'-14'-18'142'0,"4"1"37"15,2 2 26-15,-3 0 23 0,4 5 21 0,4-1-15 16,2 1-12-16,1 1-19 0,0 9-25 0,3-6-28 15,-3 6-21-15,0 0-22 0,5-6-16 0,-5 6-26 16,0 0-24-16,0 0-19 0,5-2-13 0,-5 2-8 16,0 0-14-16,4 2-5 0,-3 5-6 0,5 8-1 15,0 5-1-15,-6 9 2 0,2 4 4 0,1 6-2 16,-6 6 9-16,-2 4 3 0,0 4 3 16,0 1 3-16,1 0 2 0,-5-2 1 15,1-2-2-15,3-4 0 0,-4-2-5 0,0-4-5 16,2-5-8-16,-1-4-8 0,0-4-10 0,2-9-7 15,1-3 0-15,5-15-1 0,0 0 6 0,-4 5 4 16,0-4 6-16,3-1 9 0,-2-6 13 0,3-3 5 16,0-6 4-16,3-6 7 0,2-4-3 0,1-4 3 15,3-3 4-15,4 1 1 0,6-4-6 0,0 0 2 16,3 1-4-16,0 1-2 0,-1 7 1 0,0 6-2 16,-4 6-1-16,-1 5 6 0,-3 6-1 0,0 6-2 15,-4 5 4-15,-3 1-2 0,-1 5 0 0,3 2-2 16,-3 2 0-16,3-1-6 0,-1 1 2 15,0 1 1-15,0 1-2 0,0-2 1 0,-1 1 0 16,2 4-9-16,-4-6-19 0,1-2-23 0,-5 0-33 16,4-4-37-16,-3 2-42 0,-1-3-49 0,1-1-60 15</inkml:trace>
  <inkml:trace contextRef="#ctx0" brushRef="#br0" timeOffset="8267.17">26182 302 799 0,'3'-34'218'16,"-3"7"21"-16,-1 7 15 0,1 20 7 0,0 0 9 16,0 0-82-16,0 0-48 0,0 0-38 0,0 0-34 15,0 0-21-15,-3-6-15 0,0 6-7 16,1 6-11-16,-2 9-7 0,3 4-3 0,0 6-5 16,-2 3 2-16,3 8 1 0,0 4-2 0,0 7 0 15,0 2 2-15,0 1-2 0,-1 1 3 0,1-2-2 16,0-1 1-16,1-1-1 0,-1-1 3 0,0-3 3 15,3-3-2-15,-2-6-1 0,-1-7-8 0,2-3-9 16,-2-4-14-16,3-4-10 0,-2-1-11 0,-1-15-11 16,0 0-6-16,0 0-6 0,3 5-4 0,-3-3-1 15,0-6-10-15,1-7-33 0,0-4-72 16,1-5-74-16</inkml:trace>
  <inkml:trace contextRef="#ctx0" brushRef="#br0" timeOffset="8494.46">25969 566 611 0,'-23'4'153'0,"6"1"25"0,3-2 15 0,14-3 18 16,0 0 23-16,0 0-10 0,0 0-18 0,-6 6-19 15,6-6-5-15,-2 2 11 0,6 2 6 0,8-4-9 16,4-1-14-16,7-2-21 0,11-1-20 0,4-3-17 16,13-4-33-16,6 0-39 0,4-3-20 0,3-1-9 15,1 1-12-15,3 2-2 0,-4-1-1 0,-4 0-4 16,-9 3 1-16,-11 2 1 0,-10 3-5 15,-7-1-7-15,-4 2-21 0,-19 4-19 0,0 0-29 0,0 0-22 16,0 0-31-16,0 0-36 0,0 0-35 16,0 0-45-16,0 0-42 0,0 0-44 0,0 0-38 15</inkml:trace>
  <inkml:trace contextRef="#ctx0" brushRef="#br0" timeOffset="14536.37">20359 2068 210 0,'0'-8'75'0,"0"-2"18"0,0 10 16 16,0 0 10-16,0 0 11 0,0 0-11 0,0 0-15 15,0 0-12-15,0 0-17 0,0 0-11 0,0 0-6 16,0 0 1-16,0 0 1 0,0 0 6 0,0 0 4 15,0 0 3-15,0 0 8 0,0 0 5 0,0 0 3 16,0 0 2-16,0 0 3 0,0 0 5 0,0 0 10 16,0 0 7-16,2-9-1 0,0 6-3 0,3-1-8 15,4-4-5-15,3 0-11 0,2-1-12 0,-1-3-12 16,2-4-6-16,0 0 0 0,2-1 3 16,-3-1 0-16,1-3-8 0,2-1-2 0,-8 1-6 15,2 0-4-15,-1 2-9 0,-3 3-10 0,2 2-13 16,-4 3-6-16,0 2-2 0,-5 9-2 0,0 0-5 15,0 0-7-15,0 0-9 0,0 0-11 0,0 0-16 16,1-3-12-16,-2 5-1 0,0 5 1 0,1 6 3 16,-5 10 4-16,-3 3 12 0,2 1 9 15,-1 5 16-15,1 1 11 0,-3 4 4 0,6-5-1 16,1 1 0-16,-2 0 3 0,3-2 0 0,-2-6-3 16,3-1 3-16,1-2 0 0,1-3 0 15,-2-1 0-15,1-2-1 0,-1-2 1 0,2-1-2 16,0-4 2-16,-2-9 0 0,0 0-1 0,0 0 1 15,0 8-2-15,0-8 2 0,0 0 0 0,0 0 0 16,0 0 2-16,0 0-1 0,0 0 3 0,0 0-1 16,0 0 0-16,0 0 4 0,0 0-3 0,0 0-1 15,0 0-1-15,0 0-1 0,0 0 1 0,0 0-4 16,0 0 2-16,0 0-4 0,0 0 1 0,0 0 1 16,0 0 1-16,0 0-1 0,0 0 0 0,0 0 0 15,0 0-5-15,0 0-3 0,0 0-1 0,0 0-2 16,0 0 1-16,0 0-3 0,0 0 1 0,0 0 3 15,0 0 5-15,0 0 2 0,0 0 1 0,0 0 0 16,0 0-8-16,0 0-10 0,0 0-10 16,0 0-7-16,2 6 2 0,0 1 1 15,-1-1-2-15,3-1 2 0,-3 0 8 0,2 0 11 16,-3-5 11-16,2 5 5 0,1 0-3 0,-3-5 2 16,0 0-1-16,2 7 2 0,-2-7 0 0,0 0-1 15,0 0 1-15,3 5 1 0,-3-5 1 0,0 0-2 16,0 0 2-16,0 0 0 0,0 0-1 0,0 0 0 15,0 0 2-15,0 0-1 0,0 0 1 0,0 0 0 16,0 0-2-16,0 0 2 0,0 0 0 0,0 0 2 16,-5 3-2-16,1 0 3 0,0-3 1 15,-2 1 0-15,-2 0 3 0,3-1-3 0,-3-1 0 16,2 0-3-16,6 1-2 0,0 0-5 0,0 0-4 16,0 0 1-16,-11-1-1 0,0 1 0 0,1 2 1 15,1 1 2-15,-3 0 4 0,1-1-1 0,-3 0 2 16,1 0 0-16,3 0 1 0,10-2-2 0,0 0 0 15,-12 3 0-15,12-3-3 0,0 0 4 0,0 0-1 16,0 0 0-16,0 0-1 0,0 0 4 0,0 0-2 16,0 0 2-16,0 0 0 0,0 0-3 0,0 0 3 15,0 0-2-15,0 0 2 0,0 0-1 0,-11 1 0 16,11-1 1-16,-9 0 1 0,-1 1 4 16,6 1-1-16,-5-1-2 0,1 1 1 15,0 1-2-15,-1-1 0 0,1 1-1 0,0 0-2 16,8-3 1-16,0 0-2 0,0 0 3 0,0 0 1 15,0 0 10-15,0 0 7 0,0 0 3 0,0 0 4 16,0 2 1-16,0-2 0 0,5 1 3 0,1-1 2 16,2 0-5-16,5 0 0 0,2-3 5 0,7 1 0 15,1-2 1-15,4 1 3 0,-5 0 0 0,2 0-5 16,0-1 1-16,-2 1-2 0,1 0-5 0,-4 0 1 16,1 0-2-16,-4 1-8 0,-3-1 2 0,1 1 0 15,-4 0-7-15,-1 0-5 0,5 1-4 0,-1-2-2 16,1 0-4-16,4 1 1 0,1-1-10 0,-1 0-2 15,-2 1-7-15,0 1-14 0,0 0-10 0,-2 0-9 16,-3 0-3-16,-11 1 0 0,0 0 2 16,0 0 0-16,10 0 6 0,-10 0 14 0,0 0 6 15,0 0 1-15,0 0-8 0,0 0-13 0,0 0-22 16,0 0-33-16,0 0-40 0,0 0-58 0,0 0-66 16,9-3-77-16</inkml:trace>
  <inkml:trace contextRef="#ctx0" brushRef="#br0" timeOffset="17316.98">22417 1740 64 0,'-4'6'34'0,"4"2"6"0,0-1 2 0,0-7 3 15,0 0 3-15,0 0-5 0,0 0-9 0,0 0-7 16,0 0-9-16,0 0-4 0,0 0-3 0,-3 7-2 15,3-7-5-15,0 0-1 0,0 0 0 0,0 0 1 16,0 0 3-16,0 0 4 0,0 0 4 16,0 0 3-16,0 0 6 0,-5 4-1 15,5-4 2-15,0 0 1 0,0 0-4 0,0 0-3 16,0 0-1-16,0 0-2 0,0 0-1 0,0 0 1 16,0 0 2-16,0 0 2 0,0 0 4 0,0 0 3 15,0 0 1-15,0 0 6 0,0 0 3 0,0 0 4 16,0 0 3-16,0 0 1 0,-5 3 6 0,5-3 4 15,0 0 6-15,0 0 3 0,0 0 4 0,-5 1 5 16,5-1 8-16,0 0 8 0,-7 0 4 0,7 0 8 16,0 0-1-16,0 0 0 0,0 0 4 0,0 0 0 15,0 0-3-15,0 0-2 0,0 0-6 16,0 0-5-16,-2-2-1 0,2 2-5 0,0 0-7 0,4-2-8 16,1-2-15-16,-1-3-9 0,-1 0-11 15,6-3-12-15,-2 0-7 0,7-1-6 0,-1-1-7 16,-2 2-7-16,-2-1 3 0,-2 3-1 0,3 0 1 15,-5 2 4-15,-5 6-4 0,10-5 0 0,-10 5-2 16,7-4 4-16,3 1 0 0,-3 2-8 0,0-1-5 16,2 1-7-16,0 1-8 0,0 0-4 0,-9 0-4 15,0 0-7-15,9 2-2 0,0 0-1 0,-6 1-3 16,5 1 5-16,-1 2-3 0,-1 1 3 16,-2 3 2-16,3-1 4 0,-3 1 2 0,1 0 7 15,1 0 5-15,-1-1 2 0,-4 1 4 16,0 0 4-16,2 0-1 0,-2-1 1 0,1-2 1 15,-2 2-1-15,-2-1 3 0,2 3 1 0,-3-2 3 16,2 2 3-16,-1-2 2 0,-3 2 0 0,1 1 2 16,0 0-2-16,-1 3 1 0,-4 1-1 0,2-1 1 15,2-2-1-15,-1 3 0 0,-1-2-1 0,5-1 0 16,-8-1 3-16,-1 1-1 0,1 1 5 0,-1-3-2 16,0 0 3-16,-5 2 1 0,2-1 2 0,0-1-1 15,-3 2-2-15,2-2 0 0,2 0 0 0,0-1 1 16,4-4-4-16,0 1 1 0,9-7-1 15,0 0-1-15,0 0 1 0,0 0 1 0,0 0-1 16,0 0 3-16,0 0 10 0,0 0 10 0,0 0 9 16,0 0 9-16,0 0 5 0,0 0 3 0,-1 5 6 15,1-2 6-15,2-1-4 0,0 0-9 0,2-1-7 16,3-1 0-16,0 0 4 0,3 0 0 0,-2-2-2 16,-8 2-5-16,0 0 0 0,10-1 2 15,-5-1 1-15,4 1-6 0,-1-1-8 0,6 0-4 16,-4 2-5-16,4-2-5 0,-1 1-3 0,1 0-5 15,1 1-3-15,-1-1-1 0,3 0 0 0,-3 0-2 16,0 1 1-16,-2-1 3 0,-1 0 0 0,2 0-1 16,-3-1 1-16,-2 1-1 0,3-1 2 0,-2 1 6 15,0 0 1-15,-9 1 1 0,8-2-1 16,1 1 3-16,-9 1-1 0,5-1 0 0,4 0-1 16,-9 1-6-16,0 0 0 0,0 0-5 0,0 0 2 15,5 0-4-15,3-1 2 0,-1 1 0 0,-7 0-2 16,0 0 4-16,0 0-2 0,7-1 3 0,-2 0-4 15,-5 1 2-15,0 0-1 0,0 0-1 0,0 0 1 16,0 0-2-16,0 0-2 0,0 0 1 0,0 0-1 16,0 0-3-16,0 0-5 0,0 0-1 0,0 0-5 15,0 0-7-15,0 0-5 0,0 0-8 16,0 0-7-16,0 0-7 0,0 0-8 0,0 0-11 16,0 0-13-16,0 0-6 0,0 0-19 0,0 0-19 15,0 0-27-15,0 0-27 0,0 0-31 16,0 0-33-16,0 0-27 0</inkml:trace>
  <inkml:trace contextRef="#ctx0" brushRef="#br0" timeOffset="18789.75">23052 1591 220 0,'0'0'78'0,"0"0"16"16,0 0 14-16,0 0 15 0,0 0 14 0,0 0-3 15,0 0-6-15,0 0-14 0,0 0-9 0,0 0-5 16,0 0-1-16,0 0-10 0,0 0-12 0,0 0-12 15,0 0-13-15,0 0-11 0,0 0-11 0,0-3-14 16,-1 3-14-16,-3-2-7 0,-4 2-2 0,3 2-3 16,-4 1 1-16,-2 5-1 0,-3 2 2 15,0 3 1-15,-2 1 2 0,2 1 1 0,1 0 1 16,-1 2 2-16,3 2 0 0,-4 1 2 16,2 0-1-16,1 1 3 0,2-3-3 0,5 0 4 15,0 0-5-15,5-4-1 0,0 0 1 0,5 3-2 16,0 0 3-16,4 0-1 0,2-1 1 0,2-2-3 15,4 1 7-15,-3 0 0 0,4-2 3 0,0 2 0 16,0-2 3-16,-1-5 0 0,-1-1 4 0,-1-2 12 16,-1-1 2-16,0-3 13 0,-2 0 6 0,-1-1 12 15,-3 0 8-15,0-2 10 0,1 0 11 16,-3 0 3-16,0 0 9 0,0-2 0 0,1 0 2 16,-3-1-7-16,0-1-6 0,1-4-11 0,0-3-14 15,-1 1-14-15,-1-5-14 0,0-1-9 0,0 0-9 16,1-1-4-16,-4-1-5 0,0 0-2 0,0 0 3 15,0 2 0-15,-4 2-1 0,-1 1 0 0,1 4-2 16,-4-1-4-16,2 0-2 0,-2-1-1 0,-2 1-15 16,1 0-9-16,-1 0-7 0,-3 2-16 0,3-2-17 15,-2 1-19-15,2 0-20 0,0 1-35 16,-3 0-27-16,4 0-46 0,-1 2-60 0,2 0-66 16</inkml:trace>
  <inkml:trace contextRef="#ctx0" brushRef="#br0" timeOffset="23015.14">20629 3242 230 0,'-8'5'89'0,"8"-5"24"0,0 0 23 0,-5 3 19 0,5-3 22 15,0 0 0-15,0 0-6 0,0 0-11 0,0 0-16 16,0 0-12-16,-7 1-12 0,7-1-8 0,0 0-11 15,-4-3-7-15,-1-1-11 0,5 0-2 16,-2-1-6-16,4-4 0 0,0 1-12 0,1-2-5 0,2 0-11 16,1-2-12-16,3 1-3 0,-2 1-10 15,3 1-6-15,-1-2-12 0,1 0 0 0,0 3-7 16,2-2 1-16,-3 3 0 0,1 0 2 0,-5 1-3 16,5 3 3-16,-2 0 0 0,1 0-3 0,0 3 3 15,1-1-1-15,-2 3 0 0,2-1-5 16,0 2 3-16,2 1-7 0,2 0-1 0,-5 2 1 15,3 2-5-15,-5 0-4 0,2 2 1 0,-5 3 1 16,1 1-2-16,-1 2-1 0,-4-1-5 0,0 1-9 16,0 2-3-16,-3 0 1 0,0 1-1 15,0 1 0-15,-2 0 2 0,-2-1 5 0,1-1 8 16,1-1 6-16,-2 0 8 0,1-1 3 0,-4 2 4 16,1-2 1-16,-3 0 3 0,1-1-2 0,-2 0 5 15,-1-1 4-15,0 2 1 0,-3 1 0 0,-1-1-3 16,-2 1 1-16,4-1-4 0,-1-1 4 0,0 1-3 15,-1-2-4-15,4-2 0 0,-3 1-1 0,3-3 1 16,3-1 1-16,2-1-2 0,9-8 1 0,0 0-2 16,0 0 1-16,0 0 2 0,0 0 7 0,0 0 9 15,0 0 11-15,0 0 13 0,-2 5 6 0,2-1 2 16,2-2 4-16,2 0 7 0,1-2-2 0,5 0-4 16,-2-4-8-16,6 4-5 0,0-3-4 0,5 1 5 15,-2 1 0-15,8 0-4 16,7-2-1-16,8 0-3 0,3 1-1 0,6-1-5 15,4 1-6-15,1-1-6 0,0 0-4 0,-8-1-4 16,-1 0 0-16,-8 0 10 0,-7 2 10 0,-8-1 12 16,-22 3 8-16,16-2 8 0,-16 2 8 0,0 0 8 15,0 0-4-15,0 0-10 0,0 0-9 0,0 0-13 16,0 0-7-16,0 0-7 0,0 0-10 0,0 0-5 16,0 0-2-16,0 0 1 0,0 0-6 0,0 0 1 15,0 0 1-15,0 0-3 0,0 0 2 0,0 0 1 16,0 0-4-16,0 0-1 0,0 0-2 0,0 0-4 15,0 0-4-15,0 0-2 0,0 0-4 0,0 0-10 16,0 0-6-16,0 0-12 0,0 0-18 16,0 0-22-16,0 0-26 0,0 0-22 0,0 0-27 15,0 0-30-15,0 0-38 0,0 0-42 0,0 0-44 16,0 0-48-16</inkml:trace>
  <inkml:trace contextRef="#ctx0" brushRef="#br0" timeOffset="29552.08">22610 2686 22 0,'0'0'-2'0,"0"0"2"0,0 0-1 0,0 0-1 0,0 0 1 16,0 0 0-16,0 0-1 0</inkml:trace>
  <inkml:trace contextRef="#ctx0" brushRef="#br0" timeOffset="32618.53">23580 2536 484 0,'-6'-6'89'16,"6"6"17"-16,0 0 6 0,0 0 1 0,-9-3 2 15,6 0-32-15,-4 4-15 0,-4 3-6 0,0 1-6 16,-2 3-11-16,0 1-6 0,-1 3 4 0,-1 1 2 16,1 2 4-16,-1-1-2 0,-2 2-11 0,3-1-12 15,0 0-10-15,5-1 0 0,-1-2-6 16,3-1-3-16,2 1-7 0,4-1-1 0,-2 0 0 15,4 1-1-15,1-1 1 0,-1 0 1 0,4 2 3 16,-2 1-1-16,1 1-1 0,-2 1 1 0,3 1 1 16,-1-1-1-16,1-2 1 0,-2-1 1 0,4-2-2 15,0-1 1-15,-2 0 2 0,-1-5 0 16,5 0-2-16,-4-2 6 0,4-2 1 0,0-1 1 16,1 0 1-16,1 0 0 0,0 0 0 0,-1 0-1 15,1 2-2-15,1-1-3 0,-2 0 0 0,-10-1-2 16,10 0 1-16,-10 0 1 0,0 0 4 15,8-1 8-15,2 2 8 0,-10-1 6 0,0 0 6 0,7-2 8 16,0-1 4-16,1-1 4 0,0 0-1 16,1-2-1-16,0-3-5 0,1 0-2 0,3-1-7 15,-3-2-5-15,5-3-5 0,1 1-5 0,-2-1 10 16,1 0 12-16,-5 0 11 0,-2 0 13 0,1 2 13 16,0 0 10-16,-4 1 8 0,-1-1 4 0,-4 3-10 15,0-1-16-15,-4 0-15 0,-1 2-16 0,1-2-14 16,-1 0-14-16,0 0-13 0,-2-2-15 0,-2 2-17 15,-1 1-16-15,-1-2-18 0,-6 4-33 0,-2 0-23 16,0 1-24-16,-4 1-31 0,-2 3-28 16,-3 1-29-16,3 4-40 0,-5 2-50 0</inkml:trace>
  <inkml:trace contextRef="#ctx0" brushRef="#br0" timeOffset="38136.03">26260 1629 377 0,'-11'1'119'0,"4"0"25"15,-2-1 23-15,9 0 21 0,-7-2 15 0,7 2-14 16,-4-1-21-16,-1-5-14 0,2 1-17 0,2-2-14 16,4-1-14-16,2-2-11 0,0 0-6 0,0-2-13 15,5-1-8-15,-2 0-12 0,6 0-12 0,1-1-16 16,3-1-9-16,0-1-10 15,1 3-10-15,3-1-6 0,1 2 3 0,1 1-5 16,-2 2-1-16,2 3 2 0,-2 1 0 0,-3 3-3 16,-2 4-5-16,-3 2-1 0,0 3-4 0,-4 2 1 15,2 2-5-15,-3 1 3 0,-3 2-3 0,2 2 5 16,-6-1 2-16,3 3-1 0,-1-2 1 0,-4 3-7 16,-1-3 1-16,-5 2 1 0,-2 1-1 0,-4 0 1 15,-4-1-1-15,-3 0 3 0,-4 3 4 0,-4-1 7 16,-8 1 4-16,1 2 0 0,-4 0 2 15,-1 0 1-15,-2 1 3 0,4 1-1 0,-1-1-3 16,3-1 0-16,6-2 2 0,3-3 2 0,7-2 0 16,2-2-3-16,17-14 4 0,-7 11 10 0,4-2 10 15,6-4 24-15,2-4 20 0,5-1 11 0,4-2 7 16,3-1 10-16,6-3 6 0,5-3-6 0,8 0-6 16,3-2-23-16,5-2-14 0,8-1-15 0,4 2-7 15,6-4-7-15,2 2-11 0,-2-1-3 16,-4 2-2-16,-3 0-2 0,-4 1-5 0,-5 1 2 15,-8 3 0-15,-9 0-1 0,-4 2 2 0,-8 2-1 16,-17 4-6-16,9-5-10 0,-9 5-18 16,0 0-22-16,0 0-27 0,0 0-32 0,0 0-41 15,0 0-43-15,0 0-47 0,0 0-50 0,0 0-37 16</inkml:trace>
  <inkml:trace contextRef="#ctx0" brushRef="#br0" timeOffset="40143.05">26566 2653 195 0,'-8'2'62'0,"2"-2"30"16,-3 0 22-16,1 0 20 0,-1-1 18 0,-2 2 12 16,3-1-3-16,-5 0-14 0,2-1-24 15,1 0-25-15,-1 1-19 0,1 0-14 0,1-1-14 16,9 1-13-16,0 0-9 0,0 0-5 16,0 0 4-16,0 0 4 0,0 0 11 0,0 0 3 15,0 0 18-15,-2-3 14 0,2 0 8 0,6-1 12 16,-2 0 1-16,3 1-3 0,5 0-13 0,-3-2-8 15,6-2-20-15,2 1-17 0,5-3-9 0,-7 4-15 16,5-2-10-16,0 3-7 0,0-1-2 0,2 0-9 16,0 2-3-16,2 1-6 0,-2 3-5 0,1 3-3 15,-4 1-3-15,-4 3-3 0,0 0-4 16,-4 0 3-16,-1 2-1 0,-1 1 10 0,-4 0 2 0,-4 2 6 16,-2-1 2-16,-7 0 4 0,-3 2 6 0,1 1 5 15,-4 0 4-15,-4 1-2 0,-3 2 4 16,2-2-2-16,-6 0-2 0,0 0-2 0,3-1-16 15,5 0-12-15,1-5-28 0,3 0-24 0,13-10-29 16,0 0-17-16,0 0-10 0,0 0 1 0,-5 5 20 16,5-4 22-16,4 0 32 0,1-2 28 0,7 0 25 15,1-4 17-15,3 0 12 0,2-3 1 16,0 3-5-16,1-3-9 0,-1 6-4 0,-3 0 5 16,4 0 10-16,-2 2 6 0,1 2 8 15,0-2 13-15,-1 3 7 0,-2 4 12 0,-2 0 8 16,0 2 3-16,-2 2 6 0,-3 3-4 0,-4 1-9 15,-3 1-10-15,-1 0-10 0,0 1-9 0,-5 3-12 0,1-1-3 16,-4 1-8-16,-5 1 2 0,-3-1-1 0,-2 0 0 16,1 1 3-16,-2-1-1 0,-5 3 2 15,-3-3-4-15,3-2-2 0,-3-1-4 0,0-5 6 16,3-2 9-16,0-5 10 0,0-4 2 0,-1-3-1 16,2-3-3-16,5-5 2 0,2-1-1 0,1-2-2 15,4 0-6-15,3 0-10 0,6-1-4 0,2 1 0 16,3 1 0-16,4 0-2 0,7-1-4 0,0 1-2 15,4 0-4-15,0 1 8 0,3 0 11 0,2 0 8 16,0 4 15-16,-3 0 5 0,-3 1 3 0,0 4 1 16,-4 2-6-16,-4 2-21 0,-1 2-32 15,-2 5-44-15,-4 0-65 0,0 1-85 16,3 4-98-16</inkml:trace>
  <inkml:trace contextRef="#ctx0" brushRef="#br0" timeOffset="41544.65">20670 4536 347 0,'0'0'182'0,"-8"6"32"0,8-6 26 0,0 0 25 16,0 0 22-16,0 0-34 0,-6 5-25 15,6-5-23-15,0 0-20 0,0 0-16 16,0 0-15-16,0 0-13 0,-3 1-15 0,2-2-18 0,2-2-18 16,4-2-19-16,2-3-22 0,3-4-12 15,3-1-16-15,2 1-14 0,4 1-9 0,4-2-10 16,0 2-6-16,2 1-1 0,3 1 0 0,-5 2-7 15,-3 0 1-15,1 3-5 0,-2 4 2 0,-2 2-2 16,0 3 0-16,-1 2-2 0,-5 1-2 0,-2 2 2 16,2 0 0-16,-5 0 6 0,3 3-1 0,-4-1 0 15,-2 1 3-15,-2-1 4 0,-4 2 2 0,-1-1-4 16,-3 0 0-16,-2 1 0 0,-1 0 3 16,-2 2 0-16,-2-1-1 0,-3 1-8 0,1-1-5 0,-2-1-15 15,-1-1-21-15,1 0-26 0,1-1-25 16,2-5-26-16,1 1-26 0,14-8-21 0,0 0-16 15,0 0 3-15,0 0 9 0,-3 7 28 0,2-7 26 16,7 0 35-16,2-2 29 0,7-1 28 0,1-2 31 16,5 0 27-16,1 0 26 0,1 2 12 15,3-3 19-15,-6 1 15 0,2 3 24 0,-2 1 19 16,2 0-1-16,0-1 1 0,-4 3-6 16,1 1-8-16,-1 1-14 0,0-1-13 0,-2 2-6 0,-2 2-12 15,-3-1-2-15,-1 0-7 0,-4 1-4 0,-3 1 0 16,-2 2 0-16,-1-1-3 0,-4 1-18 15,-2 1-6-15,-3 1-3 0,1 0-2 0,-2 3 0 16,1 1-1-16,-3 1-7 0,0 0-1 0,-6 0 1 16,-1-2 2-16,2 3 7 0,-8-2 2 0,0 1-1 15,-3-3 1-15,1-3 4 0,-2-1-1 0,-3-2 1 16,0-2-8-16,1-1-16 0,3-1-24 0,-1-6-27 16,4-3-56-16,0-4-63 0,4-1-105 0</inkml:trace>
  <inkml:trace contextRef="#ctx0" brushRef="#br0" timeOffset="42967.37">22648 4097 145 0,'4'-6'55'0,"-1"-1"18"16,1 0 15-16,-4 7 14 0,0 0 14 0,0 0 15 15,0 0-2-15,0 0-4 0,0 0-1 0,0 0 1 16,0 0 1-16,4-8-1 0,-4 8 0 0,0 0-3 16,0 0 1-16,0 0-2 0,0 0-2 0,0 0-4 15,0 0-5-15,0 0-3 0,0 0-3 16,0 0-3-16,0 0-9 0,0 0-4 0,0 0-11 0,0 0-12 16,0 0-9-16,0 0-5 0,0 0-6 15,0 0-8-15,0 0-3 0,0 0-7 0,0 0-2 16,0 0-2-16,0 0-2 0,0 0-4 0,0 0-3 15,0 0-1-15,0 0-5 0,0 0-2 0,0 0-3 16,0 0 0-16,0 0-2 0,0 0-4 0,0 0-2 16,0 0-5-16,0 0-3 0,0 0 0 0,7-2-5 15,-9 6-6-15,-1 3 0 0,1 4 4 0,0 1 4 16,2 6 2-16,0 2 3 0,-2 3 1 16,2-1 4-16,-1 5 5 0,0-6 1 15,1 2-1-15,0-1-2 0,0-1 1 0,0-1 1 16,0-3 1-16,0 0 1 0,0-1 2 0,0 0-1 15,1-3-2-15,-1-2 0 0,3 0 1 0,-3-11 1 16,0 0-2-16,0 0 1 0,0 7-3 0,0-7 2 16,0 0 2-16,0 0-2 0,0 0-2 0,0 0 0 15,0 0-1-15,0 0 0 0,0 0 1 0,0 0-2 16,0 0-2-16,0 0 1 0,0 0-2 0,0 0-4 16,0 0-8-16,0 0-6 0,0 0-13 0,0 0-8 15,0 0-10-15,0 0-16 0,0 0-16 16,0 0-11-16,0 0-15 0,0 0-22 0,0 0-7 0,1 7-21 15,0-3-23-15,-1-4-22 0,2 7-25 0,-2-7-36 16</inkml:trace>
  <inkml:trace contextRef="#ctx0" brushRef="#br0" timeOffset="44283.78">23092 4025 101 0,'0'0'64'0,"7"-4"18"16,-7 4 10-16,6-5 14 0,-6 5 17 15,0 0 0-15,6-4-5 0,-6 4-3 0,0 0-5 16,0 0-5-16,0 0 1 0,0 0-3 0,0 0-12 15,0 0-8-15,0 0-9 0,0 0-16 0,0 0-12 16,0 0-10-16,0 0-14 0,0 0-12 0,0 0-5 16,0 0-7-16,0 1-1 0,-4 1 1 15,3 2-1-15,-4 1-2 0,-4 1 3 0,-1 4 0 16,-2 2 1-16,2 2 1 0,-3 2-3 0,0 1 1 16,3-1 1-16,2 0 0 0,-2 1-2 0,2 1-1 15,2 0 1-15,1 1 0 0,1 0 2 0,1-1-1 16,0 2 1-16,1-1 0 0,2-1 1 0,2 1-2 15,1-3-5-15,-1 0-4 0,0-2-1 0,2-4-2 16,1-1-3-16,0-1 0 0,2-2 0 0,-2-1 6 16,4-4 5-16,1-1 5 0,2-1 2 0,5-3 2 15,-1 0 4-15,4 0 0 0,1-2 9 0,-2-1 6 16,0 0 14-16,-2-2 9 0,1 1 6 0,-4-1 10 16,-1-1 7-16,-3 1 15 0,-4-1 5 15,-1 0 0-15,-1 1-6 0,-1-3-5 16,-1-1-4-16,2 0-11 0,-4-1-6 0,0-1-16 15,0 0-12-15,0-1-14 0,-4 1-8 0,4 1-9 16,-2 0-7-16,0 1-1 0,0 1-6 0,-1 1-6 16,1 1-15-16,-2 0-10 0,-1 3-13 0,1-2-9 15,-2 1-14-15,2-2-16 0,1 3-19 0,-2-3-23 16,0 1-15-16,-1 1-22 0,2 1-35 0,-1-1-39 16</inkml:trace>
  <inkml:trace contextRef="#ctx0" brushRef="#br0" timeOffset="44802.7">23599 4026 286 0,'-2'-5'85'0,"-4"-2"18"0,6 7 19 15,0 0 14-15,-6-7 16 0,6 7-2 16,-6-6-5-16,6 6-17 0,0 0-16 0,0 0-12 16,0 0-16-16,0 0-12 0,0 0-17 0,-5-2-15 15,-3 2-14-15,3 0-9 0,-4 4-9 0,1 2-7 16,-3 1-3-16,-2 3-1 0,0 4-2 0,-2 2 1 15,1 3-2-15,0-1 2 0,-1 0-1 0,2 2 2 16,1-1 1-16,3 2-3 0,0 0 0 0,7-1 3 16,2-2-5-16,0-2-2 0,2 0 5 0,3-2-3 15,3 0-5-15,5-3-2 0,1-1-3 16,0-2 2-16,6-3 3 0,2-3 5 0,5-1 4 16,-3-2 6-16,2-2 13 0,2-3 18 0,-1-1 26 15,0-2 18-15,-7 2 23 0,2-4 15 0,-7 2 5 16,-3-2 1-16,-2-2-6 0,0 0-4 0,-2-2-17 15,-4 0-12-15,-2 1-8 0,2-2-9 0,-1-1-5 16,-1 1 0-16,1 0-2 0,-7-1-9 0,3 2-9 16,-3 1-11-16,0 2-22 0,-1-1-16 15,-4 1-12-15,-1 3-21 0,-2-1-21 0,-3 2-16 16,-4 0-15-16,-3 3-15 0,-1 2-15 0,-4 0-24 16,0 2-41-16,0 4-43 0,0 0-52 0</inkml:trace>
  <inkml:trace contextRef="#ctx0" brushRef="#br0" timeOffset="50967.79">26561 3545 61 0,'0'0'10'0,"0"0"3"0,0 0 1 0,0 0 3 16,0 0 0-16,0 0-1 0,5-6 1 0,-5 6-2 16,0 0-1-16,0 0 1 0,0 0 3 0,0 0 3 15,0 0 4-15,0 0 7 0,0 0 1 0,0 0 7 16,0 0 10-16,0 0 9 0,0 0 5 0,0 0 1 15,0 0 0-15,0 0 0 0,0 0 1 0,0 0 1 16,0 0-5-16,0 0-8 0,0 0-5 16,0 0-1-16,0 0 0 0,0 0-2 0,0 0-5 15,0 0-8-15,0 0-4 0,0 0-4 0,0 0-6 16,0 0-5-16,0 0-6 0,0 0-5 0,0 0-4 16,0 0-2-16,0 0 2 0,-3-3-4 0,1 1 1 15,1 0-2-15,-3 4 2 0,-4 1 0 16,4 2 0-16,-5 0 1 0,-2 4 7 0,-1-1 9 15,1 4-1-15,2-2 1 0,-3 0 0 0,1 1 2 16,-1-1 1-16,1 2 1 0,-6-2-7 0,4-1-7 16,-1 2 2-16,-2-1 4 0,1 2 23 0,-2 0 4 15,3 0 2-15,-3-1-1 0,3 0-3 16,-3 0 1-16,5 0-2 0,-1-2-4 0,1 0-21 16,2-2-6-16,5-1-3 0,-2-2 0 0,0-1 2 15,3 2-1-15,-2-1 1 0,2 1 1 0,0-2 2 16,-4 2 6-16,2 0 5 0,1 1 8 0,-6 1 1 15,4-1 2-15,-3 1-1 0,3-3 2 0,-1 2-6 16,1-2-5-16,2 2-3 0,5-6-9 0,0 0 0 16,-8 7-1-16,8-7 0 0,0 0-1 0,0 0 3 15,0 0 12-15,0 0 12 0,0 0 12 0,-1 4 5 16,1-4 3-16,1 1 2 0,3-1 7 16,2 2 3-16,0-2-7 0,2 2-6 0,-1 0 7 0,-1-4 6 15,4 0 5-15,1-3 8 16,-11 5-9-16,7-6 1 0,2 6-5 0,0 0-9 15,-1-2-12-15,2 0-10 0,3 0-8 0,1 0-6 16,3 1-2-16,2 3-1 0,1-1-1 0,2-1 4 16,2-2-6-16,2 0-3 0,-3 1-4 0,0-1-2 15,3-1 3-15,-6 0-2 0,2-1-1 0,-3-2-2 16,-1 5-1-16,-6-1 0 0,0-1-1 0,1 0-4 16,-3-2-9-16,0 2-11 0,-2 0-14 0,-2 0-14 15,-6 3-10-15,0 0-9 0,7-2-9 0,0 1-10 16,0-3-12-16,0 1-11 0,-7 3-9 0,7-2-12 15,-1-2-24-15,-1 0-34 0,-1 1-37 0,4-1-44 16</inkml:trace>
  <inkml:trace contextRef="#ctx0" brushRef="#br0" timeOffset="51494.67">26685 3537 585 0,'-6'-13'168'16,"0"0"20"-16,0 3 13 0,6 10 10 0,0 0 8 0,0 0-48 15,0 0-31-15,0 0-37 0,0 0-32 0,0 0-17 16,0 0-11-16,0 0-7 0,0 0-12 16,0 0-7-16,0 0-10 0,0 0-1 0,0 0-8 15,0 0-5-15,-4-1-3 0,1 5-4 0,0 3 4 16,3 5 0-16,0 2 2 0,-3 3-2 0,4 3 3 15,-1 2 3-15,0 5-2 0,2 3 6 0,-5-2-1 16,2 3 5-16,-2 1 3 0,2 0 3 0,-3-2 0 16,3 0 0-16,0 1-2 0,-2-5-1 0,2 1 0 15,-2-3-5-15,2-2 2 0,0-3-1 0,1-4 1 16,-2-2 0-16,2-1 3 0,0-2-3 0,-2-1 0 16,0 0 2-16,2-9-6 0,0 0 1 0,0 0 1 15,0 0-2-15,0 0 1 0,0 0 1 16,0 7 1-16,0-7-2 0,0 0 3 0,0 0-1 15,0 0-3-15,0 0 2 0,0 0-2 0,0 0 1 16,0 0 1-16,0 0-2 0,0 0 0 0,0 0-2 16,0 0 2-16,0 0 2 0,0 0-1 15,0 0 0-15,0 0-2 0,0 0 2 0,0 0 2 16,0 0 0-16,0 0 3 0,0 0 6 0,0 0 12 16,0 0 8-16,0 0 6 0,0 0 4 0,0 0 3 15,0 0 8-15,0 0 3 0,0 0-2 0,0 0-10 16,0 0-4-16,0 0-5 0,0 0-2 0,0 0-4 15,0 0-6-15,0 0-6 0,0 0-6 16,0 0-14-16,0 0-28 0,0 0-33 0,0 0-32 0,0 0-37 16,0 0-43-16,0 0-62 0,0 0-66 15</inkml:trace>
  <inkml:trace contextRef="#ctx0" brushRef="#br0" timeOffset="62706.9">22662 2761 283 0,'1'-2'81'0,"-1"-1"19"0,0 3 16 16,0-1 17-16,-1 1 20 0,-3 0-2 0,-3 0-13 16,-1 1-12-16,8-1-9 0,0 0-5 0,0 0-9 15,-9 2-7-15,9-2-10 0,0 0-12 0,0 0-4 16,0 0-2-16,0 0 5 0,0 0-4 0,0 0 3 15,-1 2 3-15,-2 0 4 0,9 2-2 0,0-3-1 16,1-1-7-16,1 2-6 0,0-1-8 0,6 0-7 16,-3-1-10-16,5-2-14 0,-6 0-2 15,4-2-5-15,0 0-2 0,1 0-4 16,2 1-6-16,1-2 1 0,2-1-4 0,2 2-1 0,0-3-2 16,0 1-4-16,-2 0-6 0,-1 0-12 15,0 0-10-15,-3 1-24 0,-2-1-29 0,0 1-25 16,-14 5-29-16,0 0-31 0,0 0-32 0,0 0-31 15,0 0-28-15,0 0-16 0</inkml:trace>
  <inkml:trace contextRef="#ctx0" brushRef="#br0" timeOffset="63301.02">22702 2717 411 0,'-9'-1'185'0,"9"1"29"15,0 0 32-15,0 0 15 0,-9 0 18 16,4 2-41-16,5-2-43 0,0 0-43 0,0 0-41 15,-5 2-32-15,2 1-35 0,2 1-19 0,1 2-18 16,0 2-14-16,0 3 0 0,0 0-6 0,0 1 2 16,0 3 4-16,0 3 3 0,0 1 2 0,0 3 2 15,-2 0 2-15,-1 2-2 0,1 0 4 0,2-1-1 16,-1-2-3-16,0 1 0 0,-1-2-3 16,0-5-2-16,-2-3-4 0,3 0-1 0,-2-1-3 15,1-3 1-15,-2-2-1 0,1 1 0 0,3-7 2 16,0 0 1-16,0 0-6 0,0 0-4 0,0 0 3 15,0 0 2-15,3 5 2 0,1-2 2 0,0-3 1 16,2 1 3-16,-2-2 15 0,0 0 15 16,3-2 3-16,5-2 0 0,-2-4 1 0,3 1 0 15,-3-2 0-15,4 1 0 0,1-2-10 0,1-1-7 16,3 3-5-16,1-1-2 0,1 1-1 0,-1 0-4 16,1 5 2-16,-4-1-2 0,2 2-1 0,-4-1 0 15,0 5-1-15,-1-1-1 0,-3 1 0 0,-11-1-2 16,10 3-3-16,-3 1 3 0,-3 1-2 0,3 0-2 15,-5 1 2-15,0 1-2 0,-1 3 4 16,-1 1 1-16,-1 3 0 0,-2 2-1 0,0 0 5 0,-4 2 0 16,-2 1 1-16,1 0 5 0,-3 4-1 0,3-1 0 15,-5-1 0-15,-1 1 2 0,0 0 1 16,-2-1 0-16,0-1-2 0,1-3 0 16,1-1 2-16,-2-2 1 0,0-2 3 0,2-2 0 15,-2-2-3-15,4-2 1 0,0-4 5 0,2-3 3 16,1 0-4-16,4-2 2 0,5 3 1 0,-7-4-3 15,5-2 5-15,2 6 3 0,0 0 4 0,-3-6 10 16,2-1 10-16,1 1 7 0,0 0 7 0,2 0 8 16,0 1 2-16,2-2 3 0,1 0-3 0,-5 7-10 15,5-4-9-15,0-1-9 0,2 1-11 0,-1 0-10 16,1 1-12-16,0-2-27 0,2 0-38 0,1 1-46 16,2 1-46-16,-4 2-58 0,0 0-87 15</inkml:trace>
  <inkml:trace contextRef="#ctx0" brushRef="#br1" timeOffset="93219.72">21023 6149 307 0,'0'0'64'16,"5"5"18"-16,1-1 11 0,-4-4 16 0,-7-4 12 15,-1 1-11-15,-1-5-7 0,-2 0-7 0,0 1-7 16,0-3-11-16,0-1 0 0,6 5-3 0,1 0 4 16,-1 0 9-16,2 0 5 0,1 6 0 0,-1-7 4 15,1 7 0-15,0 0-1 0,0-8-4 0,-3 2-10 16,3 6-11-16,0-7-9 0,0 7-2 16,0 0-14-16,0 0-5 0,-4-6-8 0,2 1-5 15,2 5-7-15,0 0 1 0,0 0-3 0,0 0-3 16,0 0 4-16,0 0 1 0,0 0 30 15,0 0-17-15,0 0 0 0,0 0 8 16,0 0 4-16,0 0-1 0,0 0-1 0,0 0 1 16,0 0-5-16,0 0-8 0,0 0-5 0,0 0-14 15,0 0-11-15,0 0-7 0,0 1-6 0,0 3-16 16,5 3 0-16,-1 5 0 0,3 7 0 0,1 7 4 16,5 3 5-16,1 6 4 0,1 5 2 0,4 5 12 15,-1 0 0-15,3 2 2 0,-5-2-1 16,4-3 1-16,-6-4 1 0,1-4-3 0,-4-1-3 0,0-5-3 15,-1-3-1-15,-4-3-1 0,1-3 0 16,-5-4 1-16,0-2-1 0,0-1 1 0,-2-1-2 16,4-3 1-16,-4 1-2 0,0-9 3 0,0 0 1 15,0 0 1-15,0 0-1 0,0 0 6 0,0 0 6 16,0 0 4-16,0 0 5 0,0 0 8 0,4 2 14 16,1-1 15-16,-5-1 26 0,1-2 15 15,2-5 15-15,1-1 12 0,1-1 0 0,-1-4-10 16,2-3-18-16,0-4-13 0,1-5-22 0,0-1-24 15,0-3-15-15,3-3-15 0,2-4-5 0,3-3-2 16,-2-3 3-16,1-2-4 0,4 2-6 0,-3-2 1 16,7 4 0-16,-2 3 2 0,-1 1-1 0,-4 6 5 15,1 5 1-15,-3 4 2 0,-3 5 7 16,-2 4-1-16,-8 12 1 0,0 0-3 0,9-9-2 16,-9 9-4-16,0 0-7 0,0 0-12 0,0 0-22 15,0 0-14-15,5-7-25 0,-4 0-26 0,2 1-29 16,-1 1-34-16,1-3-33 0,1 0-31 0,1-2-20 15,0 0-24-15,2-1-16 0,-3-1-15 0,3 3-13 16</inkml:trace>
  <inkml:trace contextRef="#ctx0" brushRef="#br1" timeOffset="93693.02">21359 6177 360 0,'-9'6'127'16,"9"-6"34"-16,0 0 20 0,-7 4 10 0,7-4 4 16,0 0-48-16,-4 7-21 0,2 1-15 0,0 0-1 15,2 3-21-15,0 1-4 0,4 2-9 0,0 3 2 16,2 1-1-16,3 2-7 0,0 3-7 0,4 4 4 16,3 2 3-16,2 0-9 0,3-1-1 0,-2-1-4 15,-1 0-3-15,1-3 1 0,-1 0-12 0,-2-1-20 16,1-1-14-16,-3-4-6 0,-4-4-4 0,-2 0 2 15,-2-3 0-15,1 1 0 0,-1 1 2 0,1 0-1 16,-2-3-1-16,-1 0 1 0,-1-4 2 0,-3 1 0 16,0-7 4-16,0 0 6 0,0 0 7 15,0 0 8-15,0 0 10 0,0 0 10 0,5 1 16 16,-5-1 12-16,4 0 12 0,0-3 10 0,0-1 3 16,0-1 3-16,1-5 2 0,-4-2-10 0,2-3-16 15,3-4-12-15,1-10-23 0,2-2-26 16,1-6-15-16,0-5-19 0,4-6-14 0,3-7-7 15,2-1 0-15,-1-1 2 0,0 4 12 0,-1 0 15 16,-2 3 2-16,-1 9 10 0,0 4 2 0,-7 7 8 16,0 6 2-16,-3 6-1 0,-1 5-3 0,-3 13-2 15,0-10-3-15,0 10-1 0,0 0-5 0,0 0-11 16,0 0-9-16,0 0-15 0,0 0-15 0,0 0-21 16,0-12-22-16,0 3-23 0,-1 3-29 15,-3 1-30-15,4 5-37 0,-1-6-41 0,0 1-46 16,1 5-51-16</inkml:trace>
  <inkml:trace contextRef="#ctx0" brushRef="#br1" timeOffset="94002.59">22115 6238 485 0,'-14'1'191'0,"-3"2"30"15,-1 0 17-15,0-2 13 16,3 1 5-16,15-2-66 0,0 0-39 0,0 0-28 16,0 0-28-16,0 0-28 0,0 0-12 0,0 0-6 15,0 0 5-15,0 0-3 0,0 0-2 0,-2 1 1 16,4 0-1-16,2-1 5 0,1 1 4 0,3 0-3 16,3 0 2-16,1-2 7 0,3 1 5 0,2 0 4 15,4-1 11-15,-3 1 4 0,1-2-4 0,2 2-2 16,-2 0-8-16,2-2-8 0,-1 0-12 0,2-1-14 15,0 0-15-15,1-1-6 0,-4-1-12 0,1-1-17 16,-1 1-23-16,-3-2-25 0,1 0-29 16,-2 2-31-16,0 0-37 0,-15 5-60 0,11-6-58 15,-11 6-62-15,0 0-66 0</inkml:trace>
  <inkml:trace contextRef="#ctx0" brushRef="#br1" timeOffset="94201.66">22069 6389 319 0,'-10'7'161'0,"10"-7"36"16,0 0 32-16,0 0 30 0,0 0 26 16,0 0-27-16,0 0-24 0,-3 4-17 0,7-1-15 15,5-1-17-15,4 0-18 0,4-1-21 0,4 0-19 16,2 0-12-16,4-1-11 0,1-1-15 0,4-1-19 16,0-1-21-16,-4-1-18 0,-1 0-22 15,-1 1-30-15,-5-1-33 0,1 0-41 0,-3 0-45 16,-1-1-62-16,-3 0-82 0,-2-1-114 0</inkml:trace>
  <inkml:trace contextRef="#ctx0" brushRef="#br1" timeOffset="95068.31">23574 5907 757 0,'-8'-8'168'0,"4"2"28"0,4 6 19 0,-7-5 2 16,-2 2 10-16,3 3-49 0,-1 0-36 0,-1 2-28 15,2-1-32-15,-3 1-27 0,1 0-19 0,8-2-7 16,-7 2-7-16,7-2-11 0,-4 3-7 0,-3 0-10 16,3 1-1-16,-3 1 3 0,-1-2-3 15,2 2 4-15,-3 5-1 0,-1-3 3 0,-2 1-4 16,2-2 5-16,-2 2-1 0,1 0-2 0,1 1 2 16,-2-1-2-16,3 4 1 0,-4 2-2 0,2-2 0 15,-2 2-2-15,3 2 2 0,-3 1 0 0,-2 2 4 16,1 1 3-16,-4 2-2 0,5-1 3 15,-1 0 3-15,4-4-1 0,-1 1 2 0,4 0-2 16,0-2-2-16,4 1-1 0,0-4 1 0,3 0-1 16,4-1 2-16,-1 1 0 0,3-2-1 0,3 1 2 15,5 0-3-15,-3 1-5 0,6-1-3 0,1-2-4 16,0 2-5-16,2-4-3 0,2 0-4 0,1-2 0 16,1-1 1-16,2-2 4 0,-7-3 6 0,4-3 9 15,-4 0 9-15,3-1 12 0,-2-1 17 0,-4 0 17 16,1-1 18-16,-2-1 11 0,-3-1 12 0,-1 2 8 15,-1-3 13-15,-1 2 7 0,-2-3 0 16,-1 2-9-16,-1-3-15 0,-3 1-7 16,-2 0-10-16,-1-3-14 0,-5 2-23 0,2-2-18 15,-4 0-15-15,-1 1-16 0,-2-2-11 0,-3 2-14 16,-4 0-10-16,-3 2-18 0,-2 1-12 0,-1 3-8 16,1 2-20-16,-5 2-18 0,-2 5-22 0,-2 3-38 15,3 2-39-15,0 4-53 0,-1 1-77 0</inkml:trace>
  <inkml:trace contextRef="#ctx0" brushRef="#br1" timeOffset="99351.72">6842 2486 607 0,'0'0'143'0,"0"0"16"0,0 0 26 0,0 0 20 15,0 0 21-15,0 0-32 0,0 0-30 0,0 0-16 16,0 0-19-16,0 0-6 0,0 0-17 0,0 0-8 15,0 0-9-15,0 0-1 0,2-5-2 0,-2 5-10 16,0 0-8-16,0 0-11 0,0 0-12 0,0 0-11 16,0 0-15-16,0 0-17 0,0 0-4 0,0 0-4 15,1 0 0-15,0 3 2 0,0 3-2 16,1 2 1-16,1 0 2 0,-1 1-1 0,-1 1-1 16,-1 0 1-16,0-10-2 0,-3 9-1 0,3-9 0 15,0 0-8-15,2 6-12 0,-4 1-13 0,2-7-18 16,0 0-15-16,-2 7-28 0,1-1-29 15,-1 2-35-15,0-1-33 0,1 2-49 0,-2 1-37 16</inkml:trace>
  <inkml:trace contextRef="#ctx0" brushRef="#br1" timeOffset="100108.52">7166 3028 228 0,'0'0'127'0,"0"0"26"15,0 0 15-15,0 0 19 0,0 0 14 0,0 0-16 16,0 0-25-16,0 0-28 0,0 0-21 0,0 0-17 15,2-5-11-15,-2 5-16 0,2 0-12 0,0 0-14 16,3 3-7-16,1 3-2 0,0 5-8 0,-2 3-1 16,3 2-3-16,1 4 0 0,0 3 1 0,-1 0-1 15,1 0-1-15,2 2-3 0,-3 0-1 0,2-2-5 16,1 2-1-16,-1-4-1 0,-2 1-6 0,4-4 1 16,-5-2-2-16,2-3 2 0,-2-2 0 0,-2-1 0 15,-4-10-3-15,0 0-2 0,0 0 5 16,0 0 1-16,0 0-1 0,0 0 7 0,0 0 6 15,0 0 13-15,0 0 90 0,0 0-61 0,0 0 14 16,0 0 12-16,8 3 13 0,-8-3 6 0,3 1 8 16,-1-4 0-16,0 0-72 0,2-6 68 15,-3-2-11-15,2-3-13 0,1-5-14 0,1-5-12 16,0-2-15-16,3 0-14 0,-3 3-14 0,3-2-7 16,1 1-2-16,-3 4 2 0,2 0 1 0,-3 3 5 15,-1 4 1-15,-4 13-1 0,5-9 1 16,-5 9-4-16,0 0 0 0,3-8-5 0,-3 8-1 0,0 0-2 15,3-5-2-15,1-5-3 0,-2 0-3 16,1-1-1-16,2-3-1 0,-1 0-2 0,3-2-4 0,-1-3 0 16,-1-1 0-16,-1 1 4 0,2 0 1 15,-2 3 4-15,0 2-1 0,1 2 3 0,-5 12 3 16,0-10-4-16,0 10-6 0,0 0-10 0,0 0-7 16,0 0-4-16,0 0-7 0,0 0-5 0,0 0-2 15,0 0-2-15,0 0 2 0,0 0 0 0,0 0-3 16,0 0-2-16,0 0-6 0,0 0-11 0,0 0-15 15,0 0-15-15,0 0-21 0,0 0-20 0,0 0-25 16,0 0-34-16,0 0-37 0,0 0-49 0</inkml:trace>
  <inkml:trace contextRef="#ctx0" brushRef="#br1" timeOffset="100502.21">7428 3045 484 0,'0'0'125'0,"0"0"16"0,0 0 15 0,-3 5 6 16,2 0 5-16,1 1-35 0,1-2-36 0,2 1-29 15,2 2-18-15,6 4-8 0,0 2-10 0,3 3 0 16,-1 3 3-16,0 1 2 0,0 2 5 0,3 1 5 16,-2 2 1-16,3 1 1 0,-1-2 0 0,-3-1-7 15,1-3-4-15,-1-2-9 0,-4-5-1 0,1-2-5 16,-5-1-6-16,-5-10-10 0,0 0-3 15,0 0 4-15,0 0 8 0,0 0 16 0,8 5 13 16,-8-5 10-16,0 0 14 0,0 0 12 0,0 0 12 16,0 0 7-16,0 0 0 0,0 0 0 0,0 0-2 15,1 0 2-15,-1-4 1 0,-4 0 2 0,3-3 0 16,0 0 2-16,1-2 1 0,0-1-12 0,2-4-11 16,1-8-17-16,-2-5-15 0,7 2-15 0,2-4-15 15,1-3-16-15,1-2-11 0,1 1-1 0,-4 1 2 16,1 2 2-16,-4 2 0 0,1 8-6 15,-1 4-10-15,-3 3-13 0,-3 13-25 16,4-9-36-16,-4 9-35 0,0-8-37 0,3 5-49 16,0-6-50-16,-2-1-47 0,3-2-74 0</inkml:trace>
  <inkml:trace contextRef="#ctx0" brushRef="#br1" timeOffset="101724.87">8467 3134 51 0,'-8'-2'14'0,"-4"1"3"15,2 0 3-15,-2 1 6 0,1 0 11 16,-2 1 2-16,-1 1 4 0,1 0 3 0,2 1 8 16,-2 0 4-16,0-1 1 0,3 0 1 0,1-1-2 15,-1 1 5-15,1-1 7 0,0 2 2 0,2-3-7 16,0 2 7-16,-2-1 6 0,9-1 4 0,-8 1-3 16,8-1-1-16,0 0-5 0,0 0-1 0,0 0 6 15,0 0-7-15,0 0 1 0,0 0 4 0,0 0 2 16,0 0 4-16,3 2-2 0,-1-1 2 15,6 0-7-15,0 1-9 0,1-1-9 0,6-1-8 0,3 1 3 16,10 0-3-16,6 0 4 0,7-1-6 16,5-2 1-16,9 0 2 0,8 0 6 0,12 0-2 15,10 0-10-15,6 0-7 0,8 0-12 0,5-1 1 16,7 1-5-16,6 0 3 0,3 2-6 0,-4 0-2 16,5-1-2-16,1 1 1 0,1-1-1 15,3 1-2-15,1 1-2 0,-4 0-2 0,2-1-1 16,-6 1-1-16,-5-1 2 0,-4 0-5 0,-8 2 4 15,-6-2-3-15,-8 1 3 0,-6-2-2 0,-9-1-1 16,-9 1 3-16,-9-2-3 0,-10 0 3 0,-7 1-1 16,-6-1 5-16,-7 1 4 0,-7 0 3 0,-18 2 2 15,0 0-2-15,13-3 1 0,-13 3-1 0,10-4-1 16,-10 4-4-16,0 0-6 0,0 0-3 16,6-2 0-16,-6 2-2 0,0 0-1 0,0 0-1 15,0 0-1-15,0 0-2 0,0 0 0 0,0 0-3 16,0 0-4-16,0 0-4 0,0 0-6 0,0 0-4 15,0 0-8-15,0 0-5 0,0 0-5 0,0 0-6 16,0 0-9-16,0 0-4 0,-2-4-1 0,1 2 0 16,-2 0 2-16,-2-2 3 0,-1-1 3 0,1 0 7 15,0 0 9-15,-4-1 7 0,0 2 7 16,-3-1 5-16,5-2 7 0,-4 0 2 0,2 1 4 0,0-1 0 16,0 1 5-16,-2-3 1 0,-2 1 1 0,-1-1 4 15,3 0 0-15,-4 2 7 0,3 2 0 16,1 1 3-16,1-1-1 0,10 5 3 15,0 0 0-15,0 0-2 0,0 0-2 0,0 0-6 16,0 0-6-16,0 0-4 0,-1 0-7 0,2 3-6 16,2 0-9-16,6 3-6 0,0 3 2 0,3 0 3 15,3 0 4-15,2 1 3 0,3 1 4 0,1 1 6 16,-5-3 6-16,2 1 5 0,-4-2-1 0,-1 0-2 16,-2-2 1-16,-1 2-2 0,-10-8 4 0,0 0-2 15,0 0-3-15,0 0 3 0,8 6 0 0,-8-6 0 16,1 6 1-16,-2-1-1 0,-5-1 0 0,0-2-1 15,-1 1 2-15,-5 0 0 0,1 2 2 0,-2 2 3 16,-5 1-3-16,3 1 4 0,-3 3-1 16,1-1 1-16,1 1 0 0,-2 2-1 0,0 1-2 15,0 0-3-15,4-1-1 0,-1-3-3 0,3 1 3 16,2-3-4-16,6-2 0 0,4-7 0 0,0 7-2 16,0 0 0-16,4-1 1 0,1-4 2 0,0 0 1 15,3-1 5-15,-1-1 4 0,0-1 6 16,-7 1 10-16,9-2 9 0,-9 2 9 0,7-1 9 15,0-2 1-15,-7 3 10 0,0 0 8 0,0 0 6 16,0 0 5-16,0 0 1 0,5-4 5 0,-5 4 5 16,0 0 5-16,1-6 2 0,2 1 1 0,-3 0 1 15,0-2-1-15,-3 1-6 0,2-2-9 16,-2 0-12-16,-1-1-13 0,2-4-8 0,2-1-15 16,-1-2-12-16,2-3-13 0,-1 0-3 0,4-1-3 15,1-1-4-15,0-1 2 0,1 0-5 0,1 0 1 16,-2 3-6-16,-1 3-4 0,1 2-11 0,-1 2-20 15,2 1-31-15,-1 4-45 0,-5 7-52 0,0 0-70 16,0 0-85-16,0 0-108 0</inkml:trace>
  <inkml:trace contextRef="#ctx0" brushRef="#br1" timeOffset="103068.91">624 7594 385 0,'0'0'126'0,"0"0"20"0,0 0 19 16,-4-4 19-16,4 4 8 0,-5-3-53 0,-1 1-33 16,1 3-20-16,0 5-18 0,-3 3-18 15,3 3-15-15,-4 5-18 0,5 4-10 0,-1 5 3 16,-2 1 0-16,4 2 4 0,-1 3 0 0,-1 0 1 15,1 0-7-15,3-1 1 0,1-2 0 0,0 1 0 16,-2-5-2-16,4-4 0 0,1-4-3 16,-1-4-1-16,3-2 4 0,-1-1 6 0,-4-10 15 0,5 6 9 15,0-3 12-15,0-1 12 0,-5-2 16 16,4-2 12-16,2 0 7 0,-6 2-1 0,8-4-10 16,-4-1-9-16,0-1-12 0,5-3-19 0,1-2-44 15,3-5-57-15,4-3-77 0,3-5-82 0,1-7-84 16</inkml:trace>
  <inkml:trace contextRef="#ctx0" brushRef="#br1" timeOffset="103384.53">651 7438 979 0,'0'0'141'0,"-7"-8"21"0,7 8 16 16,0 0 14-16,0 0 11 0,0 0-54 15,0 0-27-15,0 0-28 0,-7-6-21 0,7 6-21 16,-9-1-16-16,9 1-14 0,0 0-9 0,0 0-3 16,-5-1-7-16,-3 2-4 0,2 0-8 0,1 1 1 15,5-2-4-15,0 0-5 0,-5 1-7 0,-3 0-7 16,3 1-3-16,-4 0 4 0,9-2 6 0,0 0 0 16,-5 0 3-16,5 0 4 0,0 0 8 0,0 0 7 15,0 0 8-15,0 0-1 0,0 0 11 16,0 0 8-16,-3-4 13 0,4 0 6 0,2-2 5 15,0 1 3-15,3-1-3 0,-1 2-1 0,1 0-11 16,2-1-14-16,0 1-22 0,-8 4-28 0,14-3-34 16,-9 3-44-16,4 1-44 0,-2 3-64 0,4 0-77 15</inkml:trace>
  <inkml:trace contextRef="#ctx0" brushRef="#br1" timeOffset="104716.85">1816 6687 148 0,'4'-16'42'16,"0"-3"20"-16,1 4 15 0,-2 0 25 0,1 1 25 16,1 3 3-16,-2-1 0 0,-3 12-7 0,0 0-8 15,0 0-20-15,0 0-15 0,0 0-26 0,0 0-27 16,0 0-19-16,0 0-12 0,0 0-9 0,0 0-1 16,0-3 1-16,0 6-1 0,-3 9 0 0,-2 11 3 15,1 11 1-15,-3 10 3 0,-2 10 11 0,1 9 12 16,-3 10 2-16,-1 9-1 0,2 1 5 0,0 5 0 15,-1 0 27-15,0 0 10 0,-1 0 9 16,2 2-10-16,-1 0 24 0,0-1 12 0,0-2-7 16,2-4 5-16,0 0-28 0,1-2 8 0,2 0-8 15,-2-5 4-15,1-3-30 0,0-2 4 0,1-3 18 16,1-1-2-16,-3-1 1 0,2 1-18 0,-2 3-7 16,-1 3 19-16,0 0 3 0,0 0-15 15,0 3 0-15,0-1-3 0,0-1 1 0,0-6-3 16,0 0 0-16,2-2-22 0,-2-3 14 0,5-8 2 15,-1-1-15-15,-2 1 2 0,1-4-1 0,1-5 1 16,0-3 1-16,2-1 1 0,1-5-18 0,-2-4 1 16,1-5-2-16,1-3 0 0,2-6 1 0,-3-5 2 15,3-14 0-15,0 0-2 0,0 0 3 0,0 0 2 16,0 0 2-16,0 0 2 0,0 0 1 16,0 0 1-16,0 0 0 0,0 0 1 0,0 0 0 15,0 0-3-15,0 0-9 0,0 0-13 0,0 0-15 16,0 0-20-16,-1 3-20 0,-4-4-17 0,5-6-48 15,-3-6-42-15,1-6-67 0,-5-11-80 0</inkml:trace>
  <inkml:trace contextRef="#ctx0" brushRef="#br1" timeOffset="105153.63">1228 9473 331 0,'-9'-1'150'0,"9"1"-35"0,0 0 72 0,0 0 12 15,0 0 5-15,0 0-47 0,0 0-40 16,0 0-32-16,-4 1-21 0,4 6 40 15,0-3-63-15,4 7-1 0,5 1 9 0,1 6 5 16,-1 4 13-16,5 6 1 0,-1 2 6 0,2 3-3 16,-7 0-7-16,-1-2-13 0,1 2-13 0,-4-1-10 15,1-2-12-15,-1-1-1 0,0-3-2 0,-4-4-2 16,1-2 1-16,1-3 0 0,0-4 0 0,-2 1-3 16,0-3-2-16,0-11 1 0,0 0-6 0,0 0 4 15,0 0 4-15,0 0 7 0,0 0 13 0,0 0 12 16,0 0 13-16,4 4 12 0,2 0 12 0,-2-7 9 15,0-2-1-15,5-2-2 0,1-4-13 16,5-2-11-16,2-5-15 0,1-4-18 0,5-2-13 16,0-1-7-16,1-2-10 0,3-1-2 0,-3-1-2 15,-2 1 2-15,0 1 4 0,-3 4 4 0,-4 3-2 16,-2 4-2-16,-2 2 3 0,-11 14-1 0,0 0 3 16,0 0-1-16,0 0-4 0,0 0-3 0,0 0 3 15,2-9 0-15,-4 2-1 0,-1 2-4 0,-1 3-2 16,-2-1-3-16,-2 2 3 0,-1-2 0 15,-4 1-1-15,-5-1-8 0,0-2 1 0,3-1-1 16,-3 3 5-16,-2-1-8 0,-2 0-17 0,-1 0-6 16,-4 2-10-16,1 0-13 0,2 1-24 15,4 1-33-15,1 0-37 0,2 0-39 0,0-1-41 0,6-1-75 16</inkml:trace>
  <inkml:trace contextRef="#ctx0" brushRef="#br1" timeOffset="107203.85">5880 4414 283 0,'0'0'92'0,"-13"-3"17"0,13 3 18 16,0 0 18-16,0 0 14 0,0 0-14 0,0 0-14 16,0 0-13-16,0 0-12 0,0 0-13 0,-4-3-14 15,4 3-12-15,-7 0-16 0,7 0-12 0,-5 2-13 16,0 2-9-16,1 1-4 0,-3-2-2 0,3 4-5 16,-1 0-1-16,-4 3 5 0,4 2 6 0,-3 1 1 15,3 0 0-15,-1 1 2 0,-3 1-3 0,1 3 2 16,-1 0 1-16,1 1-4 0,-1 0-3 0,3 1-1 15,1-2 0-15,1 1-2 0,0 1-1 16,2 1-1-16,0-2-2 0,4-2-1 16,-1 1-4-16,3-2 0 0,1-2 0 0,0-2 0 0,-1 3 1 15,2-3 1-15,-1-1-1 0,2-1-1 16,-2-5 3-16,2 3 0 0,0-3 1 0,2-2 2 16,1 1-1-16,-1-1 4 0,4-3-2 0,1-4 0 15,0-1 1-15,0 0 2 0,3-1 0 0,-1-2 10 16,1-2 14-16,-3 1 14 0,-1-1 17 0,1-1 16 15,-3 0 8-15,-3-2 7 0,1 3 3 0,-4-1 0 16,0-1-4-16,-2 1-8 0,2 0-5 16,-3-3-8-16,0 1-5 0,0 1-2 0,1-2-7 0,-3 0-9 15,0 0-10-15,0 0-8 0,-3 1-13 16,2 0-8-16,-2 1-9 0,1 1-8 0,-3 0-4 16,-2 0-2-16,2 3-7 0,0-1-8 0,-3 1-11 15,3 0-16-15,-2 0-24 0,-2-1-25 0,-4 0-33 16,3-1-39-16,-3 1-41 0,-4-1-50 15,2 2-50-15</inkml:trace>
  <inkml:trace contextRef="#ctx0" brushRef="#br1" timeOffset="108335.69">7546 4435 160 0,'0'0'47'0,"-3"-2"8"16,-2 0 2-16,0 1 8 0,-3 1 7 0,8 0-1 16,0 0 2-16,0 0 1 0,0 0-4 0,0 0 4 15,0 0 11-15,0 0 3 0,0 0-1 0,0 0-9 16,0 0 1-16,0 0 12 0,0-2 4 0,3 2 1 16,-3-1 10-16,0 1 7 0,6-3 8 0,2-1 15 15,-2 1 1-15,3-3-6 0,0 0 4 16,3 1-2-16,-11-1-11 0,4-1-9 0,-1 1-10 15,0 0-8-15,1 0-6 0,-4 0-5 0,-1 6-18 16,0 0-5-16,0 0-13 0,0 0-8 0,0 0-8 16,0 0 40-16,4-7-55 0,-4 7-11 0,0 0-3 15,0 0 0-15,0 0 0 0,0 0-76 0,0 0 79 16,0 0-46-16,0 0 52 0,0 0 2 16,0 0 3-16,0 0-3 0,0 0 2 0,0 0 74 15,0 0-74-15,0 0-1 0,0 0-5 0,0 0-3 16,0 0-4-16,0 0-6 0,0 0-3 0,0 0-13 15,0 0-18-15,0 1-27 0,0 0-25 16,-1 3-23-16,-2 4-4 0,2 7 5 0,-4 2 0 16,2 3 15-16,2 6 14 0,-2 2 26 0,-3 5 26 15,6-3 23-15,0 1 4 0,0-1 2 0,-1 0 1 16,1-3-2-16,0-1 1 0,-2-3 1 0,1-1 0 16,2-5-2-16,1 0 2 0,-2-5-1 0,1-2 0 15,-1-10-1-15,0 0 4 0,0 0-4 0,0 11 1 16,0-11 2-16,0 0 3 0,0 0-1 0,0 0 1 15,0 0 2-15,0 0-2 0,0 0 3 0,0 0 1 16,0 0 1-16,0 0 0 0,0 0 1 0,0 0-2 16,-3 2 2-16,1-1-3 0,-3-2-1 0,1-1-2 15,-1-3-7-15,0 0-5 0,-2 0-3 0,2 3-1 16,-3-2-3-16,-3 0 2 0,3 7-1 16,-3-1 2-16,-1 3 4 0,1 0 4 15,-2 1 1-15,0 3 0 0,1-2 2 0,-1 0-1 16,1 0 1-16,2-3 0 0,3 2-2 0,7-6 1 15,0 0 7-15,-3 7 6 0,3-1 3 0,0-1 7 16,0-5 6-16,3 5 6 0,-3-5 6 0,4 1 6 16,3 2 2-16,-2-2 0 0,2-1 4 0,5 3-5 15,-5-3-2-15,1-1-6 0,1-3-2 0,3-3-7 16,-2 3-3-16,4 0-9 0,1-2-6 16,3 0-1-16,0-1-4 0,3-1-5 0,4 3-6 0,-2-4-8 15,-1 3-14-15,-4 0-14 0,2 1-24 16,-3 0-29-16,-4 0-36 0,0 0-56 0,-5 0-78 15,0 1-109-15</inkml:trace>
  <inkml:trace contextRef="#ctx0" brushRef="#br1" timeOffset="109036.4">8968 4457 681 0,'-13'-1'165'0,"4"-1"21"0,9 2 14 0,0 0 14 16,0 0 11-16,0 0-57 0,0 0-36 0,0 0-22 15,0 0-17-15,-10-4-18 0,-2-2-15 16,12 1-13-16,1-1-12 0,2-1-10 0,-1 0-3 15,4 2-8-15,-3-2-2 0,-3 7 0 0,4-7 5 16,1-1 2-16,-5 8 5 0,5-6 9 0,1 1-5 16,0 0-2-16,2-2-5 0,2 2-1 0,0-1-6 15,1-1-4-15,0 0-5 0,2 1-7 16,-1 1-3-16,0 1 1 0,-1 1-2 0,2 0-1 16,-1 2 0-16,-2 2 0 0,3 0-4 15,-4 3-13-15,0 1-11 0,1 1-13 0,-1 1-6 16,-2 1 1-16,1 3-2 0,-1 2-4 0,-4 2 2 15,0 0 5-15,-3 3 8 0,-4 0 9 0,-1 1 8 16,-1 1-1-16,-6 2 5 0,-1 3 6 0,-3 0 2 16,-2-3 10-16,-1 1 4 0,-2-1 2 0,1 0-1 15,-2 1 3-15,2-1-3 0,0-3 0 0,4-2 0 16,-1-2-1-16,6-1 1 0,-1-2 0 0,7-1 1 16,-4-2-1-16,9-9 0 0,-3 9 5 0,3-9 2 15,0 0 7-15,-2 5 10 0,7-1 18 0,-1 0 9 16,2-5 8-16,4 1 12 0,1-3 8 0,3-1 9 15,4 1-2-15,2-1-11 0,6-4-8 0,2 1-8 16,-1 0 0-16,1-1-5 0,0 4-13 16,1-3-13-16,1 2-5 0,-2-2-13 0,-1-1-40 15,0 1-29-15,-6-2-39 0,0 3-46 16,-3-1-54-16,-1-1-75 0,-1 0-101 0</inkml:trace>
  <inkml:trace contextRef="#ctx0" brushRef="#br1" timeOffset="109820.78">10772 4360 476 0,'-12'-4'68'15,"5"1"13"-15,-4 1 18 0,5-3 14 0,-2 0 17 16,2 0-16-16,1 2-9 0,5 3-2 16,-7-5 2-16,7 5-6 0,0 0-12 0,0 0-7 15,0 0-11-15,0 0-7 0,0 0 0 0,0 0 2 16,0 0 5-16,0 0 8 0,-2-4 0 0,3-1 4 16,2 1 7-16,2-2-2 0,1 0-10 0,3 1-11 15,3-1-11-15,2-2-16 0,1 0-8 0,4 0-9 16,-2 1-15-16,1-1-6 0,-1 2-6 0,0 0 1 15,2 2-4-15,0 2 1 0,1 2-9 16,-2 3-6-16,-2 3-4 0,-3-1-4 0,0 2-2 16,-4 1 2-16,0 1 2 0,-5 0-1 0,2 2 6 15,-6-1 3-15,-1 2 1 0,-4-2-1 0,-2 1 1 16,-1 2-1-16,1 1 2 0,-3 1 4 0,-2 1-1 16,1 0 5-16,-7-1 3 0,0 0-9 0,-4-1-10 15,2-1-19-15,-2-1-13 0,3-3-19 0,-2-1-17 16,3-2-21-16,2-3-15 0,2 1-5 0,14-4-1 15,0 0 9-15,0 0 11 0,0 0 16 0,0 0 28 16,0 0 29-16,-4 0 26 0,5-3 19 0,8 1 15 16,1-3 14-16,7 0 6 0,0 1 6 15,3-1-6-15,4-1-6 0,2 2-3 0,1 0 1 16,-4 1 5-16,1 3 2 0,-2 1 5 0,1 2 9 16,-2 0 12-16,0 3 8 0,-4 1 9 15,0 0 3-15,-2 0-2 0,-5 0-7 0,-1 4-10 16,-2-3-11-16,-4 1-14 0,-3 0-10 0,-3 0-16 15,-2 0-4-15,-1 0 0 0,-2 0 4 0,1 2 4 16,-1 2-3-16,-2-3 1 0,-4 2 0 0,1-1 5 16,-3-1 1-16,0 0-1 0,-3-1-4 0,-3 1 0 15,0-2-1-15,-2-1 0 0,-2-2 0 0,-2-1-4 16,0 0-2-16,4-1-4 0,1-2 0 16,1 0-6-16,3-3-8 0,3-2-17 0,1 0-23 15,7-1-28-15,1 0-40 0,0-3-48 0,5 1-49 16</inkml:trace>
  <inkml:trace contextRef="#ctx0" brushRef="#br1" timeOffset="110384.92">12465 4027 303 0,'-4'-5'64'0,"0"2"8"0,-2 6 31 16,-3 4 33-16,-3 3 10 0,1 3-9 0,-7 3-13 15,1 6-12-15,-3 0-12 0,-2 6-5 0,-1 1-28 16,-3 0-18-16,2-1-4 0,0 1-5 16,1-2 1-16,1 0 3 0,3-3 0 0,0-3-3 15,2-2-3-15,3-4-16 0,4-3-3 0,6-3-6 16,4-9-6-16,0 0-3 0,0 0 0 0,0 0-1 16,0 6 0-16,4-3 0 0,1-3 3 0,0-3 8 15,4 0 1-15,0 0 19 0,6-1 19 0,3 0 7 16,3-1 7-16,0-3 8 0,4 1 0 15,-2-1-10-15,5 1 1 0,0-1-18 0,0 0-15 16,0-1-8-16,-4 1-7 0,-2-1-16 0,-1 1-30 16,-4 0-33-16,-1-1-32 0,-7 2-36 0,1 1-39 15,-2-1-39-15,-3 1-43 0,-5 6-27 0</inkml:trace>
  <inkml:trace contextRef="#ctx0" brushRef="#br1" timeOffset="110603.12">12457 4082 806 0,'-8'-7'189'0,"8"7"20"15,0 0 82-15,0 0-63 0,-5-1 1 0,3 2-66 16,-1 2-53-16,2 6-42 0,-1 1-33 16,4 7-13-16,-1 3-82 0,2 4 64 15,2 4 1-15,-3 4 2 0,0-2 0 0,-1 0 6 16,-1 3 1-16,3 0-7 0,-1 4 5 0,-2-3 4 16,-2 0 1-16,2-3-4 0,-3-1 2 0,3 0-1 15,-1 0 1-15,-2 0 3 0,3 0-10 0,-1-1-5 16,1-5-11-16,-3 2-21 0,2-7-26 0,0-2-25 15,1 0-36-15,0-17-44 0,0 0-44 0,0 0-44 16,0 0-40-16</inkml:trace>
  <inkml:trace contextRef="#ctx0" brushRef="#br1" timeOffset="110901.96">13639 4304 831 0,'-17'-8'140'0,"5"0"24"16,12 8 25-16,-11-5 16 0,11 5 16 0,0 0-54 16,0 0-27-16,0 0-13 0,-4 1-16 15,4 0-21-15,4 0-23 0,2 2-18 0,2-2-13 16,1 0-11-16,4 0-9 0,6 0-8 15,4-2-5-15,4-1-3 0,2-6-4 0,4 1-9 16,1-3-20-16,4-2-12 0,-1 1-3 0,4 0-10 16,-3 1-13-16,-4-2-11 0,-7 1-11 0,-6 1-16 15,-2 2-6-15,-6 1-25 0,-13 7-39 0,8-6-42 16</inkml:trace>
  <inkml:trace contextRef="#ctx0" brushRef="#br1" timeOffset="111368.7">13713 4263 292 0,'-17'8'93'0,"2"3"10"0,1-2 22 0,2 2 23 16,4 3 26-16,0-2-28 0,0 3-20 0,3 1-16 15,-4 3 0-15,5 0-3 0,-2 0-21 16,-1-1-25-16,1 1-27 0,-3-1-13 0,4 1-1 16,-3 0-3-16,4-1-9 0,-2-2-5 0,3-2-1 15,1-1-1-15,-3-2-8 0,5 0-6 16,0-11-2-16,0 0 2 0,3 7-3 0,0-4 3 15,2-2 2-15,4-4 3 0,0-1 23 0,4-1 12 16,3-2 10-16,2-3 1 0,3 1 2 0,3-1-1 16,-1 0-2-16,1 1-2 0,2 1-13 0,2 1-10 15,0-1-7-15,-2 0-4 0,-2 3 2 0,-1 0-2 16,-1 2 1-16,-2 1-1 0,-1 4 2 16,-2 2-2-16,-4 0 1 0,-3 2 4 0,-1 4-1 15,-1 0 1-15,-2 1 2 0,-3 3 2 0,-2 0-1 16,-2 2 5-16,-1 0 1 0,-2 2-2 0,-3 2 2 15,-2 2 5-15,-5 0 0 0,-3 6-1 0,-3 1 0 16,-2 2 0-16,-5 2-4 0,-2 0-1 0,-3-1-1 16,-3-2-3-16,-3-2 0 0,1 0 1 0,1-5-1 15,2-4 0-15,-1-4 1 0,3-3 2 16,5-6-3-16,5-2-2 0,2-3 0 0,5-2-3 0,7-1 7 16,-1-3 9-16,8-2 16 0,2-1 12 15,4 0 6-15,5-6-5 0,1 2 2 16,1-1 0-16,4-1-1 0,0 1-13 0,2-3-15 15,4 0-16-15,1 1-4 0,-1 2 1 0,-2 4-5 16,-3 2-12-16,-3 2-24 0,-3 3-28 0,-11 2-45 16,12 1-61-16,-1 1-81 0,-2 5-95 0</inkml:trace>
  <inkml:trace contextRef="#ctx0" brushRef="#br1" timeOffset="112201.47">16565 4289 773 0,'-3'-7'176'0,"-4"0"25"0,2 1 13 16,-1 2 8-16,6 4 9 0,0 0-58 0,-4-3-45 15,4 3-38-15,-9-1-26 0,1 3-26 0,-1 1-13 16,-1 5-12-16,-5 1-9 0,-3 5-4 15,0 1-7-15,-5 5-1 0,-5 2-2 0,1 4 1 16,-5-1 1-16,-5 4 5 0,-3-2 2 16,3 0-2-16,4-2 3 0,2-2-1 0,3-1-2 15,5-3 1-15,4 0 0 0,1-2 0 0,5 1-2 16,7-1-3-16,6-3-9 0,-2 3-1 0,4-1 0 16,5 0-3-16,4-2-1 0,-1-2-3 0,7-1 3 15,-1 0 4-15,3-5 11 0,2-1 8 0,3-1 3 16,3-5 14-16,0-1 13 0,-6 0 25 0,-1-1 26 15,-5-1 29-15,-1 0 23 0,0-3 19 0,-2 1 14 16,-5 1 3-16,-2-3 0 0,-3 3-18 0,-1-2-20 16,0-1-30-16,2 1-26 0,-2-1-25 0,-2-1-18 15,-3 1-19-15,3 1-17 0,-3-2-20 0,-2 5-20 16,-3-3-19-16,1 0-18 0,-6 3-22 16,-3 3-19-16,-6-2-17 0,-5 4-9 0,-3 2-12 15,-5 1-26-15,0 3-35 0,-3 0-62 16,1 4-90-16</inkml:trace>
  <inkml:trace contextRef="#ctx0" brushRef="#br1" timeOffset="115408.43">3922 5638 235 0,'6'-5'91'0,"3"0"27"0,-2 0 30 0,2 0 30 16,-9 5 26-16,0 0-4 0,0 0 3 0,0 0-5 15,0 0-12-15,0 0-16 0,0 0-20 0,0 0-28 16,0 0-23-16,0 0-23 0,0 0-24 16,-3-1-22-16,0 1-17 0,-3 1-16 0,1 2-11 15,-5 1-2-15,-4 4-2 0,1 5-2 0,-9 4 3 16,0 6 6-16,-3 5 2 0,3-1 8 0,2 1 2 15,-1 1-2-15,1 2-1 0,2 0 4 0,1-1-5 16,2-4-13-16,6-1-13 0,4-6-15 0,1-2-4 16,4-1-2-16,4-2-2 0,5 1 0 0,-4-3 5 15,5 0 15-15,0-2 12 0,3-1 13 16,2-2 7-16,-2 1 5 0,6-3 11 0,2-2 1 0,0-2 3 16,3-4-2-16,0 1 20 0,0-4 19 0,2-2 13 15,1-2 17-15,-3-1 6 16,1-6 8-16,-2 0 0 0,-2-2 28 0,-2-2 0 15,-5-1-8-15,0-3-2 0,-1 0-10 0,-5 0-13 16,-2-1-5-16,-2 2-4 0,-3 3-27 0,-3 2-18 16,-4 1-16-16,-1 2-19 0,-3 1-21 0,-3 2-19 15,-4 0-23-15,-2 1-32 0,-3 2-22 0,-2 1-23 16,-2 1-20-16,-2 1-27 0,-2 0-32 0,1 2-44 16,-3 5-55-16</inkml:trace>
  <inkml:trace contextRef="#ctx0" brushRef="#br1" timeOffset="116924.34">3901 6619 229 0,'0'0'53'0,"0"0"18"0,0 0 21 16,0 0 18-16,0 0 16 0,0 0 14 0,0 0-6 15,0 0 6-15,0 0-17 0,0 0-5 0,0 0-12 16,0 0-10-16,-7 2-10 0,7-2-12 0,0 0-13 16,0 0-15-16,0 0-8 0,0 0-9 0,0 0-11 15,0 0-10-15,0 0-6 0,0 0-1 0,0 0-2 16,0 0 2-16,-8 3-1 0,8-3-1 0,0 0 1 16,0 0 7-16,0 0 9 0,0 0 2 15,0 0 9-15,0 0 3 0,0 0 8 0,0 0 6 16,0 0 4-16,0 0 4 0,0 0 0 0,0 0 3 15,0 0 2-15,0 0 4 0,0 0-2 0,0 0 4 16,-1-1 6-16,2 1 6 0,2-1 7 0,3-1 3 16,-2-1 7-16,3 0 4 0,1-1 6 0,4-1-5 15,-1-2-12-15,5-2-14 0,-6 2-9 0,1-1 0 16,1 0-9-16,-1 1-9 0,1-2-9 0,-2 1-1 16,2 0 0-16,-2 1-2 0,-3 1-3 0,-3-2-11 15,1 4-5-15,-5 4-6 0,0 0-2 16,0 0-2-16,0 0 0 0,0 0 1 15,0 0-2-15,0 0-4 0,0 0-1 0,0 0-5 16,0 0-8-16,0 0-11 0,0 0-11 0,0 0-10 16,0 1-17-16,-2 0-14 0,-1 4-13 0,2 4 6 15,0 2 7-15,-3 4 9 0,-1 4 13 0,2 3 7 16,-1 1 18-16,4-3 15 0,0 6 15 0,2 1 1 16,-1 1-1-16,-1-2 1 0,0-1-2 0,1-3 0 15,1-1 2-15,-4 1 3 0,1 2-2 0,1-3-2 16,0 0-3-16,-3-1 5 0,0-2-1 0,3 3 0 15,-2 1-1-15,1 0 1 0,0 1-2 0,-1-3 4 16,1-2 1-16,1 0-4 0,-1-1 2 16,1-3 0-16,0-1 0 0,0-13 0 0,0 8 5 15,0-8-4-15,0 0 2 0,0 0-2 0,0 0 5 16,0 0 0-16,0 0 2 0,0 0-2 0,0 0-2 16,0 0 1-16,0 0 1 0,0 0 4 0,0 0-2 15,0 0-1-15,0 0-1 0,0 0 0 0,0 0 0 16,2 1-2-16,-2-1-3 0,0 0-5 15,0 0-3-15,-1 0-3 0,1 0-6 0,0 0-4 16,-1 0-2-16,-3-2-4 0,3-1 2 0,1 3 0 16,-4-4-2-16,1-1 2 0,-3 1 2 0,0 1 4 15,-2-1 4-15,-1 6 3 0,-1 0-1 0,-2 0 2 16,1-1 6-16,-2 2 3 0,-1-2-1 0,0 1 4 16,4-1-1-16,-2-1-2 0,0 2 2 15,12-2 2-15,0 0-1 0,0 0-2 0,0 0 1 16,0 0 0-16,0 0-1 0,0 0 5 0,0 0-3 15,0 0 0-15,0 0 1 0,0 0-1 0,0 0 1 16,0 0 1-16,0 0 1 0,0 0 0 0,0 0 4 16,0 0 3-16,0 0 0 0,-2 2 1 0,3-1 1 15,4 0-3-15,3-1 2 0,1 0 2 0,2 1 4 16,1-1 3-16,2-1 12 0,3 0 7 0,6-1 2 16,-4-2-1-16,4-2 12 0,4 2 1 0,1-3 0 15,2 0 0-15,-1 0-4 0,0 0-1 16,0 1 4-16,-4-1 5 0,-3 1-7 0,-6 1-5 15,-4 1-6-15,-12 4-7 0,0 0-6 16,0 0-7-16,0 0-8 0,0 0-6 0,0 0-5 16,10-3-2-16,-10 3-7 0,0 0-6 0,0 0-10 15,0 0-11-15,0 0-11 0,0 0-19 0,0 0-16 16,0 0-17-16,0 0-13 0,0 0-17 0,0 0-22 16,0 0-23-16,0 0-31 0,0 0-33 0,0 0-48 15,0 0-65-15</inkml:trace>
  <inkml:trace contextRef="#ctx0" brushRef="#br1" timeOffset="118570.97">4018 7878 254 0,'-5'-3'75'0,"-3"2"15"0,8 1 15 16,0 0 12-16,0 0 8 0,-9 0-9 0,9 0-12 16,-5-1-9-16,5 1-11 0,-9 2-11 15,9-2-6-15,0 0-8 0,-6 2 2 0,-2 1-6 16,8-3-3-16,0 0-4 0,0 0-4 0,0 0-3 15,0 0-1-15,0 0-3 0,0 0-4 0,0 0 1 16,0 0 3-16,0 0 0 0,0 0 1 0,0 0 6 16,0 0 4-16,0 0 7 0,0 0 2 0,0 0 4 15,0 0 4-15,0 0 8 0,0 0 4 0,0 0 6 16,0-1 3-16,1-1 3 0,0-1 3 0,2-1 6 16,1 0-3-16,1 0-6 0,1 0 0 0,2-2-11 15,0 1-10-15,2-1-9 0,-10 6-7 0,5-5-15 16,3 2-9-16,2-2-6 0,-1-2-14 0,2 0-8 15,1 0-3-15,1 0-4 0,-2 0-3 16,1 1-1-16,2-1 1 0,-5 3 2 16,1 0-1-16,-10 4 5 0,0 0 0 0,10-3-2 15,-2 1-2-15,-8 2-1 0,0 0-5 0,4 2-6 16,-4-2-5-16,0 0-9 0,6 3-7 0,-6-3-6 16,0 0-3-16,0 0 1 0,3 4 4 0,3 3-1 15,-1 0 7-15,1 2 5 0,0 1 7 0,0-1 6 16,2 5 5-16,-3-2 1 0,0-1 1 0,0 1 2 15,1-3 4-15,0-1 1 0,0-2-3 16,-6-6 2-16,4 7-2 0,-4-7 1 0,0 7-1 16,0 0-3-16,0-2-2 0,0 0-6 0,1 1-3 15,-2-1-6-15,-2 1-7 0,1-1-1 0,-2 3-3 16,-3-2 0-16,4 1 3 0,-1 1 7 0,0 0 5 16,-4 2 8-16,-1 3 8 0,0 0 6 0,2 1 4 15,-5 0 4-15,1 0 0 0,-1 3-1 0,1-2-2 16,-2 1 1-16,-1 0-1 0,-1-2-2 0,-1 0-1 15,2 0 1-15,-1 0-1 0,-4 1 2 0,3 2 3 16,-2-3-3-16,2-1 0 0,-1-1 0 16,2 0 2-16,3-2-2 0,2-1 0 0,0-2 0 15,10-7 0-15,0 0 0 0,0 0 1 16,0 0-1-16,0 0-1 0,0 0 2 0,0 0-1 16,0 0 3-16,0 0 0 0,0 0 15 0,0 0 9 15,0 0 11-15,0 0 9 0,0 0 1 0,0 0 11 16,0 0 6-16,0 0 3 0,0 0-8 0,0 0-7 15,0 0-9-15,-2 6-7 0,2-2-2 0,2-3-12 16,2 0-7-16,2-1-6 0,-6 0-5 0,0 0-5 16,0 0-1-16,0 0 0 0,0 0-4 0,0 0 2 15,0 0-1-15,0 0 3 0,0 0-4 0,0 0 3 16,0 0-1-16,0 0 0 0,0 0 2 0,0 0 1 16,0 0 1-16,5 0 0 0,3-1 2 0,1 1 3 15,0 0 1-15,-2-2 0 0,-7 2 4 0,0 0 8 16,7-1 3-16,0 0 11 0,-1-2 13 15,1 0 11-15,2 1 9 0,1-2 8 0,3 3 1 16,9-2-7-16,1-1-3 0,7-1-11 0,4 0-13 16,3-1-12-16,4 0-10 0,2 0-9 15,6-1-10-15,4-2-3 0,-2 1-1 0,-3-2-8 16,-3 2-5-16,-6 2-1 0,-7 1 1 0,-6 0 0 16,-2 1 4-16,-3 1 5 0,-21 3-8 0,0 0-1 15,0 0-1-15,0 0-11 0,0 0-7 0,0 0-12 16,0 0-9-16,0 0-12 0,0 0-9 0,0 0-1 15,0 0-6-15,0 0 0 0,0 0-1 0,0 0 0 16,0 0-4-16,0 0 3 0,0 0 5 16,0 0 1-16,0 0 2 0,0 0 3 0,0 0 2 15,0 0 8-15,0 0 6 0,0 0 7 0,0 0 5 16,0 0 2-16,0 0 5 0,0 0 0 0,0 0 2 16,0 0-5-16,0 0-3 0,0 0-8 0,0 0-12 15,0 0-9-15,9-3-13 0,-7 2-14 0,-3 1-18 16,-4 0-16-16,-2 0-26 0,0-2-20 0</inkml:trace>
  <inkml:trace contextRef="#ctx0" brushRef="#br1" timeOffset="121535.75">4070 9071 265 0,'0'0'74'16,"-9"1"13"-16,9-1 17 0,0 0 16 0,0 0 15 15,0 0-3-15,-6 3-6 0,6-3-4 0,-5 2-6 16,5-2-3-16,0 0-9 0,0 0-9 16,0 0-4-16,0 0-8 0,0 0-1 0,0 0-3 15,0 0-1-15,0 0-6 0,0 0 0 0,0 0 3 16,0 0-3-16,0 0-1 0,0 0 0 0,0 0 1 16,0-3 8-16,0 1 5 0,1-1 3 0,5-1 0 15,0-1-5-15,4-3-8 0,4-2-15 0,1-3-16 16,4-2-25-16,6-2-9 0,-6 3-17 0,2-1-11 15,0 2-8-15,-1 2 1 0,1 0 1 0,-4 4 0 16,2 2 0-16,-4 1-9 0,3 4 2 16,0 2-6-16,0 4-5 0,1-1-11 0,1 1-6 15,-2 0-2-15,0 0 2 0,-3 0 5 16,-3 1 2-16,-7 1-3 0,-1 1 9 0,-5 1 11 16,-7 0 9-16,-1 2 4 0,-5 0 3 0,-1 2-5 15,-2 3 3-15,-2 3 10 0,0 1 0 0,-2 0 1 16,0 0 0-16,-1-1-3 0,-1 2 0 0,0-3-2 15,2 0-16-15,1-2-20 0,3-4-29 0,6-1-23 16,-1-4-20-16,12-8-8 0,0 0-2 0,0 0 11 16,0 0 22-16,-2 6 27 0,2-3 38 0,5-2 31 15,0-4 28-15,5 0 22 0,2-1 17 0,-1 1 5 16,3-1 1-16,-1 1-5 0,1-1-12 0,-2 2-7 16,0 2-9-16,0 0-14 0,2 3-10 15,-3 0-7-15,2 0-3 0,1 2-7 0,1 1 3 0,-3 0-4 16,1 0 7-16,-4 0 5 0,2 1 1 0,-5 2 0 15,0 0-3-15,-2 1 8 0,-4 1 6 16,-3 1 3-16,-2 1-4 0,-4 1 0 16,-3 3 3-16,1 3 21 0,-6-2 12 0,2 1-5 15,-3-1-6-15,-2-1 0 0,-2 0 2 0,2 1 0 16,-4 0-6-16,1-2-18 0,-1-2-9 0,0-5 5 16,2 0 4-16,2-3 4 0,-2-1 0 0,3-4 3 15,-2 0-2-15,1-5-1 0,1-3 0 0,1 1 12 16,5-4 9-16,2 1 10 0,0 0 9 0,0 0 9 15,6-1 4-15,1 0-5 0,4-2-2 16,5 1-9-16,1 4-11 0,2-1-15 0,1 4-11 0,0-1-18 16,-1 0-2-16,4 2 3 0,2 2-2 15,7 1-21-15,-1 1-11 0,1 0-7 0,-2 0-8 16,3 2-14-16,-6-1-21 0,0 1-34 0,2 2-36 16,-4 0-48-16,-3 3-86 0</inkml:trace>
  <inkml:trace contextRef="#ctx0" brushRef="#br1" timeOffset="122618.76">4660 9902 67 0,'0'0'6'0,"0"0"1"0,8-7 1 16,-8 7-2-16,0 0 1 0,0 0-4 0,0 0-12 16</inkml:trace>
  <inkml:trace contextRef="#ctx0" brushRef="#br1" timeOffset="123934.96">4668 9895 74 0,'0'0'37'0,"7"-7"8"0,-7 7 7 16,0 0 11-16,0 0 3 0,0 0-5 0,0 0 0 15,0-5-5-15,0 5-3 0,0 0-8 16,-4-4-6-16,-2 1-6 0,1 1-3 0,-6 1-5 16,4 1-4-16,-3-1-5 0,-3 2-5 0,4-1-2 15,9 0-1-15,0 0-1 0,0 0 2 16,0 0 5-16,0 0 3 0,0 0 11 0,0 0 9 15,0 0 8-15,-10 1 9 0,3-1 5 0,7 0 6 16,0 0 3-16,0 0 6 0,0 0-1 0,0 0-2 16,0 0 1-16,0 0-4 0,0 0-4 0,0 0-5 15,0 0-4-15,0 0-2 0,0 0-5 0,0 0-4 16,0 0-2-16,0 0-1 0,0 1 0 0,1 1 4 16,1-2-2-16,7 1-4 0,-4-1-3 0,4 1-1 15,5-2-5-15,0 2-5 0,0 0-2 0,4 0-9 16,-5-1-1-16,-1 0-5 0,5 1 3 0,0 0-2 15,6 0-1-15,0 0 8 0,3 1 8 0,6 0 12 16,2 1 5-16,-2-2 4 0,5 2-6 16,1-1 0-16,-1-1-3 0,3 0-5 0,1 0-5 15,0 1-9-15,-2-1-5 0,4-1 1 0,-1 0 6 16,3 0-1-16,3 0 2 0,1 0-2 16,3 0-1-16,1 1-4 0,-2-1-1 0,0 0-7 15,-3 0-3-15,1 0 2 0,0 1-3 0,-2-1-1 16,-2 0 1-16,-2-1 1 0,2 1 1 0,-2-1-2 15,-2 1 0-15,-5 0-2 0,-1 0 1 0,-5 0 1 16,-2-3-2-16,-3 2 2 0,-2 1 1 0,-3 0-2 16,-1 0 1-16,-3-2 2 0,2 1-3 0,1 0 3 15,-1-1-3-15,6 0 1 0,-2 1-2 16,1 0 2-16,4-1 1 0,1-1-4 0,4 2 2 16,1 0-1-16,-1 0 2 0,0 1-4 0,2 1 5 15,0-1-2-15,3 1-3 0,-4-1 4 0,3 1-1 16,2 0 0-16,-2 1 0 0,0-1 3 0,2-1-4 15,2 2-1-15,-3 0 4 0,4-1-5 0,0 1 4 16,-2-1-1-16,2 0 2 0,1 0-2 0,-1 0 1 16,1 0 1-16,-2 0-1 0,1-1 1 0,1 1-2 15,-3 0 1-15,-5-1-1 0,1 1 0 16,-3 1-1-16,-2-1 2 0,0-1-2 0,-2 0 2 16,3 0-1-16,1 0 0 0,-3 0 0 15,3-1 0-15,2 0 2 0,0 1-4 0,3-1 4 16,-3 1-1-16,-1 0-1 0,1 1-2 0,-2 0 1 15,-4 0 1-15,-4-1-3 0,-2 1 2 0,-5 0-1 16,0-2 1-16,-6 1 1 0,-11 0 0 0,0 0 0 16,10-1 0-16,-10 1 3 0,0 0-3 0,0 0 0 15,9 0 0-15,-9 0 3 0,5-1-1 0,-5 1 4 16,6-2 1-16,0 1-1 0,0-1 4 0,-6 2-2 16,7-2-1-16,-7 2-1 0,0 0 1 0,0 0-1 15,6-1-6-15,-6 1 2 0,0 0-2 0,0 0 0 16,7 0 0-16,-7 0 0 0,7-2-1 0,-7 2 0 15,0 0 1-15,0 0-2 0,0 0 4 0,0 0-1 16,0 0 1-16,0 0-2 0,0 0 0 16,0 0-2-16,0 0 2 0,0 0 2 0,0 0-4 15,0 0 1-15,0 0-1 0,0 0 2 16,0 0 2-16,7-1-2 0,-7 1 1 0,0 0-2 16,0 0 1-16,0 0-2 0,0 0 1 0,7-2 2 15,-7 2-4-15,0 0 3 0,0 0-2 0,0 0 0 16,0 0 2-16,0 0 0 0,0 0 2 0,0 0-5 15,0 0 3-15,0 0 0 0,0 0 0 0,0 0-2 16,0 0 0-16,0 0 0 0,0 0 1 0,0 0-3 16,0 0-1-16,0 0-5 0,0 0-1 0,0 0 0 15,0 0-3-15,0 0 0 0,0 0-5 0,0 0 5 16,0 0 0-16,0 0 3 0,0 0 1 16,0 0 3-16,0 0 1 0,0 0 0 0,0 0 3 15,0 0-1-15,0 0 1 0,0 0 2 0,0 0 1 16,0 0-2-16,0 0 2 0,0 0-1 0,0 0-1 15,0 0 2-15,0 0-5 0,0 0-6 0,0 0-6 16,0 0-3-16,0 0-4 0,0 0-2 0,0 0-2 16,0 0-3-16,0 0 1 0,0 0 6 0,0 0 7 15,0 0 2-15,0 0 5 0,0 0 1 0,0 0 3 16,0 0 5-16,0 0 4 0,0 0 0 0,0 0-3 16,0 0 4-16,0 0 0 0,0 0 9 0,0 0 6 15,0 0 5-15,0 0 2 0,0 0 6 0,0 0 3 16,-2-1-1-16,-1 1 4 0,3-2-3 15,-4 1 1-15,4 1-2 0,0 0-2 16,-5-1 2-16,0-2-3 0,5 3 2 0,0 0-8 16,0 0-5-16,0 0-6 0,0 0-4 0,0 0-7 15,0 0-10-15,0 0-9 0,0 0-13 0,0 0-14 16,0 0-18-16,0 0-26 0,1-2-24 0,2 0-15 16,1 1-18-16,0 1-18 0,5 0-17 0,3-1-19 15,-1 0-21-15,0-1-17 0,0 0-24 0</inkml:trace>
  <inkml:trace contextRef="#ctx0" brushRef="#br1" timeOffset="125635.53">8331 9906 172 0,'-12'-2'60'0,"1"-2"11"0,11 4-1 16,0 0-3-16,0 0 4 0,-11-4-23 0,11 4-21 16,0 0-10-16,-5-2-10 15,2-1-10-15,-1-1 0 0,-1-1 1 0,-1 0-4 16,0 1 3-16,3-3 3 0,-3 1-3 0,6 6 5 15,-5-5 1-15,-1 0 7 0,6 5 2 0,-6-3 7 16,-2 0-4-16,0 2 6 0,1 0 8 0,0 1 0 16,-2 1 2-16,0 1-4 0,1 0 2 0,1 0-2 15,-1 0-1-15,8-2-3 0,0 0-5 0,0 0-3 16,0 0-6-16,0 0 0 0,0 0-3 0,0 0-1 16,0 0-1-16,0 0-1 0,0 2-4 0,4 0-3 15,0 0-1-15,1-1 0 0,6 0-1 0,2-2-5 16,0 1 2-16,1-1 5 0,0 0 8 0,9 1 18 15,-4 0 20-15,3-1 23 0,6 1 11 16,3 0 21-16,4 2 9 0,4 0 5 0,3 0 1 16,4 1-13-16,8 1-20 0,-1-2-21 0,0 1-10 15,-2 1-17-15,-1-2-12 0,4 0-9 0,-5 1-6 16,4-2-1-16,2 2 0 0,-4-2-2 0,-1 1 1 16,0 0-4-16,2 1 4 0,2-1-1 0,-4 0 0 15,1 1-2-15,-5-2 1 0,-4 3 1 16,-2-3-2-16,-3 1 1 0,-1-1 0 15,-5 1-2-15,-2-1 1 0,-7-1 7 0,-2 0 1 0,-4 0 6 16,-3 1 13-16,-13-1 14 0,0 0 5 16,12 0 8-16,-12 0 6 0,10-1 3 0,-10 1 0 15,0 0-1-15,0 0-11 0,0 0-9 0,0 0-6 16,10-1-5-16,-10 1-8 0,0 0-5 0,0 0-3 16,8-1-2-16,-2 0-4 0,-6 1-3 0,7-1 0 15,3 1-2-15,-4-1 1 0,5 0 2 0,0 0 1 16,3 0 0-16,-2 1 13 0,2-1 11 0,4-1-1 15,2 2 0-15,2-1-2 0,-1-1-4 0,7 2 0 16,-3-1-2-16,5 1-9 0,1-2-14 0,3 2-1 16,-2 1 1-16,-2-1 1 0,-2 0 3 0,-2 1-2 15,1 1-1-15,-4-2-1 0,-4 1 2 0,-5 0 1 16,-2-1-2-16,-2 0-2 0,-10 0 1 16,9 0-1-16,-9 0 2 0,9 1 2 0,-9-1-2 15,5-1 0-15,-5 1 3 0,9 0 0 0,4-2-2 16,3 2-1-16,6 0 0 0,1 0-1 15,8 1 2-15,1 0-2 0,1-1 1 0,3 1 0 16,6 2 0-16,-1 0 0 0,4 0 0 0,-1 0 0 16,5 1-2-16,0 0 1 0,-1 0-1 0,1 1 1 15,-1 1 1-15,0-1 0 0,-4-2 0 0,0 1 1 16,-6 1 1-16,-2-1-1 0,-4-2-1 0,0 2 2 16,-1-3-2-16,-2 1 0 0,-5 0 1 15,1-1-1-15,-4 0 0 0,0-1 0 0,-2 0 0 0,-5 1-1 16,1-1 1-16,-3-1 0 0,-4 0 1 0,-2 0-1 15,4 1 0-15,2-2 3 0,2 2-2 16,4-1 2-16,2 0-3 0,4 0 2 0,4-1-2 16,6 1 1-16,2 2-1 0,6-2-1 0,4 2 1 15,6 1-3-15,1-1 4 0,2 0-2 0,-2 2-2 16,2 0 0-16,-1 1 1 0,-1-1 2 0,-1 1-1 16,-6 1 2-16,0-1-2 0,-6-2 0 0,-2 1 2 15,-4 1-1-15,2-1 0 16,-1-1 0-16,-2 0 0 0,0 0-1 0,-2-1 1 15,-3-1 3-15,3 0-3 0,1 1 1 0,1-1 2 0,2-1-2 16,0 1-1-16,1 0 3 0,2 0-1 0,1 0-2 16,0 0 1-16,-1-1 2 0,4 1-3 15,-4-1 0-15,1 1 3 0,0 0-3 0,1 0 0 16,-2 1 0-16,0 0 0 0,-4-2-3 0,2 2 3 16,-3-1-2-16,-4 0 2 0,1 0-1 0,-6 0 1 15,-2 0 3-15,-3 0 0 0,-6-1 4 0,1-1 5 16,-3 1 8-16,-3-1 3 0,1 0 4 0,-2-1-2 15,0 2-1-15,3-2 0 0,7 0-2 0,3-1-8 16,7 2-9-16,4-1-3 0,7-1-4 0,2 2 1 16,3 1-1-16,6-2-1 0,-1 2-1 0,5 0 0 15,-2 2 1-15,-4 0 0 0,-2 1 1 0,-5-1-1 16,1 2 0-16,-3-2-1 0,-5 1 4 16,-1-1 0-16,0 1 1 0,-4-1 2 15,4 0-5-15,-2-1 2 0,-2 0 2 0,5 0-1 16,-2 0-2-16,2-1 0 0,-1 2-1 0,2-1-1 15,1-1 5-15,-2 1-4 0,-2-1 2 0,1-1 0 16,-3 1 0-16,-1 1 0 0,-2-1 2 0,-4 2-4 16,-4-1 2-16,-1 1 2 0,-2-1-1 0,-4 0 3 15,3 0 2-15,-1 1 2 0,1 0-1 0,1-1 2 16,5 2-2-16,4-2 0 0,0 0-4 16,8 0-2-16,3 1-2 0,3 2-3 0,3-1 1 0,1 0 0 15,0 3 3-15,3 0-4 0,-3 0 1 16,2-2 2-16,2 2 1 0,-7 0-2 0,1-1 1 15,0 0 2-15,-5 1-4 0,-1-2 5 0,-1-2-1 16,-2 2-1-16,-2-2 0 0,-2-1 2 0,-5 1 2 16,2-1-1-16,0-1-2 0,-1 1 1 0,3-2 0 15,2 1 1-15,0 0 0 0,5-1-3 16,0 0-2-16,3 1 2 0,4-1 0 0,5 0 2 16,1 1-2-16,-1 0-3 0,-3 1 2 0,-1-1-1 15,-8 0-1-15,-1 0 1 0,-5 0 0 0,-3 0 2 16,-5 1 3-16,-7 1 1 0,-2-2 2 0,1 1 1 15,0 0-3-15,3 1 0 0,6-1 3 16,11 0-4-16,1 2-4 0,5-1 1 0,4-1-2 16,6 1 4-16,3 2-1 0,0-2-2 0,2 1-2 15,0-1 0-15,-9 1 5 0,-5 0-2 0,-4 0-3 16,-6 0 0-16,-5-2 7 0,-4 2 6 0,-19-2 4 16,0 0 6-16,0 0 0 0,0 0 5 0,0 0 5 15,0 0 0-15,0 0-5 0,0 0-2 0,0 0-5 16,0 0-2-16,0 0-3 0,0 0-6 0,0 0-3 15,0 0-4-15,0 0-10 0,0 0-11 0,0 0-16 16,0 0-25-16,0 0-27 0,0 0-37 0,0 0-34 16,0 0-38-16,0 0-35 0,0 0-38 0,0 0-36 15,6-2-38-15</inkml:trace>
  <inkml:trace contextRef="#ctx0" brushRef="#br1" timeOffset="127634.06">14833 5305 167 0,'-7'-4'57'0,"2"-1"9"0,5 5 8 16,0 0 7-16,-4-6 3 0,4 6-10 15,0 0-12-15,0 0-9 0,0 0-11 16,0 0-7-16,0 0-1 0,0 0-2 0,0 0 3 16,0 0 4-16,0 0 2 0,0 0 3 0,0 0-1 15,0 0-1-15,2-6-5 0,-2 6-3 0,2-7-9 16,0 2-6-16,3-1-4 0,-5 6-8 0,0 0 2 16,0 0-4-16,0 0 4 0,0 0 4 0,0 0 6 15,0 0 4-15,0 0 4 0,0 0 1 0,0 0-1 16,0 0 1-16,0 0-1 0,0 0-5 0,0 0-7 15,-2-5-5-15,2 5-6 0,0 0 1 0,0 0-1 16,0 0-1-16,0 0-3 0,0 0 0 16,0 0 1-16,0 0 3 0,3-1-2 0,1 0-2 15,5-1-3-15,0-1 1 0,1 0 0 0,-1 0 0 16,1 0-2-16,3 0 0 0,6-2 8 0,13-1 6 16,0-2 5-16,5-2 2 0,8-1 2 0,5 1 3 15,6-2 4-15,8 1-2 0,7-1-5 0,6-1-3 16,4 2 2-16,-3 1 5 0,4 0 8 0,1 2-7 15,-3 1 5-15,3 0 5 0,-2 2 2 0,-2 0 3 16,-3-1-5-16,-5 3-5 0,-4 0-6 0,-7-1 1 16,1 1-4-16,-2 1-2 15,-5-1-2-15,-8 1-1 0,-5 1-1 0,-5-1-4 0,-8 1 6 16,-4 0 5-16,-5 0 3 0,-19 1 1 16,0 0 7-16,0 0 0 0,0 0 4 0,0 0 2 15,0 0-4-15,0 0-7 0,0 0-6 0,0 0-3 16,17-1-8-16,-17 1-4 0,13-1-4 0,-4 0-2 15,1-1 0-15,0 0 0 0,2 1 2 0,3 1-4 16,0-1 1-16,6 0 1 0,-2 0-3 0,4 0 0 16,-3 1-5-16,2 0-2 0,-3 0-3 0,-2 0 1 15,1 1 0-15,-4-2-1 0,-4 1 5 0,-10 0-1 16,0 0 5-16,0 0 6 0,0 0 0 0,0 0 3 16,0 0 0-16,0 0 4 0,0 0-1 0,0 0 2 15,0 0 6-15,0 0 2 0,0 0 2 16,0 0 1-16,0 0-1 0,0 0 0 0,0 0-2 15,0 0-1-15,0 0-7 0,0 0-6 0,0 0-1 16,0 0-4-16,0 0-2 0,4 3-3 0,0 0-2 16,-4 0-40-16,0 1 41 0,0-4-3 0,-5 4-4 15,1-1-2-15,0 5 2 0,-5 4 0 16,1 8 0-16,1 3 43 0,4 2-39 0,0 3-1 16,1 4 3-16,-3 3 1 0,5 4 1 0,-4 5-1 15,0 2 0-15,3 0-2 0,0-4-2 0,-2 1 4 16,-1 4 3-16,-2 1-1 0,-1 3-2 0,4-1 2 15,-8 0 0-15,4-2 0 0,-1-2 1 16,-1-3-1-16,-1 3 0 0,1-4 2 0,-1-3-3 16,1-3 2-16,-3-3 0 0,1-2-2 0,2-2 2 15,-5 1 0-15,2-4-2 0,2 0-3 0,-4 0 5 16,0-1 1-16,0-1-1 0,0-2 0 0,1 0-1 16,-1-3 1-16,0 3 3 0,3 0 1 0,-1 2 0 15,-1-2-4-15,4-1 2 0,-1-2 2 0,2 1-3 16,-2 1 2-16,1 3-2 0,4 2 2 0,-3 0 2 15,3 2 5-15,0 3 0 0,0 3-2 0,-2 3 3 16,2 4 0-16,0 1 0 0,1 2-1 0,2 2-2 16,-3-1-1-16,1 0-5 0,-1 2 5 15,2 2 3-15,2-1-1 0,-2 1 1 16,1 0 5-16,-2 2 2 0,4-2 0 0,-1 0 2 0,-1 1-3 16,0 0-3-16,2 1 0 0,-4 2 4 15,3-1-2-15,1 1 0 0,0 1 6 0,0-1 3 16,0 2 1-16,-2 1-2 0,2 1 1 0,2 0-5 15,-2-2-3-15,0-2-4 0,0 0-1 0,5-1-2 16,-5-2 2-16,2 1 4 0,0-2 2 0,0-3 2 16,3-3-1-16,-2 1 0 0,-1-4-2 0,3-1-1 15,-1-4-3-15,0-4-2 0,0 0 0 0,0-2-5 16,0-1 3-16,1-1 1 0,-1 1-1 0,1-1-1 16,0 1 1-16,1 0 0 0,1-2-2 0,-1 0 2 15,2-1-3-15,-2 1 2 0,2-1-3 0,1 1 3 16,1-1 0-16,-1 2 1 0,4-2 1 15,-3-2-2-15,-1 3 3 0,4 2 0 0,-1-2 1 16,0 1-3-16,2 0 0 0,3 0-1 16,-2 0-1-16,2-3 1 0,-3 1-2 0,1-1-1 15,-2-1 1-15,2-1 2 0,-2 2-1 0,1 1 0 16,-3-2 1-16,2-2 0 0,-3 3 1 0,1 2 0 16,-2-3-2-16,-2 0 1 0,4 1-2 0,-4-2 1 15,2 0 0-15,-1-4 0 0,-2-1-1 0,1 1-1 16,-2-6 2-16,0-1-1 0,-1 0 1 0,1-1-1 15,-3-1-2-15,0-2 3 0,2 0-3 16,-3 0 4-16,-1-7 0 0,0 0-3 0,0 0 1 16,4 5 0-16,-4-5 1 0,2 7-2 0,1-1 2 15,-1 0-2-15,1 1-1 0,-1-1 1 0,2 1 1 16,0 0-2-16,-4-7 2 0,3 7-2 0,-1 0 1 16,1-1-1-16,1 1 1 0,-3 0 0 0,3 0-2 15,-3-1 5-15,3 0-4 0,-3 1 2 0,-1-7-2 16,0 0 2-16,0 0 1 0,0 0 0 0,0 0 1 15,0 0-3-15,0 0 3 0,0 0-1 16,0 0 2-16,0 0-1 0,0 0-5 0,0 0-8 16,0 0-14-16,0 0-22 0,-1 4-35 0,-3-4-48 15,4 0-50-15,-1 0-70 0,-4-3-68 0</inkml:trace>
  <inkml:trace contextRef="#ctx0" brushRef="#br1" timeOffset="128403.39">14852 6370 279 0,'-5'4'92'0,"5"-4"20"15,0 0 14-15,0 0 12 0,0 0 12 16,0 0-6-16,0 0-18 0,-5 3-21 0,5-3-20 0,0 0-19 16,0 0-12-16,0 0-6 0,0 0 0 15,0 0-8-15,0 0 0 0,0 0 5 0,0 0-1 16,0 4-3-16,2-1-5 0,5-2 4 0,3-1-7 15,9 0-2-15,12-3 0 0,10-1 3 0,10 0 9 16,11-2 3-16,13-2 3 0,4-1-2 0,9-1-1 16,7 0 5-16,3 0-3 0,2-1-4 0,-4 3-7 15,4-1 3-15,1 3-1 0,-5 0-6 16,-9 2-5-16,-8 0-5 0,-10 1-7 0,-9 1-6 16,-11 0-3-16,-6 0 3 0,-8 1 12 0,-35 1 18 15,0 0 12-15,0 0 16 0,0 0 12 16,0 0 8-16,0 0 7 0,0 0 0 0,15-1-11 15,-11 0-14-15,-8 0-14 0,-2 1-16 0,-3 0-15 16,1 0-8-16,8 0-9 0,0 0-13 0,0 0-9 16,0 0-10-16,0 0-16 0,0 0-13 0,0 0-17 15,0 0-19-15,0-1-21 0,0 1-22 0,0 0-30 16,0 0-25-16,0 0-22 0,0 0-32 0,0 0-43 16</inkml:trace>
  <inkml:trace contextRef="#ctx0" brushRef="#br1" timeOffset="128918.45">15076 7634 256 0,'-13'-7'57'0,"5"0"8"16,-2-2 3-16,6 0 3 0,-2 1 5 0,-3-1-12 15,4 1-16-15,0-3-11 0,-2 4-12 0,2-1-5 16,3 1-6-16,2 7 0 0,0 0-5 15,0 0-7-15,0 0 1 0,0 0 2 0,0 0 2 16,0 0 0-16,0 0 4 0,1-7 0 0,3 1-1 16,-3 1 1-16,-1 5 2 0,0 0-4 0,0 0-2 15,0 0-7-15,0 0-10 0,0 0-23 16,0 0-11-16,0 0-22 0,0-5-15 0,0-2-11 16,0 1-14-16,0 0-5 0</inkml:trace>
  <inkml:trace contextRef="#ctx0" brushRef="#br1" timeOffset="129307.41">14957 7445 73 0,'-8'-5'35'0,"2"1"9"0,-2 0 4 0,8 4 6 16,-6-4 8-16,6 4 2 0,0 0 1 0,0 0 3 16,0 0 5-16,0 0 4 0,0 0 5 0,0 0 0 15,0 0-5-15,0 0-10 0,0 0-5 0,0 0-7 16,0 0-2-16,0 0-11 0,-3 0 0 0,4 2 11 15,1-1-1-15,3 0 10 0,1 0 5 0,3 0 4 16,0 1-5-16,3 0 9 0,0-1 4 0,10 0-4 16,4-5 6-16,3-2-6 0,9 1-9 0,7 0-5 15,5-1-5-15,6 0-6 0,6 1-16 16,7-1-10-16,4 0-9 0,1 2-6 0,-1 2-3 16,-4 0-5-16,5-2 0 0,1 4-3 0,10 0 0 15,2 2 2-15,1-1 0 0,-1 2 2 16,-5 0-2-16,-7-1 4 0,-6-2 0 0,-6 1 2 15,-11 1 12-15,-11-1 12 0,-13-1 9 0,-28 0 9 16,0 0 10-16,0 0 6 0,0 0 3 0,0 0 3 16,0 0-13-16,0 0-13 0,0 0-12 0,0 0-9 15,0 0-7-15,0 0-12 0,0 0-1 0,0 0-8 16,0 0 4-16,0 0-8 0,0 0-10 0,0 0-17 16,0 0-27-16,0 0-29 0,0 0-34 0,17-4-38 15,-17 4-51-15,3 0-50 0,-3 0-58 16</inkml:trace>
  <inkml:trace contextRef="#ctx0" brushRef="#br1" timeOffset="130082.58">14925 8446 40 0,'-10'6'4'0,"1"-1"2"0,0 2 6 16,-1-3 13-16,2 1 10 0,-3 0 16 0,4-1 6 15,-2-1 15-15,4 0 4 0,-4 0 7 0,9-3 4 16,-8 3-5-16,8-3-6 0,0 0-9 0,-7 2-9 16,7-2-13-16,-8 4 0 0,2 0-2 0,-3-3-4 15,3 1 2-15,-3 1-1 0,1 0-3 0,0-1-4 16,-1 1 3-16,9-3-4 0,0 0 1 15,0 0-2-15,0 0 4 0,0 0 15 0,0 0 15 16,0 0 10-16,0 3 4 0,0 1 3 0,4-1 0 16,1-2 2-16,5 1-11 0,7 0-12 15,8 1-11-15,7 0 2 0,8 3 2 0,11 0 1 16,0-1 1-16,11 4-2 0,4 0 1 16,10 4-1-16,3-1 1 0,4 2-6 0,3-1-7 0,-1 2-1 15,0 2-3-15,-5 0-3 0,1 1-3 0,-4-1-6 16,-3-2-6-16,-4-4-6 0,-6 1-2 0,-9-3-4 15,-9 0-6-15,-7-4 5 0,-7-2 11 0,-9-3 16 16,-23 0 20-16,0 0 18 0,0 0 15 0,0 0 10 16,0 0 12-16,0 0-5 0,0 0-8 15,17-3-14-15,-17 3-22 0,0 0-18 0,0 0-15 16,0 0-10-16,0 0-10 0,0 0-3 0,0 0-4 16,0 0-1-16,0 0 2 0,0 0-2 0,0 0-1 15,0 0-2-15,0 0-8 0,0 0-15 0,0 0-24 16,0 0-34-16,0 0-39 0,0 0-45 0,0 0-59 15,8-1-76-15,-8 1-95 0</inkml:trace>
  <inkml:trace contextRef="#ctx0" brushRef="#br2" timeOffset="139868.84">5752 5136 117 0,'-6'4'52'0,"6"-4"14"0,0 0 13 0,0 0 13 16,0 0 13-16,0 0 7 0,0 0-1 0,0 0 3 15,0 0-1-15,0 0-2 0,0 0 3 0,0 0 9 16,0 0 6-16,0 0-5 0,0 0 2 0,0 0-10 15,0 0-13-15,0 0-8 0,2 1-10 0,0-1-23 16,6-2-15-16,1-2-14 0,4-3-9 0,6-2-5 16,7-4 3-16,7-2 0 0,5-4 0 0,7 1 1 15,1-4-2-15,4-2 1 0,3 2-7 16,0-2 2-16,-1-1-6 0,-4 2-3 0,-1-2-7 16,-5 2 0-16,-4 4-1 0,-6 1-1 15,-6 3 0-15,-4 1-2 0,-4 3 0 0,-4 2 4 16,-14 9 1-16,0 0 2 0,0 0-1 0,0 0 2 15,0 0 7-15,0 0 6 0,0 0 9 0,10-6 4 16,-10 6 6-16,0 0 0 0,0 0 4 0,0 0-2 16,0 0-2-16,0 0-7 0,0 0-9 0,0 0-4 15,0 0-9-15,0 0-1 0,0 0-2 0,0 0-3 16,0 0-2-16,0 0 0 0,0 0-1 0,0 0-5 16,0 0-2-16,0 0-8 0,0 0-4 0,0 0-5 15,0 0-7-15,0 0-5 0,5-3-6 16,-5 3-8-16,0 0-2 0,0 0-4 0,0-1-8 15,-2 2-6-15,-5 0-2 0,7-1-9 0,-5 2-9 16,0 1-11-16,-5-1-15 0,1 0-21 0,0-1-22 16,-1 0-28-16,2-2-42 0</inkml:trace>
  <inkml:trace contextRef="#ctx0" brushRef="#br2" timeOffset="155651.76">19611 1745 91 0,'-2'-3'11'0,"2"3"2"15,0 0 0-15,0 0-2 0,0 0 0 16,0 0-3-16,0 0-4 0,0 0 1 0,-4-4 11 0,4 4 9 16,0-4 18-16,0 4 19 0,0 0 17 15,0 0 22-15,0 0 15 0,1-6 18 0,0 2 3 16,-1 4 3-16,0 0-3 0,2-5-5 0,-2 5-8 16,0 0-11-16,0 0-12 0,0 0-13 0,0 0-6 15,0 0-10-15,0 0-11 0,0 0-12 0,0 0-12 16,0 0-13-16,0 0-10 0,0 0-8 15,0 0-10-15,1 2-5 0,3 4 1 0,0 8-4 16,-2 6 1-16,2 5 3 0,-3 4 3 16,-1 4 4-16,1 5 1 0,1 1-2 0,-2 5 0 0,4-4 7 15,1 0 29-15,-4-3 17 0,2-2 1 16,-1-2-1-16,2-1 0 0,-4-2 3 0,0-1-3 16,1 0-7-16,1-2-26 0,-2-2-15 0,0-2-1 15,0 0-2-15,-2 1 45 0,2 2 6 0,-1-2 3 16,1-4-2-16,0-1 0 0,0-2 0 0,0-2 1 15,0-1 2-15,0-1-47 0,0-13-3 0,0 0-3 16,0 0 1-16,0 0 2 0,0 0 0 0,0 0 6 16,0 0 5-16,0 0 7 0,0 0-1 0,0 0-1 15,0 0 5-15,0 0-2 0,0 0-4 0,0 0-6 16,0 0-6-16,0 0-5 0,0 0-3 0,0 0 2 16,0 0-7-16,0 0 1 0,0 0 1 0,0 0-1 15,0 0 1-15,0 0-1 0,0 0 0 16,0 0 0-16,0 0 1 0,0 0 0 0,0 0-1 0,0 0-1 15,0 11-2-15,0-4 2 16,0-3-1-16,0 4 0 0,0 1 2 0,1 1-2 16,1 1 4-16,-1 2 0 0,-1 0 1 0,0 0-1 15,0-1 1-15,0 1-2 0,0-1 2 0,0-3 2 16,-1 0-2-16,1-9-1 0,0 0 4 0,0 0-1 16,0 0 1-16,0 0 0 0,0 0 1 0,0 0-1 15,0 0 0-15,0 6 0 0,0-6 1 0,0 0-1 16,0 0 0-16,0 0-1 0,0 0 1 0,0 0-2 15,0 0 0-15,0 0 1 0,0 0-4 16,0 0-1-16,0 0 3 0,0 0-2 0,0 0-3 16,0 0 2-16,0 0 1 0,0 0 0 0,0 0 3 15,0 0 2-15,0 0-2 0,0 0 2 0,0 0 4 16,0 0 0-16,0 0-2 0,0 0 3 0,0 0 0 16,0 0 5-16,0 0 7 0,0 0 8 0,0 0 13 15,0 0 6-15,0 0 10 0,0 0 2 0,4 2 4 16,0 0-2-16,0-1-6 0,3-2-6 0,-1-1-17 15,2-1-5-15,-1-1-9 0,0 0-9 16,-7 4-5-16,9-4-3 0,1-1-2 0,-4 3-3 16,5-1 3-16,1 2-1 0,4-2 1 0,6 1 2 15,4-1 3-15,5 0-3 0,2 1 3 0,3 0-2 16,4-2 3-16,6 2-1 0,-4-2-1 0,3 0 1 16,-4 0-5-16,1 0 4 0,-1 0-1 15,2-1 1-15,3 2-4 0,3-3 2 0,-3 0 0 16,3 2 0-16,0-1 0 0,1 1 2 0,0-1-4 15,3 2 1-15,-2-1 1 0,-4 0-2 0,4 1 1 16,-6 0-2-16,0 1 1 0,-2 0-1 0,2 0 3 16,-7-1 2-16,2 1-2 0,-6-1 1 0,0 2-1 15,-5-1 2-15,-7 1-2 0,-2 1 3 0,-2-2-3 16,-1 1-3-16,-3-1 1 0,-5 0 1 16,0 2 2-16,5-2 1 0,1 0 1 0,2-1-3 0,5 1-2 15,6 0 4-15,5 0-1 0,3 0 1 16,5-1-2-16,5 1 0 0,5-1 0 15,1 2-2-15,3 0 5 0,-1 0-1 0,5 0-2 16,-9 1 0-16,-3 0-2 0,-4 0 1 0,-3 0-1 16,-3 0 1-16,-5 0 2 0,-5-1-1 0,-2 1 3 15,-2 0-3-15,-2-1 1 0,5 0 2 0,-2-1-1 16,5 0 2-16,1-1-4 0,3 1 0 0,3-1-1 16,3 0 2-16,2 0 0 0,-2-1-1 0,2-1 2 15,-1 1-1-15,-1 1-2 0,-2-1 4 0,-1 0-2 16,-7-1-1-16,-5 2 1 0,1-1-1 0,-1 1 0 15,-5-1 0-15,-1 2 2 0,-4 0-4 0,-1 1 4 16,-4-1-2-16,1-1-2 0,-1 2 2 0,4-2-1 16,1 0-2-16,1-1 3 0,8 1 0 15,4-2-1-15,6 0 1 0,8-1-2 0,5 1 1 16,7-1 1-16,2 0 0 0,2 1-3 0,2 0 0 16,-1 0 2-16,-3 3-2 0,1-1 2 15,-4 1-1-15,-3 1-1 0,-7-1 0 0,-3 2 5 16,-1-1-1-16,-2 1-2 0,2-1 1 0,-2 1-2 15,1-1 1-15,-1 1 2 0,-2-1-1 0,6 0-1 16,5-1-3-16,-1 0 2 0,6 0 0 0,-1 0 0 16,2-1 1-16,-5-1-2 0,-1 1 2 0,1 0-2 15,-4-1 4-15,-6 1-1 0,0-1 0 16,-4 0 2-16,-6 1-1 0,0-1 0 0,-3 0 1 16,2-1-2-16,2 1-2 0,3-1 2 0,-1-1 2 15,4 0-4-15,1 2 0 0,0-2-1 0,1 1 1 16,-2 0 2-16,3 0 0 0,-3-1-1 0,-1 1-2 15,2 1 0-15,-2-1 2 0,0 1 1 0,-1 1-3 16,-1-1 1-16,4 1 0 0,-1-1-1 0,2 2 1 16,-2 0 4-16,0 1-2 0,1 0 0 0,4 0 0 15,-2 1-2-15,2-1 4 0,2 0-1 16,-1 1-4-16,4 0 2 0,-3 0-2 0,4-1 0 16,-1 0 2-16,-2 1-1 0,0 0 1 0,2-1-3 15,-4 0 4-15,-4 1-2 0,-2-1 2 0,-2 0 0 16,-3 1 0-16,-5 0 2 0,-4-1-4 15,-2 0 4-15,-5 0 1 0,1 0 0 0,-1 1-1 16,0-2-2-16,4 0 0 0,4-1 0 0,8 0 2 16,7-1-2-16,4 1-2 0,9 1-2 0,3-1 4 15,1 1 2-15,6-1-1 0,2 0-1 0,2 2-1 16,-1 0 2-16,-4 1 0 0,-4-1 1 0,-5 0-4 16,-6 1 2-16,-4 0 0 0,-6 0-1 0,-2 0 1 15,-4 0 0-15,-3 0-1 0,0 0 2 0,-3-1 2 16,2 1-5-16,1 0 2 0,8-1 2 0,1-1-1 15,1 1-1-15,4-2 2 0,5 0-9 0,2-1-2 16,1 1 4-16,-1-1-1 0,2 1-1 16,-2-1 1-16,-2 0 1 0,-1 1-1 15,0 0 6-15,-4 1 0 0,-1-2 0 0,-3 2-1 16,-1-1-1-16,-3 1-1 0,-2 0 0 0,0 1 2 16,-5 0 2-16,-3-1-1 0,-1 1 2 0,0-1-2 15,2-1 1-15,2 2 2 0,0-2 0 0,1 0-3 16,1 1 0-16,1-3 1 0,1 0 1 0,0 1-2 15,-2 0 1-15,-1 1-1 0,-6 0 2 0,-6 0 0 16,-11 3 0-16,0 0-1 0,0 0-1 0,0 0 1 16,0 0-8-16,0 0-8 0,0 0-18 0,0 0-29 15,0 0-33-15,0 0-33 0,5-3-44 16,-5 3-68-16,-1-7-80 0,-9-1-84 0</inkml:trace>
  <inkml:trace contextRef="#ctx0" brushRef="#br2" timeOffset="157366.71">19743 1622 98 0,'-9'-2'41'15,"-3"-3"4"-15,2 1 2 0,-3-1 1 0,2 1 2 16,-3 0-8-16,1 0 2 0,-1 1-4 0,-3 0 3 15,3 3 10-15,1-1 15 0,1-1 14 0,-1 2 11 16,5 1 6-16,8-1-3 0,0 0-4 0,0 0-11 16,0 0-8-16,0 0-9 0,0 0-5 0,0 0-9 15,0 0-6-15,-3 0-3 0,5-2-3 0,4 1 3 16,6-2 5-16,10-2 0 0,10-1-10 0,9-1 7 16,11-1 2-16,4 0 8 0,11-1-4 0,2 0-2 15,6 0-7-15,11-2-5 0,7 1 3 16,2 1 0-16,-1 1-8 0,4 0-6 0,-1 2 1 15,0-2 5-15,1 0 1 0,1 1-1 0,1 0-6 16,-6 1-4-16,0 0 4 0,3 1-3 0,-1-1 5 16,5 2-4-16,0 0-6 0,2 0 2 15,3 1 3-15,-1 2 3 0,1-2-5 0,-3 3-1 16,-6-1-4-16,-4-1-1 0,-6 1 2 0,-9 0-3 16,-6-2-4-16,-8 2-5 0,-9-1 3 0,-6 1 4 15,-4 0-1-15,-1-1 8 0,-3-1 5 0,-2 1 3 16,1-1 1-16,1-1-2 0,0 0-3 0,5 1-4 15,-1-2 0-15,6-1-9 0,1 2-3 0,-1-3-4 16,3 2 0-16,2 1 2 0,1-3 1 16,0 3-2-16,2-2-1 0,-2 1 2 0,0-1-1 15,-1 0-4-15,-2 2 1 0,-3-2 1 0,1 1-2 16,-2 2 4-16,-1-1-1 0,-1 0-2 0,0 0-2 16,0 0 3-16,0 1 1 0,-1 1-2 0,-1-1 2 15,-1 0-1-15,-1-2-1 0,0 1 1 0,-1 0 1 16,0 1 2-16,-3 0-3 0,3 0 2 0,-6 1-2 15,2 0 0-15,1 0 1 0,-4 0 1 0,2 1-2 16,-1 0 0-16,-2 0 1 16,4-1 0-16,0 0-1 0,-2-1 2 0,4 1-2 15,1-1 1-15,1-2 1 0,3 1-1 0,1 0-1 0,0 1-1 16,3-2 1-16,0 0-5 0,-1 1 1 16,-3 2-3-16,-1-1 3 0,-4 0-2 0,0 2 2 15,-6-1 0-15,-2 1-1 0,-4-1 4 0,-5 0 1 16,-3 2 4-16,-1-2 1 0,-4 1-4 0,2-1 2 15,1-2 1-15,-1 2-1 0,0-2-2 0,1 0 0 16,0 1-1-16,3-2 0 0,1 1 2 0,5-1-1 16,3 0-1-16,2-1-1 0,0 2 4 0,7-1 0 15,-2-1-2-15,0 1-2 0,2 1 1 0,1 0-2 16,-5 1-1-16,-4-1 5 0,-3 2-5 0,-3-1 1 16,-2 0 2-16,-2 1 2 0,3 0-4 0,1-1 2 15,5 0 2-15,2-2-2 0,3 1 3 0,5-1-5 16,10-1 2-16,2 2-1 0,1-1 2 15,2-3 1-15,1 2-1 0,-1-2 1 16,-1 4-4-16,-2 0 6 0,0 1-4 0,-4 0 3 16,-5 2-1-16,-3-1-2 0,-1 0 0 0,-7 4 0 15,-2-1 3-15,-4 0-5 0,-4 0 5 0,-5 0-3 16,-4-3 1-16,-14 2 2 0,0 0 0 0,0 0 1 16,0 0 0-16,0 0 1 0,10-3-4 0,-10 3 2 15,9-1 1-15,-3 1-4 0,1-2 5 0,-1 1-5 16,3-2-2-16,1 0 5 0,-1-3-2 0,4 1-1 15,0 3 0-15,-3-2 2 0,0 1-5 0,2 0 4 16,-12 3 1-16,0 0-5 0,0 0 2 0,0 0 2 16,0 0 2-16,0 0 2 0,0 0 2 15,0 0-4-15,0 0 0 0,0 0-2 0,0 0 2 16,0 0-2-16,0 0-5 0,0 0 0 0,0 0-3 16,0 0 1-16,0 0 1 0,5 2 1 0,0 0-3 15,-4 3 1-15,-1 3 3 0,-1 4-5 0,-3 6 0 16,2 2 3-16,-4 3-2 0,-1 2 1 0,3 4 0 15,-1-1-2-15,2 4-1 0,1 4 7 16,-3 2-1-16,2 0-2 0,2-1 3 0,-2-1-1 16,1 3 0-16,2-3 2 0,0 3 1 0,2-1 0 15,1-1-3-15,-2-3 3 0,3 0-2 0,2 0 1 16,-2 1 2-16,0 1-1 0,0 4-1 16,-2 0 0-16,0-1 2 0,-2 0-1 0,0-1 0 15,0 1 0-15,0-2 0 0,-4-1 3 0,4-3 0 16,0-3-3-16,-3-5 1 0,2-2-1 0,1-3 4 15,0 0-2-15,-3-3-1 0,2-3-2 0,0-1 1 16,1-3 1-16,-1 1-2 0,-1-3 2 0,2 0-4 16,-1 0 3-16,1-1 0 0,0-7 0 0,0 7-1 15,0-7-1-15,0 0 1 0,0 0 0 16,0 0 1-16,0 0 1 0,0 0-1 0,0 0 3 0,0 0 0 16,0 0 0-16,0 0 1 0,0 0-1 0,0 0 0 15,0 0-1-15,0 0 1 0,0 0-1 16,0 0 2-16,0 0-1 0,0 0 2 0,0 0 2 15,0 0 2-15,0 0-2 0,0 0 1 0,0 0-13 16,0 0-28-16,0 0-32 0,0 0-39 16,0 0-58-16,0 0-78 0,0 0-104 0</inkml:trace>
  <inkml:trace contextRef="#ctx0" brushRef="#br2" timeOffset="161868.79">7423 4505 94 0,'0'0'35'16,"-8"2"9"-16,8-2 7 0,0 0 10 0,0 0 9 15,0 0 0-15,0 0-1 0,0 0-1 0,0 0 1 16,0 0-2-16,0 0 1 0,0 0-2 0,0 0-1 16,0 0 0-16,0 0 0 0,0 0 5 0,0 0-1 15,0 0-2-15,0 0-5 0,0 0-6 16,0 0-2-16,0 0-4 0,0 0 0 0,0 0-2 16,0 0 3-16,0 0 7 0,0 0 5 0,0 0-1 15,0 0 4-15,-1-2 4 0,1 1-1 0,0-1-1 16,2-2-7-16,1 0-9 0,2-2-7 0,2 1 0 15,-1-5-11-15,-1 1-8 0,5-1-8 0,-5 3-9 16,-1-1-1-16,4-1-2 0,1-2-2 16,0 0-1-16,1-1 0 0,1-1 1 0,4-1-4 15,-3 1 2-15,1 0-2 0,4-1 1 0,-2 1-1 16,2 0 0-16,-3 3 0 0,-1 0 1 16,-3 4 11-16,-1 0 6 0,-9 6 5 0,9-6 8 15,-9 6 8-15,0 0 4 0,0 0 6 0,9-4 2 16,-9 4-7-16,0 0-3 0,0 0-3 0,0 0-4 15,0 0-8-15,0 0-2 0,0 0-5 0,0 0 0 16,0 0 1-16,0 0-3 0,0 0 1 0,0 0 2 16,0 0 7-16,0 0 1 0,0 0 7 0,0 0 1 15,0-1-2-15,0 1-2 0,0 0-2 0,0 0-6 16,-5 1-3-16,5-1-4 0,0 0-10 0,-2 3-2 16,0-1-3-16,-1 1-2 0,3-3 0 0,0 0-1 15,-6 4-2-15,6-4-1 0,0 0 1 0,0 0 0 16,-4 3-1-16,4-3 4 0,0 0-4 0,0 0-1 15,-8 5 1-15,8-5-1 0,-5 5-1 16,5-5-1-16,0 0 1 0,0 0 0 0,0 0 1 16,-9 6-1-16,9-6-1 0,0 0 3 0,0 0 0 15,0 0 2-15,0 0-2 0,0 0-3 16,0 0 0-16,0 0 1 0,0 0-1 0,0 0 0 16,0 0 0-16,0 0-3 0,0 0 4 0,0 0-1 15,0 0 4-15,0 0-1 0,0 0 3 0,0 0-2 16,0 0 1-16,0 0 1 0,0 0 0 15,0 0 3-15,0 0-2 0,0 0 2 0,0 0-1 0,0 0 1 16,0 0-2-16,0 0 1 0,0 0-1 0,0 0-3 16,0 0 1-16,0 0-4 0,0 0-4 15,0 0-1-15,0 0-6 0,0 0-7 0,0 0-8 16,0 0-4-16,0 0-10 0,0 0-3 0,0 0-5 16,-1 6-5-16,-2-3 2 0,1 2 3 0,-2 0 4 15,4-5 6-15,-5 6 8 0,4 2 8 0,-2 2 8 16,2 4 9-16,-1-1 4 0,-1 1 4 0,0 0 5 15,2 2 0-15,-1 1 1 0,2 1-1 0,0 4-1 16,0 0 2-16,0-1-3 0,2 2 1 16,-2 3 2-16,1 0-3 0,-1 3 1 0,0 3 5 0,1 1-3 15,-1 2-3-15,0-5 1 0,0-1-1 0,2-1 0 16,-2-6 0-16,0 1 0 0,0-5-1 16,2-3 1-16,-2-15 1 0,0 10 0 0,0-10 2 15,0 0-3-15,0 0 3 0,0 0 0 16,0 0 1-16,0 0 2 0,0 0 3 0,0 0 2 15,0 0 0-15,0 0 5 0,0 0 1 0,0 0 0 16,0 0 0-16,0 0 1 0,0 0-1 0,0 0-1 16,0 0-2-16,0 0-3 0,0 0-3 0,0 0 4 15,0 0-5-15,0 0-4 0,0 0-2 0,3 4 0 16,-1-4 2-16,-2 0-3 0,0 0 3 0,0 0-4 16,0 0 1-16,0 0 1 0,0 0 1 0,0 0-2 15,0 0 0-15,0 0 3 0,0 0-6 16,0 0 4-16,0 0-4 0,0 0-5 0,0 0-8 15,0 0-14-15,3-2-19 0,-3 2-20 0,4-4-26 16,-3-3-39-16,4-1-35 0,-5 8-43 0,0 0-49 16,4-7-48-16</inkml:trace>
  <inkml:trace contextRef="#ctx0" brushRef="#br2" timeOffset="167536.75">26905 1219 146 0,'-7'-7'45'0,"4"2"9"16,-1-2 10-16,4 7 8 0,0 0 6 0,-4-6 7 15,4 6-12-15,-5-3-11 0,5 3-11 16,-4-6-5-16,4 6-7 0,-5-4-2 15,0 0-5-15,-2 3 0 0,3-3-3 0,4 4 4 16,0 0 1-16,-6-4 1 0,6 4 2 0,-5-4 1 16,5 4 6-16,0 0 3 0,0 0 5 0,0 0 0 15,-6-3 1-15,6 3-1 0,-8-4-2 0,8 4-2 16,0 0-7-16,-5-4-7 0,-3 0-6 0,2 0-4 16,-3 0-4-16,0-1-2 0,4 1-4 0,-4 0-5 15,1 0-1-15,-2 0 1 0,10 4-4 0,-8-3 1 16,8 3-2-16,0 0-4 0,-6-3 3 0,-5-1-2 15,4 1 1-15,-2 0-1 0,2-1 0 0,-1 1 1 16,-1 0-2-16,0 1 0 0,9 2 0 16,-7-2 3-16,-3-2 0 0,1 2-3 0,-1-1 0 15,1 0 0-15,-3 0 0 0,1 1 1 0,-1-1 1 16,1-1-4-16,-4 2 1 0,4 0 2 0,0 1-1 16,2-2-1-16,-4 2 1 0,2-1 1 0,5 2-2 15,-1 0 1-15,-1-2-2 0,2 0 1 0,-2 1 1 16,8 1-2-16,-5-1 2 0,-4 0-3 15,3 2 2-15,-1-3 1 0,-1 3 0 0,1-2-3 16,-2 1 2-16,4 1 0 0,-4 1-2 0,1-1 1 16,2-1 1-16,-2 0-2 0,8 0 2 0,0 0 1 15,-6 0-3-15,-2 1 2 0,0 0-1 0,-1 1 2 16,1-2-3-16,-5 3 2 0,2-2-2 16,-3 2 1-16,-2 1 2 0,0 0 0 0,0-1 2 15,2 1-4-15,-2 0 4 0,2 0-2 0,3 0 0 16,1-3 0-16,10-1 0 0,-11 3 0 0,4-1-3 15,-2-1 1-15,0 3 1 0,0-1 1 0,-3-1 1 16,2 1-1-16,-3 0-1 0,-3 1 1 0,4 0 0 16,2 0 1-16,-3 0 1 0,2 3-2 0,-2-1-2 15,-1-1 1-15,0 1 2 0,4-1-2 0,2-1 1 16,-1 1-1-16,0 0 1 0,-1 0-2 0,10-5 2 16,0 0 0-16,-9 4 0 0,9-4-1 0,0 0 0 15,0 0 2-15,0 0-2 0,0 0 1 16,0 0 0-16,-9 3 0 0,5 0-5 15,-2 0 5-15,6-3 2 0,-4 4-7 0,-4-1 3 16,4 1 0-16,-3 2 1 0,-1 1-1 0,-1 2 7 16,0-2-4-16,0 2-2 0,-1-1 2 0,2 2 2 15,-2-3-3-15,2 1 3 0,-1 1-3 0,2-2-4 16,7-7 1-16,-9 7 0 0,5-3 1 0,1 3-1 16,-3 0 2-16,1-1-5 0,0 2 5 0,-2 1 1 15,1 2 0-15,-3-2 1 0,-1 3 1 0,1 0-1 16,-3-1 1-16,-1 0 1 0,3 0-2 0,0 0 3 15,-2 0-1-15,4-3-1 0,-4 1-2 0,7-2 0 16,-4 0 1-16,3-1-1 0,6-6 1 16,-6 7-3-16,6-7-1 0,-5 5 1 0,5-5 1 15,-5 5-1-15,5-5-2 0,-2 6 3 0,-2 0-2 16,-1-1 1-16,2 1 1 0,-2 0 1 0,2 0-2 16,1 2 2-16,-3-2 0 0,1 2-1 0,-2 1-2 15,-2-1 2-15,0 2 1 0,2 1-1 0,-3 2 2 16,2 0-1-16,-4 1 0 0,1 0 0 15,1 0 3-15,1 0-2 0,-1 0 0 0,4 1 1 16,-1-2-1-16,0-2-1 0,2-1 2 0,1 0-1 16,-1-1-1-16,3-1 2 0,-3 0-2 0,1-1 0 15,3-1-2-15,0-6 2 0,-1 5 0 16,0 1 2-16,1 1-1 0,-2-1-2 0,2 0 1 0,0-6 0 16,0 6 0-16,0 1 1 0,0-1 2 15,2 0-5-15,-2 1 2 0,0-1 0 0,2 2 2 16,-2 0-1-16,3-1 1 0,2 2-4 0,-1-1 1 15,-1 3 3-15,1 0-2 0,2-1 4 0,0 1 3 16,-1 1 1-16,0-3 2 0,3 1 6 0,-4-1-3 16,0 2 1-16,2-2 0 0,2 0 0 0,-6-2-1 15,2 1 1-15,1-1 3 0,-1 0-2 0,0 1 4 16,1-1-1-16,-1 0 1 0,1-2-3 16,-1 1-3-16,2 1-2 0,-1-3-5 0,0 1-3 0,-5-5 0 15,3 6-2-15,2-2 0 0,0 1-1 16,2 1 6-16,3 2 11 0,-1-1 7 15,4 1-3-15,2-1 2 0,-2 2-2 0,1-2-1 16,0 0 1-16,1 0-4 0,-1-1-12 0,-2-1-7 16,0 0 4-16,-4-2-5 0,-8-3 1 0,8 3 4 15,-2 0-1-15,1 0 2 0,-1 1 8 0,3 0 9 16,-1 0 6-16,1 2 8 0,1-2 4 0,3 0 0 16,-3 2-3-16,0-1 1 0,2-1-11 0,-2 1-6 15,4-1-7-15,-3 0-7 0,-2 0-4 0,2-2 0 16,-2 2 5-16,1-1-3 0,-3-1 4 0,4 1 1 15,-5 0 6-15,3-2 5 0,1 1 3 16,-1 1 4-16,3-1-1 0,1 1 7 0,2-2-4 16,1 1-3-16,4 0-5 0,-1-1 0 0,1 0-7 15,3 0-1-15,0 0-3 0,2-2-4 0,-1 1 1 16,0 0 0-16,-1-1-1 0,0 1-2 0,-1-1 4 16,0-1-4-16,-3 1 3 0,-1 0 2 0,-4-1 3 15,0 2 2-15,-3-1 3 0,-2-1 2 16,0 1 1-16,-1 1-1 0,-2-1-1 0,3-1-4 15,-1 1-3-15,5 0-1 0,-2-1-2 0,3 1-2 16,3-3-2-16,2-1 1 0,3-1 1 0,1 1 1 16,1-1 0-16,3-2-3 0,0 1 1 0,0-1 0 15,-3 1 2-15,0 0 1 0,-2 0 6 0,0 1 8 16,-4-1 3-16,-2 2 4 0,0-2-1 16,-5 0 1-16,1 1-2 0,2 0-2 0,-5-1-8 15,0-2-8-15,1 2-4 0,-1-1-1 0,4-1 1 16,-5 1-2-16,3 0 1 0,0-1-2 0,1 0 2 15,-2 1-2-15,0-1 3 0,0-1-2 0,1 2 1 16,-4-5-1-16,4-1 0 0,0-4-1 0,1 0 2 16,-1 2 2-16,-1-2 3 0,1-2 5 0,-1 1 2 15,1 1 6-15,0 0 5 0,-1 2 1 0,-1 1-2 16,-3 4 2-16,1 1-4 0,-1-2-4 16,-2 2-2-16,2-1 0 0,-2 2-4 0,4 0 1 15,-4-1 2-15,1 1-1 0,-2 0 4 0,1 1 2 16,0-2-1-16,-1 3-3 0,1-5-1 0,2 3-2 15,-3-2 0-15,-1-2-3 0,2 1-5 16,-2 1-1-16,0-3-2 0,3 1-3 0,-5-2 0 16,1-2 0-16,-2 2-1 0,1-1-2 0,-4 0 2 15,3 1-4-15,-3-4 3 0,-1 0-1 0,1-1 4 16,-4-1-4-16,2 1 2 0,-2 2-2 0,1-2 0 16,-1 1 2-16,-1 1-1 0,-1 1 1 0,1 2-5 15,-3 0 3-15,3 1-1 0,-2 3 3 0,2 0-2 16,0 1-3-16,-1 1-4 0,-1 1-5 0,4 0-2 15,-4-1-4-15,0 1-11 0,1 1-13 0,-4 0-10 16,5 1-10-16,-4-1-6 0,-1 3-5 16,0 0-91-16,2 0 62 0,-3 1-5 15,1 1-12-15,-3 1-9 0,-1-1-18 0,-1 2-15 16,-5 1-25-16,-4 1 50 0,1 1-106 0,-4 0-39 16</inkml:trace>
  <inkml:trace contextRef="#ctx0" brushRef="#br2" timeOffset="175356.78">7104 6588 111 0,'0'0'39'0,"0"0"10"15,0 0 9-15,0 0 4 0,0 0 9 0,4 6-4 16,-4-6-7-16,0 0-12 0,0 0-10 0,0 0-8 16,0 0-9-16,0 0-6 0,0 0-8 0,0 0-5 15,0 0-2-15,0 0 0 0,0 0 1 0,0 0-2 16,0 0-3-16,0 0 2 0,0 0-1 0,0 0 1 15,0 0 2-15,0 0-5 0,0 0 1 16,0 0 7-16,0 0 4 0,3 6 2 0,-3 0 13 16,0-6 9-16,0 0 3 0,0 6 7 0,-3-1 3 15,3-5 4-15,0 0 5 0,0 0 0 0,0 0-9 16,0 0-6-16,0 0 1 0,0 0-6 0,0 0-2 16,0 0-4-16,0 0-4 0,0 0 1 0,0 0 1 15,0 0 4-15,0 0 3 0,0 0 6 0,0 0 6 16,0 0 4-16,0 0 5 0,0 0-1 0,0 0 0 15,0 0 4-15,0 0-3 0,0 0 1 0,0 0 1 16,0 0 1-16,0 0 0 0,0 0 8 0,0 0 5 16,0 0 3-16,0 0 4 0,0 0 5 15,0 0 1-15,0 0 0 0,0 0-1 0,0 0-5 16,0 0-2-16,3-1-6 0,-3 1-6 16,1-4-4-16,0 0-4 0,-1 1-2 0,0-2-5 15,3-3-12-15,0-3-8 0,-1-5-7 0,5-2-12 16,-5 3-9-16,2-4-6 0,0 1-6 0,1-1-1 15,-3-1 2-15,2 1 4 0,3 1 2 0,-5 3 6 16,2 4 6-16,-4 11 1 0,2-12-1 0,1 5 1 16,0 0-2-16,-2 1 0 0,0 1-1 0,2-2-1 15,-1-1-2-15,0-1-1 0,-1-2-4 0,2-2-2 16,-1 0 4-16,1-1-3 0,-2-1-2 0,0-1 1 16,2 0 1-16,0 1-1 0,1 0 6 15,-1 3 0-15,1 1-1 0,-3 0 1 0,3 2 1 16,-4 9 1-16,0 0 2 0,1-8-1 0,-1 8-1 15,0 0 1-15,3-8-1 0,-3 8-1 0,0-7 0 16,0 7 2-16,0-6-1 0,2-2-1 0,-1-1-2 16,1-2-4-16,-2 1-2 0,1-1-1 0,0-2-1 15,1 2 1-15,-2 0-2 0,3 0 2 16,-3 11-1-16,0 0 5 0,0 0 4 0,0 0 2 16,2-9 0-16,-2-1 1 0,0 10-3 0,0 0 0 15,0 0 2-15,0 0-4 0,0 0 2 0,0 0 0 16,0 0 0-16,2-7-3 0,-2 7 8 15,0 0-3-15,0 0 1 0,0 0 3 0,2-7-2 16,-2 7 0-16,0 0-1 0,0 0 1 0,0 0-4 16,0 0 3-16,2-6 0 0,-2 6-2 0,0 0 1 15,0 0-1-15,3-6 1 0,-3 6 0 0,0 0 3 16,0 0-4-16,0 0-1 0,0 0-1 0,0-5 1 16,0 5-2-16,0 0 1 0,0 0-2 0,1-6-2 15,-1 0 1-15,0-1 0 0,0 1 1 0,0-2-1 16,-1 0 0-16,1 0-6 0,0 0 3 0,-3 1-1 15,2 0 1-15,0 0 1 0,1 7-1 0,0 0 1 16,0 0 2-16,0 0 4 0,0 0-3 16,0 0-1-16,0 0 1 0,0 0-3 0,0 0 3 15,0 0-1-15,0 0-2 0,0 0 5 0,0 0-3 16,0 0 2-16,0 0 1 0,0 0 2 0,0 0-1 16,0 0 0-16,0 0 2 0,0 0-5 15,0 0 5-15,0 0-2 0,0 0-3 0,0 0-3 16,0 0 0-16,0 0-4 0,0 0-5 0,0 0-11 15,0 0-12-15,-3-1-7 0,0 0-6 0,-2 3-1 16,0 1-2-16,-1 6 4 0,-2 1 9 0,-3 3 10 16,3 1 11-16,-5 3 9 0,2 1 7 0,3-4 4 15,-2 1 1-15,1-1 1 0,-3-1-3 0,5-2 1 16,-4-1 0-16,4 0 1 0,0-3 0 0,1 0-1 16,6-7 2-16,0 0-1 0,0 0-1 15,0 0 0-15,0 0 0 0,0 0 0 0,0 0 0 16,0 0 3-16,0 0-5 0,0 0 2 0,0 0 2 15,0 0 1-15,0 0 1 0,0 0 0 0,0 0 2 16,0 0-1-16,0 0 7 0,0 0 0 0,0 0 7 16,0 0 6-16,0 0 9 0,0 0 10 0,4 0 8 15,0-1 8-15,1-2-2 0,0-3-3 0,4 0-7 16,1-4-10-16,3-1-9 0,0-1-8 0,2-3-16 16,-2 3-6-16,-2-1-2 0,-1 0 1 0,2 0 0 15,-2-1 4-15,0 3-1 0,1 0-2 16,-4 1 6-16,1 1 5 0,0 1 4 15,-8 8 3-15,0 0 6 0,0 0-2 0,0 0 2 16,0 0-1-16,0 0-2 0,0 0-6 0,0 0-4 16,0 0-3-16,0 0-7 0,0 0 2 0,0 0-2 15,0 0-2-15,0 0 2 0,0 0 0 0,0 0 2 16,0 0-1-16,0 0 5 0,0 0-2 0,0 0 3 16,0 0 3-16,0 0 2 0,0 0 4 0,0 0-3 15,0 0-1-15,0 0-2 0,5-2-3 0,-5 2-4 16,0 0-8-16,5 0-8 0,-1 2-6 0,0 3 2 15,1 2 0-15,1 1 0 0,-1 3 3 0,3 2-3 16,0 2 2-16,-3 0-4 0,4-2 1 16,-2-1-3-16,4 1-2 0,-4-2 1 0,3 0 0 15,-3-1 6-15,1-1 3 0,1 0 9 0,-3-3 1 16,-1 0 3-16,-5-6 3 0,0 0 0 0,0 0-2 16,0 0 0-16,0 0 2 0,0 0 0 0,6 7 1 15,-6-7 2-15,0 0 1 0,0 0 1 0,0 0 3 16,0 0 4-16,0 0-3 0,0 0 0 15,-1 3 0-15,-1-2 0 0,2-1-4 0,-2 0 1 16,2 0-1-16,-5 0-4 0,-1 0 2 0,1 0 1 16,5 0-3-16,-9-2-1 0,2 0 2 15,7 2-4-15,-10-2-1 0,10 2 0 0,-10-2 1 16,10 2-1-16,-5 0 3 0,-4-1 2 0,-1 1-1 16,-2-1 0-16,-1 1-1 0,-3 0 1 0,-2 0-1 15,0 2-2-15,0-2-1 0,1 0 0 0,-1 1-1 16,2 2 2-16,-2-2-1 0,1 2 0 0,2-3 0 15,-3 2 2-15,3 0-2 0,2 0 1 0,-2 0 0 16,2 1-1-16,0-3 0 0,3 1 3 0,0-1-3 16,10 0 2-16,0 0-2 0,0 0 1 0,0 0-1 15,0 0 3-15,0 0-1 0,0 0-2 0,0 0 1 16,0 0 2-16,0 0 7 0,0 0-5 0,0 0 5 16,0 0-1-16,0 0 2 0,0 0 0 0,0 0 1 15,0 0-4-15,0 0-5 0,0 0 0 16,0 0-12-16,0 0-15 0,0 0-27 0,0 0-44 15,0 0-39-15,0 0-51 0,-4-4-70 16,-3-1-142-16</inkml:trace>
  <inkml:trace contextRef="#ctx0" brushRef="#br2" timeOffset="176678.54">7382 6672 81 0,'6'-5'44'16,"1"-3"13"-16,-7 8 15 0,0 0 18 0,0 0 19 16,0 0 8-16,0 0 9 0,0 0 10 0,0 0 0 15,0 0 4-15,0 0-2 0,0 0-6 0,0 0-13 16,0 0-13-16,0 0-15 0,0 0-16 0,0 0-12 15,0 0-13-15,0 0-15 0,0 0-11 16,0 0-7-16,1-6-7 0,2 2-2 0,-9 6-5 16,-1 4-3-16,0 1-3 0,-2 0 0 0,-2 5-1 15,-4 0 3-15,0 5 1 0,0 1-2 16,5 0 2-16,-4 2 0 0,2 0 0 0,1 2-1 16,1-1 1-16,-1 2-2 0,5-2 1 0,-4 3 0 15,5 0 1-15,-2 0-2 0,1 0 4 0,3 1-1 16,1-1-2-16,-1-1 1 0,3 0 1 0,3 0-2 15,-2-1-1-15,4-2 1 0,3-1-3 0,2-2 4 16,3 0 3-16,1-1 1 0,4 0-3 16,0-3 2-16,0-2-2 0,1 0 2 0,0-4-1 15,1 0-1-15,-3-4 3 0,0-1-1 0,-2-2 11 16,3-2 6-16,-5 0 13 0,-2-2 12 0,1 0 17 16,-3-3 17-16,0 2 22 0,-2-2 13 0,1 0 12 15,-2-3 10-15,1 1-4 0,-3-2-5 0,-2-1-13 16,1-1-15-16,-1-4-18 0,1-1-14 0,-1-1-19 15,0-3-9-15,-4 0-2 0,1 1-2 0,0-2-1 16,-4 0-4-16,1 0-6 0,-1-1-1 0,-4 1-6 16,0-1-6-16,-3 1-7 0,-1-1-8 15,2 1-2-15,-4-2-1 0,-2 4-4 16,2 0-13-16,-2 1-20 0,1 2-27 0,-1 2-22 16,-2 3-29-16,1 0-43 0,2 3-53 0,0 1-53 15,0 3-67-15,4 0-70 0</inkml:trace>
  <inkml:trace contextRef="#ctx0" brushRef="#br2" timeOffset="183819.05">9002 6115 30 0,'-5'-5'9'0,"5"5"3"0,0 0 2 16,0 0 5-16,0 0 2 0,0 0 2 0,0 0-2 15,0 0 3-15,0 0 0 0,0 0-1 0,0 0-4 16,0 0 0-16,0 0-4 0,0 0-1 0,0 0-1 16,0 0-1-16,0 0-7 0,0 0-3 0,0 0 0 15,0 0-3-15,0 0-3 0,0 0-7 0,0 0-14 16,0 0-14-16</inkml:trace>
  <inkml:trace contextRef="#ctx0" brushRef="#br2" timeOffset="189976.7">963 13769 211 0,'-1'-6'99'0,"1"6"28"0,0 0 23 15,-3-7 14-15,3 7 15 0,0 0-12 0,0 0-12 16,0 0-9-16,0 0-12 0,0 0-25 15,0 0-18-15,0 0-15 0,0 0-16 16,0 0-15-16,-6 0-17 0,2 6-14 0,-2 6-11 16,2 7-3-16,-5 6-4 0,2 6 1 0,-2 5 3 15,0 4-3-15,-3 4 12 0,-1 4-1 0,4-4-1 16,-1-2 0-16,1 1 2 0,0-4 1 0,0-1 0 16,-1-2-1-16,3-1-6 0,0-3-1 0,-1 1 3 15,0-1 2-15,-1 2 2 0,3-3-4 0,1-4-2 16,0-3-23-16,2-3-23 0,2-4-18 0,1-4-21 15,0-13-23-15,0 0-25 0,0 0-20 16,0 0-14-16,0 0 8 0,-2 4 14 0</inkml:trace>
  <inkml:trace contextRef="#ctx0" brushRef="#br2" timeOffset="190286.45">880 13941 551 0,'-4'-11'208'0,"1"1"28"0,2 1 30 0,1 9 21 15,1-7 17-15,-1 2-76 0,7-1-51 0,1 0-37 16,2-1-36-16,3 0-26 0,1 0-30 16,0 2-22-16,5 1-18 0,3 0-4 0,-2 1-5 15,3 1 0-15,1 1-1 0,-3 3 1 0,3 1-5 16,-2 4 0-16,0 1 1 0,-1 2-5 16,-4 2 1-16,-2 3-1 0,1 1-1 0,-6 2 0 15,-2-1 1-15,1 0 0 0,-8 1-1 0,-2-2-1 16,-1 0-1-16,-5-1 2 0,3-1 3 0,-6-2-1 15,-6-1 1-15,2-2 3 0,-1 2 4 0,-6-1 7 16,2 2 1-16,1-3 2 0,-2-1 0 0,-3 0-2 16,-3-2 4-16,3-2-1 0,3 1-7 0,-3-3-17 15,4-2-20-15,-1-1-21 0,5-5-24 0,2-2-29 16,2-2-46-16,2-5-61 0,6-3-63 0</inkml:trace>
  <inkml:trace contextRef="#ctx0" brushRef="#br2" timeOffset="190518.61">1577 13599 1259 0,'-14'-11'190'0,"14"11"25"16,-8-6 30-16,8 6 18 0,0 0 14 0,0 0-64 15,0 0-46-15,0 0-35 0,-1-6-33 0,6 4-24 16,6-1-34-16,7 2-36 0,9 2-20 16,6-1-18-16,6 0-35 0,4-1-31 0,6 1-36 15,4 1-41-15,-3-2-46 0,-2-1-42 0,-6 2-40 16,-4-3-32-16</inkml:trace>
  <inkml:trace contextRef="#ctx0" brushRef="#br2" timeOffset="190875.15">1711 13604 265 0,'-12'4'141'0,"1"-3"23"0,5-1 13 0,6 0 13 15,-9 4 5-15,5-1-35 0,-3 1-36 0,1 2-36 16,0 3-13-16,-3 7 3 0,2 3-12 0,-2 4 22 16,-1 6-5-16,0 2-2 0,0 3 0 15,-2 6 1-15,1 3-6 0,-2 2-18 16,1 1-1-16,0 1-36 0,-1-3-1 0,0 1 2 15,3-2 2-15,-2 3-1 0,-1 1-13 0,-3-2-6 16,3 3-1-16,-1-1 2 0,1-3 1 0,-2 0 1 16,1-2-3-16,2-5-1 0,2-3 1 0,0-5-1 15,4-5 3-15,2-4 1 0,1-7 10 0,3-13 10 16,0 0 21-16,0 0 23 0,0 0 18 0,0 7 20 16,0-7 18-16,4 4 20 0,2-3 13 15,1-1 7-15,2-1-17 0,1-1-20 0,3 0-20 0,3 0-19 16,6 0-21-16,10-1-22 0,2 0-25 15,6 2-32-15,3-4-12 0,4 2-23 0,-1 0-31 16,2-3-38-16,0 0-39 0,-5 0-59 0,-3 1-72 16,-7-1-76-16,-5 1-112 0</inkml:trace>
  <inkml:trace contextRef="#ctx0" brushRef="#br2" timeOffset="193872.43">2728 14276 525 0,'0'0'113'0,"6"3"26"0,-6-3 22 16,0 0 21-16,0 0 11 15,0 0-21-15,0 0-17 0,0 0-14 0,0 0-14 16,0 0-18-16,0 0-17 0,0 0-18 0,0 2-8 16,-5-1-5-16,1 0-9 0,0 2-11 0,-2-2-12 15,1 0-8-15,0-1-4 0,5 0-2 0,0 0 0 16,0 0-4-16,0 0-3 0,0 0-1 0,0 0 2 15,0 0-1-15,0 0 2 0,0 0 0 0,0 0 0 16,0 0 0-16,0 0 2 0,-3-3 3 0,3 0-1 16,-1 0 3-16,6 0-1 0,0 0 1 0,4 0-2 15,-3 1-2-15,5 1 1 0,-11 1-10 0,0 0 1 16,8 0-5-16,-8 0-2 0,0 0-4 16,0 0 2-16,0 0 4 0,0 0-4 0,0 0 4 0,0 0 0 15,0 0 1-15,4 1 1 0,-5 1 1 16,-2 1-3-16,1-1-3 0,-7 1-1 0,3 1-2 15,-1-1-3-15,-2-1-3 0,9-2-11 0,-9 1-7 16,9-1-4-16,0 0-2 0,0 0 0 0,-10-1 4 16,10 1 2-16,0 0 7 0,0 0 14 0,0 0 7 15,0 0 11-15,-1-4 13 0,1 4 17 16,0-4 7-16,2 1 16 0,3 0 9 0,1 0 5 16,1 0 8-16,1-1 1 0,0 0-12 0,2 3-16 15,-1 2-9-15,-9-1-14 0,9 1-9 0,-4 2-6 16,1 1-9-16,-1-1-7 0,2 4-1 15,-5-1 3-15,0 2-10 0,-2 1-7 0,0-1-14 16,-2 4-13-16,-2 1-21 0,-3 4-19 0,-5 3-30 16,-3 5-31-16,-4 3-43 0,-9 3-63 0,1 2-110 15</inkml:trace>
  <inkml:trace contextRef="#ctx0" brushRef="#br2" timeOffset="195802.71">3316 13976 123 0,'4'5'22'0,"2"1"9"0,-9-3 6 0,-2-2 9 0,5-1 8 16,0 0 6-16,0 0 2 0,-6 3 0 16,0-2 5-16,6-1 0 0,0 0 7 0,0 0 4 15,0 0 9-15,0 0 14 0,0 0 8 0,0 0 8 16,0 0 8-16,-9 0 0 0,9 0 4 0,0 0 3 16,0 0-1-16,0 0 1 0,0 0-1 0,0 0 1 15,0 0-2-15,-4-3 6 0,-1-2-2 16,1 0-5-16,4 5-5 0,1-4-8 0,2-2-15 15,2-3-15-15,1 1-17 0,3-2-19 0,0 2-11 16,4-1-15-16,2 2-14 0,1-1-10 0,1-1-8 16,1-2-9-16,3 3-11 0,1-1-6 0,-2 2-5 15,2-1 3-15,1 1-1 0,-5 0-1 16,1 2 2-16,0 3 1 0,-2 2 5 0,-2 0 1 16,-2 2-10-16,-3 2-2 0,1 1-7 0,-5 1-3 15,-1 1-7-15,0 2 2 0,-1-1 5 0,-3 4 5 16,-1 1 13-16,-4 2 1 0,3 2 8 0,-4 0 6 15,-2 0 7-15,2 2 1 0,-4 0 1 0,0 0 2 16,-2 0 2-16,-2 1 0 0,-2-2 4 0,-3 0-1 16,0-2 2-16,-1 1 3 0,-6-1 1 0,1 0-1 15,-1 0-3-15,0-2 2 0,1-1-4 16,2-3 2-16,3 1 0 0,4-3 0 0,-2-1-1 16,3-2-1-16,14-5 1 0,0 0 4 0,0 0 8 0,0 0 9 15,0 0 7-15,0 0 7 16,0 0 8-16,0 6 16 0,1-2 12 0,3-1 7 15,2-2 1-15,6 0-3 0,2 0 3 0,-1-3-4 16,3 2-9-16,2-1-13 0,2 1-8 0,-3 0-10 16,5 0-7-16,5 3-10 0,4 1-10 0,1 1-3 15,3-1 0-15,0 2-1 0,1-1-9 0,-2 0-7 16,1 1-4-16,-3-3-9 0,-8 0-13 0,-2-2-20 16,-8-1-27-16,-1-2-33 0,-4 1-32 0,0-2-39 15,-2 0-60-15,2-3-64 0</inkml:trace>
  <inkml:trace contextRef="#ctx0" brushRef="#br2" timeOffset="196287.45">3899 13606 609 0,'-21'-6'181'0,"7"-1"27"16,14 7 24-16,0 0 22 0,0 0 19 16,0 0-61-16,-7-6-44 0,7 3-29 0,7 2-20 15,6-2-26-15,5 1-21 0,4 0-21 0,5 0-14 16,5 2-3-16,5-1 2 0,1 1 2 0,0 1 4 16,0 0 16-16,-3-1 7 0,-2 0 10 0,-2 2 11 15,-7-3 2-15,-4 1 8 0,-6-1 3 0,-14 1-4 16,0 0-13-16,0 0-7 0,0 0-13 0,0 0-15 15,0 0-10-15,0 0-19 0,0 0-18 0,5 6-17 16,-3 4-7-16,-5 6-4 0,-1 5-1 0,0 9 0 16,-1 7 1-16,0 6-1 0,-2 9 11 0,0 7 9 15,-1 4 4-15,3 1-1 0,2-4 2 16,-3 1 1-16,-1-4-3 0,0-3 5 0,-3-2-1 16,1-4 1-16,-2-1 0 0,1-5-1 0,1-2 4 15,0-5-4-15,2-3 4 0,-1-5-4 0,3-2-1 16,0-4 5-16,1-6-4 0,-1-4 4 0,5-11-2 15,0 0 7-15,0 0 0 0,0 0 1 16,0 0 2-16,0 0 0 0,0 0 3 0,0 0 1 16,0 0-2-16,0 0-4 0,-4 4-2 0,-1-4-6 15,-2-1-20-15,1-1-37 0,-1-1-19 0,-5 3-19 16,-7 0-22-16,-8-1-30 0,-5 0-58 0,-7 0-67 16,0 2-76-16</inkml:trace>
  <inkml:trace contextRef="#ctx0" brushRef="#br2" timeOffset="197046.44">981 15969 391 0,'-3'-9'145'0,"3"9"24"0,-6-8 20 16,6 8 22-16,0 0 18 0,0 0-38 0,0 0-27 16,0 0-28-16,0 0-26 0,-5-2-25 0,0 3-21 15,-1 1-25-15,0 4-17 0,1 4-17 0,-1 4-6 16,2 4-3-16,-5 4 4 0,-1 4 3 0,2 3-2 15,-1 1 5-15,1 1-4 0,-1 2 3 0,2-1 0 16,2 0 1-16,-3-1-6 0,2 0-1 0,-1 2 2 16,1-1-2-16,2 1 5 0,-1-3 0 15,0 1-1-15,-2-1 0 0,5-1-20 0,-2-4-25 16,-1-1-23-16,2-7-26 0,2-4-25 0,1-13-31 16,0 0-27-16,0 0-26 0,0 0-9 0,0 0 7 15,1 5 4-15</inkml:trace>
  <inkml:trace contextRef="#ctx0" brushRef="#br2" timeOffset="197336.4">866 16018 882 0,'-1'-15'232'0,"-3"2"25"0,4 3 26 0,1-1 17 0,3 5 14 16,1-1-94-16,-1 1-66 0,6-2-36 15,4 1-32-15,4-2-25 0,4 0-27 0,1 1-19 16,1 1-13-16,4 3-5 0,-2 1-4 0,2 2-3 15,2 3-11-15,0 5-12 0,-1 6-5 0,1 3-11 16,-6 5-4-16,0 2 1 0,-4 0 1 0,-5-1 1 16,0 2 12-16,-2-2 11 0,0-1 6 0,-9-4 11 15,-6-3 3-15,0-4 2 0,-7 0-4 0,-3-4 4 16,-2 0 2-16,-1 2 0 0,-6 0 1 0,-2 0 5 16,-2 1 2-16,-6 0-1 0,0 0 6 0,-3-1 0 15,-6 0-5-15,6-2-3 0,-3-1-19 0,2-3-20 16,3-2-32-16,3-2-40 0,3-4-51 15,3-3-65-15,5-4-66 0</inkml:trace>
  <inkml:trace contextRef="#ctx0" brushRef="#br2" timeOffset="197618.7">1646 15615 566 0,'-9'-9'242'16,"5"-3"20"-16,4 12 20 0,0 0 20 0,0 0 10 16,0 0-101-16,-2-7-60 0,4-1-47 0,2 4-26 15,6 0-22-15,4-1-19 0,4 2-20 0,6-4-21 16,6 0-18-16,2 0-11 0,6 1-20 0,2-1-19 15,-1 0-6-15,3-3-24 0,2 0-26 0,-7 0-12 16,-2 2-9-16,-3 1-6 0,-7 1 2 0,-3 0-1 16,-9 1-23-16,-13 5-15 0</inkml:trace>
  <inkml:trace contextRef="#ctx0" brushRef="#br2" timeOffset="198002.57">1744 15530 568 0,'-13'0'144'0,"3"0"26"0,0 0 11 0,2 0 8 16,8 0 2-16,0 0-42 0,-7 3-42 0,3 3-28 16,-1 3-34-16,-2 3-28 0,1 3-9 0,2 9-10 15,0 4-1-15,-3 6 1 0,0 5-3 0,1 4 0 16,-3 5 3-16,3 7 17 0,-2 2 21 0,-3 2 10 16,0 0-1-16,1-2-3 0,-1 2 6 0,-2 0 0 15,0 0 0-15,-1-1-15 0,1-2-23 16,-5-6-9-16,4-2 1 0,-1-1 3 0,-1-3-2 15,1-3 2-15,2-6-3 0,2-6 5 0,2-4-1 16,2-6 0-16,2-2 5 0,3-5 4 0,2-12 11 16,0 0 18-16,0 0 15 0,0 0 17 0,0 0 21 15,0 7 14-15,1-1 14 0,4-3 9 0,0-2 11 16,1-2-5-16,0 0-2 0,1-1-3 0,1 0-12 16,3 0-10-16,1 0-13 0,5 0-17 15,4 1-19-15,7-3-16 0,6 0-14 0,8-1-14 16,5-1-9-16,4 0-5 0,2-1-9 0,-2 1-3 15,-2-2-5-15,-6 1-5 0,-5-2-9 0,-6 3-16 16,-6-2-30-16,-8 4-39 0,-7 0-44 0,-11 4-65 16,0 0-77-16,8-6-110 0</inkml:trace>
  <inkml:trace contextRef="#ctx0" brushRef="#br2" timeOffset="209653.6">2146 13954 260 0,'0'0'122'0,"0"0"21"15,2-3 17-15,1 1 14 0,-6-2 10 0,1 1-36 16,2 3-30-16,0 0-25 0,-3-2-17 0,-4 2-22 16,-1 2-14-16,-6 0-16 0,-2 5-11 0,4 7-8 15,-5 3-3-15,-2 3 1 0,-1 3-2 0,-4 3 2 16,1 4-3-16,-1-1 1 0,2 1 1 0,4 0-1 15,3 0-1-15,1 0-5 0,6-2-4 0,5-1-1 16,3-3-1-16,6-2-2 0,4-3 5 16,2 0-5-16,3-4 3 0,2 1 3 0,-2-4 5 15,4-3 5-15,-1-2 11 0,2-2 10 0,1-2 17 16,-4-3 23-16,0-2 21 0,3-1 22 0,-6-3 15 16,0 0 11-16,4-1 0 0,-3-1 1 0,-1-1-12 15,-1 0-10-15,0-1-8 0,-2 1-12 0,2-2-7 16,1-2-13-16,0 1-4 0,-1-2-4 0,0 1-1 15,-2-2-5-15,-1 0-10 0,1 0-4 0,-2 2-4 16,-1 0 1-16,-8 1-12 0,-3 1-12 16,-6 0-14-16,2-3-24 0,-8 1-31 0,-4-2-26 15,-3 1-25-15,-2-2-39 0,-4-1-40 0,-2 0-54 16,5-1-74-16,2 2-86 0</inkml:trace>
  <inkml:trace contextRef="#ctx0" brushRef="#br2" timeOffset="211571.39">2667 15742 586 0,'-9'-4'98'0,"9"4"15"0,-7-4 13 0,-2 1 12 0,9 3 12 16,-5-2-31-16,5 2-21 0,0 0-16 0,-7 0-13 15,1-1-15-15,6 1-12 0,-6 1-12 0,-3 0-13 16,2 2-9-16,-3 0-6 0,-2 3-5 0,-4 1 1 15,-2 6 2-15,-4 2 6 0,-3 4 4 16,-1 2 0-16,-5 2 1 0,-2 2-2 0,1 2 1 16,0 1-2-16,1 2 1 0,2-2-9 0,7 0-3 15,2-1 0-15,6-3 0 0,1 1 3 0,7-2-4 16,6-3-2-16,0 0-1 0,6-3 1 0,7-1-4 16,1 0-1-16,4-3 0 0,0-2 0 0,2-2 4 15,3-3 2-15,3 1 7 0,-2-3 9 16,2-1 16-16,-3-2 15 0,-4-2 16 0,0-2 17 15,-1 0 17-15,-5-1 21 0,0 0 16 0,-3 0 11 16,-1-1 2-16,0-2 0 0,-2-1-7 16,1-2-16-16,0-3-15 0,-1-4-15 0,1-2-21 15,3-6-25-15,1-3-16 0,-1-2-13 0,0-4-6 16,-5-1 1-16,3 1-9 0,-4-1-7 0,-2 2-8 16,-2 3-6-16,-1 2-14 0,-6 5-23 0,-1 4-27 15,-2 3-30-15,-2 2-27 0,-6 4-44 0,2 1-56 16,-2 8-45-16,-2 2-59 0</inkml:trace>
  <inkml:trace contextRef="#ctx0" brushRef="#br2" timeOffset="212219.6">3157 16313 278 0,'-13'0'82'16,"13"0"11"-16,-11-1 10 0,11 1 12 0,0 0 9 15,0 0-29-15,-10-3-17 0,10 3-7 0,0 0-8 16,0 0-8-16,0 0-7 0,-9-4-8 0,6 0 1 15,-3 0 1-15,-1-1 9 0,0-1 0 0,-2-1 4 16,0 2 6-16,-3-2 6 0,3 1 3 16,2 0 0-16,-2 0-2 0,9 6-7 0,0 0-1 15,0 0 1-15,0 0-1 0,0 0-2 0,0 0 1 16,0 0-1-16,0 0-1 0,0 0 2 0,0 0-4 16,0 0-7-16,0 0-5 0,0-5-7 0,0 5-6 15,0-3-10-15,0 1-9 0,4 1-8 0,2 0-4 16,0 2-5-16,3 1-2 0,-1-1-4 0,1 2 0 15,-9-3 0-15,0 0 4 0,0 0-1 0,0 0 5 16,0 0 4-16,4 4 1 0,-6 2 2 16,0-1-1-16,-3-2-1 0,-2 2-5 15,2-1-3-15,-4 0-2 0,2-1-1 0,7-3 0 16,-9 4-2-16,9-4-2 0,0 0-6 0,0 0 0 16,-9 0 2-16,9 0-2 0,0 0 0 0,0 0-3 15,-4-4 4-15,-1 1 4 0,2-1 7 0,3 0 8 16,0-2 7-16,0 0 10 0,0-1 11 0,3 1 15 15,-2-2 16-15,4 2 13 0,-5 6 15 0,4-2 5 16,4-2 1-16,1 0-1 0,-3 0-7 0,3 1-12 16,0 2-16-16,0 1-16 0,0-2-12 0,1 2-7 15,3 0-10-15,-3 0-6 0,3 2-6 0,0-2-4 16,0 4-3-16,0 1-5 0,-1 1-3 16,-1-1-7-16,-2 2-3 0,-1 0-2 0,-1 4-3 15,-6 1 2-15,-1 3 3 0,-4 5 5 0,-6 4 0 16,2 3 6-16,-5 4 1 0,0 1-12 0,-6 4-10 15,-5 2-28-15,-7 3-41 0,-6-2-60 16,-5-2-87-16</inkml:trace>
  <inkml:trace contextRef="#ctx0" brushRef="#br2" timeOffset="213735.77">3839 15638 142 0,'5'-8'72'16,"-1"1"24"-16,2 1 23 0,-6 6 25 15,4-4 30-15,4-1 10 0,-8 5 8 0,0 0 2 16,0 0-3-16,0 0-6 0,0 0-7 0,0 0-14 16,0 0-22-16,0 0-18 0,0 0-9 0,-2-3-20 15,0 1-19-15,-3 1-16 0,1 3-21 0,-3-1-10 16,0 2-10-16,-1 2-11 0,-2-1-17 0,1 3-1 15,-4 1-1-15,4 2-2 0,-2 1 5 0,-1 3-4 16,-4 5 4-16,-1 3 2 0,-2 0 6 16,1 2-4-16,0 3-2 0,-3 2-2 0,5-1-9 15,0 0-8-15,4 1-11 0,3-2-13 0,2-3-4 16,5 1 4-16,2-1 2 0,0-1 3 0,2-3 7 16,5-2 12-16,-2-1 9 0,3-2 15 0,2-2 2 15,0-1 2-15,1-2 7 0,2-4 7 0,0 0 7 16,2 0 4-16,1-3 2 0,3 0 1 0,-1 0 0 15,5-3 0-15,-1 0-5 0,2-3-9 0,-1 1-3 16,-1-2-6-16,3-1 1 0,-3-1 9 16,1-1 12-16,-6-3 12 0,0 1 16 0,-4-2 22 15,-1 1 9-15,-2-2 17 0,-2-4 13 0,1 0-3 16,-4-2-3-16,1-2-10 0,-2-5-15 0,-1-1-22 16,-1-4-12-16,-1-1-13 0,-2 0-16 15,-1-2-13-15,-2 2-17 0,-4 1-14 0,3-1-22 16,-5 2-23-16,-6 4-19 0,1 4-26 0,-4 0-26 15,-4 5-26-15,0-1-31 0,-7 5-40 0,0 2-33 16,-3 2-43-16,-2 5-64 0</inkml:trace>
  <inkml:trace contextRef="#ctx0" brushRef="#br2" timeOffset="214555.67">4452 15764 523 0,'-10'-1'156'0,"3"1"21"0,7 0 21 15,-11 1 11-15,11-1 18 0,0 0-32 0,0 0-22 16,0 0-22-16,0 0-22 0,0 0-20 15,0 0-20-15,0 2-4 0,3 0-10 0,5 1-9 16,-1-2-5-16,6 3 1 0,4-2 7 0,8 1 9 16,0-1 10-16,-1-1-2 0,8-2-1 0,-7 0-9 15,0 0-4-15,2 0-11 0,7-2-11 0,0-2-8 16,0-1-9-16,0-1-5 0,2-1-7 0,2 0-7 16,1 1-4-16,-5 0-6 0,0 0-1 0,-5 0-1 15,-7 3-2-15,-4 0 0 0,-3 0 0 0,-15 4 1 16,0 0-2-16,0 0 2 0,0 0 2 0,0 0-5 15,0 0-1-15,0 0-6 0,0 0-4 0,0 0-6 16,0 0-5-16,0 0-5 0,0 0-6 16,0 0-4-16,0 0-2 0,0 0 2 0,0 0 2 15,0 0-1-15,0 0-3 0,0 0-6 0,0 0-5 16,0 0-11-16,0 0-11 0,0 0-20 16,0 0-24-16,0 0-25 0,0 0-26 0,4-4-26 15,-4 0-34-15,-3 1-35 0,-2-2-52 0</inkml:trace>
  <inkml:trace contextRef="#ctx0" brushRef="#br2" timeOffset="-214693.36">4775 15562 902 0,'-11'-7'192'0,"2"-1"27"0,9 8 29 0,0 0 22 15,0 0 24-15,0 0-47 0,0 0-34 0,0 0-24 16,0 0-19-16,0 0-16 0,0 0-17 0,0 0-17 15,0 0-18-15,0 0-17 0,0 0-17 0,0 0-17 16,0 0-12-16,0 0-12 0,0 0-13 0,0 0-4 16,0 0-5-16,0 0-8 0,0 0-6 0,0 0-5 15,0 0-11-15,0 0-13 0,0 0-19 0,0 0-22 16,0 0-26-16,0 0-22 0,0 0-23 0,0 0-28 16,0 0-30-16,0 0-31 0,0 0-33 0,0 0-39 15,0 0-43-15</inkml:trace>
  <inkml:trace contextRef="#ctx0" brushRef="#br2" timeOffset="-214060.13">3890 15205 511 0,'-5'-5'93'0,"-2"0"16"0,1 1 16 0,-2 1 13 15,8 3 17-15,0 0-20 0,0 0-13 16,0 0-9-16,0 0-5 0,0 0-5 0,0 0-8 16,0 0-5-16,0 0-8 0,0 0-7 0,0 0-6 15,0 0-6-15,0 0-2 0,0 0 6 0,3-1 8 16,-3 0-2-16,5 0 0 0,1 1 3 0,3-1 1 15,2 1-5-15,1 0-7 0,5-1-13 0,5-1-12 16,2 1-3-16,-2-1-5 0,2-1-2 0,3 2-3 16,0-1 2-16,1-1 5 0,-1 1 3 15,1 1 6-15,-1 0 0 0,-8-1 3 0,0 2-1 16,-5 0 2-16,-1 0-4 0,-13 0-4 0,0 0-11 16,0 0-7-16,0 0-7 0,0 0-7 15,0 0-7-15,5 3-12 0,-1 2-11 0,-2 4-8 16,-5 2-3-16,1 3-1 0,0 5-1 0,-2 7 1 15,-1 11 4-15,2 10 8 0,-3 9 9 0,2 4 6 16,0 4 5-16,0 7 0 0,-1 3 4 0,-1 1 2 16,-3 3 0-16,1-3-2 0,0-9 2 0,0-6-1 15,-1-7-2-15,0-7 0 0,5-3-2 0,-4-6 1 16,2-5 0-16,1-5-1 0,1-3-2 0,-1-1 2 16,4 0 1-16,-2-1 2 0,0-1 1 0,2-1-2 15,0-1-2-15,-3-4 2 0,3 1 2 0,1-2 1 16,0-14-2-16,0 0 2 0,0 0 0 0,0 0 1 15,0 0 2-15,-3 10 1 0,3-10 3 16,0 0-2-16,0 0 3 0,0 0-3 0,0 0-1 16,0 0 0-16,-5 5-3 0,1-3-3 15,4-2-15-15,-4 2-17 0,-2-2-19 0,1 2-8 16,-8 0 0-16,-2 4-1 0,-6-1 2 0,-8 3 0 16,-3 1 3-16,-3 3 0 0,-2 2-5 0,-1-3-26 15,1 1-45-15,-3-2-50 0,6-2-63 0,4-1-63 16</inkml:trace>
  <inkml:trace contextRef="#ctx0" brushRef="#br2" timeOffset="-213393.5">4808 15571 132 0,'5'-7'62'16,"3"1"15"-16,-8 6 18 0,4-5 18 0,-4 5 18 16,0 0 1-16,0 0-4 0,0 0-2 0,0 0-8 15,0 0-7-15,0 0-9 0,0 0-15 0,0 0-15 16,0 0-10-16,0 0-8 0,0-6-6 0,0 0-2 16,0 1 5-16,0 5 6 0,-3-5 13 0,3 5 12 15,-1-5 6-15,-4 1 15 0,3-4 6 16,1 1 7-16,0 0 2 0,-2-1-4 0,6 1-5 0,-3-1-8 15,4 1-4-15,-4-2-15 0,5 1-10 16,-4-2-15-16,2 2-14 0,-3-1-12 0,5 1-10 16,-4 1-7-16,-1 7-5 0,0 0-8 0,0 0-2 15,0 0-1-15,0 0-4 0,0 0-6 0,0 0-12 16,0 0-22-16,0 0-27 0,0 6-26 0,-4 5 0 16,2 8-2-16,-5 10 4 0,-2 7 6 0,-1 6 8 15,0 6 21-15,-4 7 26 0,-2 4 29 16,5-1 2-16,-1-1 2 0,-1-3 11 0,2-4 3 15,1-5 5-15,1-5-2 0,1-6 0 0,3-6 0 16,-1-6 3-16,3-4-1 0,0-4-5 16,3-14 2-16,0 0 4 0,0 0 8 0,0 0 8 15,0 0 8-15,0 0 6 0,0 0 6 0,0 0 5 16,0 0 5-16,0 0 3 0,0 0 1 0,0 0 0 16,0 0 1-16,0 0-3 0,0 0 0 0,0 0-4 15,0 0-4-15,0 0-9 0,0 0-7 0,0 0-7 16,0 0-10-16,0 0-13 0,0 0-21 0,-2 3-26 15,6-3-35-15,-3-4-34 0,-1-1-39 0,3-4-46 16,-2 0-49-16,3-4-89 0</inkml:trace>
  <inkml:trace contextRef="#ctx0" brushRef="#br2" timeOffset="-212377.16">5685 15458 305 0,'-9'5'82'0,"4"4"23"0,5-9 16 0,0 0 22 16,0 0 14-16,0 0-7 0,0 0-3 0,0 0-6 15,0 0-8-15,0 0-8 0,0 0-1 0,0 0-7 16,0 0 2-16,-8 0-4 0,3-1-5 0,5 1 3 16,-3-3-4-16,3 3-2 0,0 0-9 0,0-5-5 15,0 0-9-15,0-1-6 0,2-1-7 0,-2-1-9 16,4-1-4-16,-2-2-4 0,5 3-2 0,-2 1-8 16,4-4-9-16,-2 1-4 0,4-2-7 0,-1 1-8 15,3 1-8-15,1-2-9 0,2 2-8 0,0-1-3 16,2 1 2-16,-3 4-6 0,2 0-1 15,-3 2-5-15,0 3-5 0,2 1-11 0,-1 2-8 16,-4 2-10-16,3 2-13 0,-1 0-8 0,-2 3-8 16,1-1-4-16,-1 3-4 0,-3-1 5 0,-1-2 2 15,-3 4 10-15,-2 0 6 0,-4 2 12 16,-4 2 9-16,0 0 12 0,-7 4 10 0,0 2 9 16,-2 0 5-16,-4 4 6 0,-2 4 7 0,-1 1-3 15,-3 1 3-15,3-1 1 0,-3-1 2 0,-1 2-1 16,-1-3 2-16,3-4-3 0,2 1-1 0,2-6 4 15,4-2-1-15,0-2-1 0,2-1-2 0,3-4 0 16,3-3-2-16,8-8 5 0,0 0-2 16,0 0-1-16,0 0 3 0,0 0 11 0,0 0 22 15,0 0 18-15,0 0 22 0,0 0 17 0,0 0 19 16,0 5 12-16,1-2 14 0,5-1-1 0,2-2-11 16,0 0-12-16,2-2-17 0,4 1-15 0,1-2-17 15,6 2-10-15,4-1-13 0,5 1-11 0,4 2-12 16,10-1-8-16,5-1-15 0,4 1-16 0,0-3-11 15,1 0-12-15,0 1-9 0,-4-2-14 0,-4-1-16 16,-9-1-26-16,-5-3-26 0,-10 0-45 0,-3 1-48 16,-6-2-55-16,-3 1-63 0</inkml:trace>
  <inkml:trace contextRef="#ctx0" brushRef="#br2" timeOffset="-212008.97">6534 15379 1400 0,'-2'-13'174'0,"-1"-1"17"0,3 14 15 15,-6-12 11-15,6 12 10 0,0 0-77 0,0 0-47 16,0 0-28-16,0 0-23 0,-4-6-21 0,-5 6-21 16,3 0-21-16,-3 3-15 0,-2 5-8 0,-3 2-1 15,-4 5 0-15,-2 5 1 0,-4 7 6 0,-3 1 1 16,0 3 0-16,0 2 0 0,-1 2-13 15,4 1-9-15,3 0-13 0,1 1-9 0,7-3-7 16,7-2 5-16,4-5 12 0,9-1 6 0,1-3 25 16,7-4 29-16,4-1 29 0,1-4 34 0,5-4 30 15,-1-3 28-15,-1-4 32 0,2-2 41 0,-4-2 29 16,-2-1 15-16,-2-3-17 0,-1-2-22 16,1-2-24-16,1-4-27 0,0-3-35 0,2-2-43 15,2-2-35-15,0-1-31 0,0-3-3 0,-2 1 0 16,0 0 0-16,-3-2 0 0,-2 2-7 15,-3-1-8-15,-7 0-28 0,-5-2-36 0,-8 1-39 0,-8-3-44 16,-5 2-41-16,-4-1-36 0,-2 1-36 16,-9 1-73-16,-4 3-64 0</inkml:trace>
  <inkml:trace contextRef="#ctx0" brushRef="#br2" timeOffset="-205308.9">1986 13048 561 0,'4'4'144'0,"0"1"29"15,2 0 25-15,-6-5 22 0,0 0 25 0,0 0-22 16,0 0-18-16,0 0-21 0,0 0-14 16,0 0-16-16,0 0-11 0,0 0-11 0,0 0-18 15,0 0-13-15,0 0-15 0,0 0-15 0,0 0-18 16,0 0-14-16,0 9-17 0,0-9-12 0,0 5-9 16,0 1-6-16,0-1-7 0,-1 3 0 0,-4 0-4 15,-4 1-7-15,5 1-2 0,-4 2 0 0,2 2-1 16,1-1 2-16,5 1 4 0,-2 0 3 0,2 0 3 15,2-1 7-15,-1-1 4 0,4 1 2 0,-2-2-2 16,0-2-3-16,4-1-7 0,-7-8-4 0,0 0-1 16,0 0 3-16,0 0-2 0,0 0-6 0,4 6-1 15,-4-6-2-15,5 3-5 0,-5-3-8 0,0 0-8 16,0 0-15-16,0 0-13 0,0 0-10 16,9 0-11-16,-4-2-13 0,-1 0-10 15,3-2-7-15,0-1-11 0,3-2-20 0,0-2-54 16</inkml:trace>
  <inkml:trace contextRef="#ctx0" brushRef="#br2" timeOffset="-205143.84">2120 12983 384 0,'-1'-9'157'0,"-3"1"27"16,3 2 25-16,0-1 24 0,1 7 20 0,-3-5-29 15,3 5-26-15,0 0-27 0,0 0-32 16,0 0-27-16,0 0-26 0,0 0-25 0,0 0-27 0,0 0-39 15,0 0-36-15,0 0-42 0,0-6-37 16,3 0-43-16,-1 2-46 0,2 1-49 0</inkml:trace>
  <inkml:trace contextRef="#ctx0" brushRef="#br2" timeOffset="-204908.47">2191 13117 417 0,'0'0'169'0,"0"0"36"0,-4 6 27 16,4-6 24-16,0 6 17 0,0-6-34 0,0 0-38 15,1 4-34-15,-1-4-34 0,3 4-30 0,3-3-20 16,1 1-18-16,4-1-12 0,-1 2-11 0,8-1-5 16,2-2-4-16,0 0-7 0,-4 0-1 0,3 0-10 15,1 1-6-15,-6-2-5 0,4-1-1 0,-4 2-19 16,0-3-26-16,-14 3-26 0,7-3-37 0,-7 3-43 15,7-2-58-15,-2-1-67 0</inkml:trace>
  <inkml:trace contextRef="#ctx0" brushRef="#br2" timeOffset="-204676.71">2626 12982 843 0,'-1'-12'217'0,"1"12"26"0,0 0 27 15,0 0 23-15,0 0 20 0,0 0-64 0,0 0-51 16,0 0-36-16,0 0-27 0,0 0-24 0,0 0-26 16,0 0-24-16,3-3-23 0,-3 2-21 0,0 3-14 15,1 6-4-15,-2 2-5 0,1 4-10 16,-3 2-2-16,2 3-3 0,0 1-2 0,-2 3-8 16,1-5-19-16,-2 2-22 0,-1-1-18 0,1 0-2 15,-1-2-11-15,1 1-16 0,1-2-26 0,-3-3-43 16,2-3-39-16,-1 1-52 0</inkml:trace>
  <inkml:trace contextRef="#ctx0" brushRef="#br2" timeOffset="-203942.22">3602 13121 658 0,'0'0'122'0,"0"0"21"15,0 0 17-15,0 0 18 0,0 0 13 0,0 0 8 16,0 0-48-16,1-3-35 0,-1 3-27 0,0 0-19 16,2 0-19-16,0 2-19 0,0 0-10 0,4 3-12 15,-2 2-9-15,1 2-4 0,-1 1 3 0,-2 0-3 16,5 1 0-16,-6-3 0 0,3-2-1 0,-4-6 3 16,4 5 2-16,-4-5-1 0,0 0-3 0,0 0 2 15,2 7 4-15,-2-7-2 0,0 0-1 0,0 0 0 16,0 0 2-16,0 0-1 0,3 6-1 15,-3-6 1-15,0 0-2 0,0 6 1 0,2 0 0 0,1 0 1 16,-3 2-1-16,0 0 2 0,0 0 1 16,0 2-3-16,0-2 0 0,0 1 0 0,0 0 1 15,0-1-1-15,0-1-3 0,0-7 2 16,0 0-1-16,0 0 4 0,0 0-1 0,0 0 5 16,0 0 1-16,0 0 14 0,0 0 16 0,0 0 14 15,2 3 17-15,-2-3 14 0,0 0 13 0,3 1 11 16,0-1 14-16,2 0 4 0,-1-3 1 0,-4 3-5 15,6-3-4-15,-4-2-4 0,5-1-5 0,-3-1-3 16,1-1-7-16,-5 0-15 0,5-1-14 16,1-4-16-16,2-5-25 0,5-2-33 0,1-5-18 15,1-3-29-15,4-4-39 0,4-3-29 0,2-2-21 16,1-2-30-16,-1 2-21 0,3 3-8 0,-5 3-13 16,-5 6-6-16,0 4-5 0,-2 6-21 0,-16 15-36 15,0 0-33-15</inkml:trace>
  <inkml:trace contextRef="#ctx0" brushRef="#br2" timeOffset="-203617.13">3796 13092 534 0,'0'0'208'0,"0"0"22"0,0 0 16 0,0 0 17 16,0 0 15-16,-7 11-72 15,7-11-56-15,0 0-36 0,-3 8-30 0,3 1-22 16,3-3-17-16,1 1-15 0,3-1-16 0,1 2-4 15,3 0-4-15,0 1-3 0,2 1-1 0,-5 1-2 16,-2-2 0-16,1 1-1 0,1-2 1 0,-4 0-2 16,-4-8 2-16,0 0-4 0,0 0 1 0,0 0 0 15,0 0 1-15,4 6 0 0,-4-6 0 0,0 0 2 16,0 0 0-16,0 0 4 0,0 0 0 16,0 0 3-16,0 0 4 0,0 0 4 0,0 0 18 0,6 1 20 15,-6-1 20-15,4 0 22 0,1-2 21 0,0-2 20 16,3-1 15-16,-4-3 6 0,6-2-11 15,4-5-31-15,4-5-52 0,4-3-30 0,1 0-47 16,-2-1-58-16,5 1-39 0,-6 3-46 0,1 0-59 16,-3 2-64-16,-18 18-78 0</inkml:trace>
  <inkml:trace contextRef="#ctx0" brushRef="#br2" timeOffset="-202860.74">1527 17607 683 0,'0'0'174'0,"0"0"26"0,0 0 23 0,0 0 19 0,0 0 17 16,0 0-59-16,0 0-45 0,0 0-32 15,0 0-24-15,0 0-28 0,0 0-24 0,0 0-21 0,-5-2-16 16,0 2-10-16,-2 4-5 0,6 10 0 16,-2 5 1-16,1 2 1 0,-2 4 1 0,3 4 0 15,-2 1 2-15,2-1 0 0,-3-7 2 0,4 0-4 16,-1-4 1-16,0-4 1 0,2-3 0 0,-1-11 1 15,0 0 1-15,2 10-1 0,-2-10 2 0,5 4 0 16,-1-3 2-16,3-2-1 0,-3-2-2 16,2 0-5-16,0-4-8 0,1 0-3 0,3-2-23 15,-1-2-28-15,2-5-77 0,2-3-95 0</inkml:trace>
  <inkml:trace contextRef="#ctx0" brushRef="#br2" timeOffset="-202707.58">1694 17351 606 0,'-11'-6'246'0,"1"2"30"16,3-2 24-16,7 6 19 0,0 0 11 0,0 0-104 15,0 0-59-15,0 0-47 0,0 0-38 0,0 0-42 16,0 0-53-16,0 0-50 0,0 0-50 0,0 0-60 16,0 0-76-16,-2-2-68 0</inkml:trace>
  <inkml:trace contextRef="#ctx0" brushRef="#br2" timeOffset="-202510.47">1749 17660 648 0,'-5'7'156'0,"5"-7"28"0,0 0 28 16,0 0 18-16,0 0 12 0,0 0-47 15,0 0-22-15,0 0-32 0,0 0-33 0,2 3-29 16,1 0-25-16,6 1-19 0,8-3-14 0,3-2-21 15,5-2-29-15,4-2-28 0,4 1-45 0,1-4-41 16,1 0-49-16,-3 2-48 0,-2-1-47 16</inkml:trace>
  <inkml:trace contextRef="#ctx0" brushRef="#br2" timeOffset="-202243.24">2316 17462 1045 0,'0'0'182'0,"0"0"10"0,0 0 9 0,-9-5 7 15,9 5 5-15,-4-3-80 0,-2 3-55 0,2 3-27 16,2 4-18-16,-5 4-11 0,4 2-8 0,-4 2-5 16,5 1-8-16,0 3-2 0,2-1 1 0,-2 1 0 15,-1 3 1-15,0 0 2 0,2 1 0 16,-2 0-2-16,2-1 2 0,-3 0-2 15,2-3 2-15,-1-2 0 0,2-2-3 0,-3 0-8 16,1-3-18-16,1-2-19 0,2-10-24 0,0 0-33 16,0 0-45-16,0 0-50 0,0 0-47 0</inkml:trace>
  <inkml:trace contextRef="#ctx0" brushRef="#br2" timeOffset="-201769.69">3187 17579 429 0,'4'-13'167'15,"-1"0"33"-15,0 4 34 0,-2-2 28 0,-1 2 24 16,1 0-32-16,-1 9-25 0,0 0-25 16,0 0-26-16,0 0-32 0,0 0-33 0,0 0-24 15,0 0-27-15,3-1-22 0,-3 1-20 0,0 1-13 16,0 3-13-16,0 1 0 0,2 2-6 16,0-1-5-16,-1 5 1 0,2 0 1 0,-3 2 3 15,2-2 2-15,2-1 2 0,-1 2-2 0,-2 1 0 16,1 1-5-16,0 0-5 0,1-2-3 0,1 1-4 15,-1-2-3-15,1-2 4 0,0-2 0 0,-4-7 5 16,0 0 8-16,0 0 6 0,0 0 6 0,0 0 4 16,0 0 2-16,0 0 1 0,0 0 3 0,0 0 2 15,0 0 6-15,0 0 14 0,0 0 9 16,5 2 9-16,-3-3 16 0,5-2 17 0,-2-3 4 16,1-2 3-16,3-5-8 0,3-5-19 0,7-4-9 15,1-3-21-15,3-4-18 0,-1 2-27 0,5 0-19 16,-4 0-11-16,1 2-9 0,-3 2-13 0,0 5-24 15,-6 3-21-15,-15 15-32 0,0 0-25 0,0 0-31 16,0 0-46-16,0 0-53 0,0 0-55 0</inkml:trace>
  <inkml:trace contextRef="#ctx0" brushRef="#br2" timeOffset="-201476.3">3490 17442 453 0,'-4'8'106'0,"-1"3"20"0,5-11 13 0,-3 8 5 15,3-8 3-15,0 5-32 0,1 1-15 16,2 6 10-16,3 1 2 0,3 2-17 0,1 1-10 16,1 0-6-16,0 1-3 0,2 1 2 0,0-1-16 15,3 0-35-15,-3-1-23 0,-4-4-1 0,1-3-3 16,-3 0-1-16,1-3 0 0,-8-6-1 0,0 0 1 16,0 0 1-16,0 0 3 0,0 0-1 0,0 0 4 15,0 0 1-15,0 0 4 0,0 0 12 0,0 0 18 16,0 0 11-16,6 0 15 0,-4 0 15 0,2-4 13 15,-1 1 12-15,2-6 1 0,0-1-11 0,3-5-26 16,1-4-19-16,1-4-29 0,3-6-35 16,0 0-40-16,-1 0-40 0,2 0-35 0,0 0-33 15,-1 3-25-15,-1 1-36 0,-3 6-33 0,1 4-48 16</inkml:trace>
  <inkml:trace contextRef="#ctx0" brushRef="#br2" timeOffset="-201275.86">3813 17486 816 0,'0'0'172'0,"0"0"30"0,0 0 24 16,0 0 16-16,0 0 11 0,0 0-43 16,0 0-45-16,0 0-36 0,0 0-34 0,-1-1-29 15,1 0-23-15,7-2-18 0,4 2-11 0,7 1-12 16,7-2-21-16,1-2-27 0,3 1-22 0,2-1-40 15,1-3-31-15,-7-1-30 0,0 2-42 0,-1-1-39 16,-5-1-38-16</inkml:trace>
  <inkml:trace contextRef="#ctx0" brushRef="#br2" timeOffset="-200742.38">4201 17276 1117 0,'-4'-15'182'0,"-1"4"27"16,5 11 16-16,0 0 11 0,0 0 0 0,0 0-73 16,0 0-53-16,0 0-30 0,0 0-29 0,0-4-31 15,0 3-18-15,2 5-10 0,-1 2-1 16,2 2 1-16,1 3-2 0,1 0 0 0,0 5 7 16,3 3 11-16,-1 2 7 0,-3-5-1 0,4-1 1 15,-4-1 1-15,1 0 1 0,0-1 0 0,-2 0 0 16,2-2-9-16,-5-11-3 0,2 9 0 0,-2-9 0 15,0 0-3-15,2 8 0 0,-2-8 1 16,0 0-2-16,1 5 0 0,-1-5 1 0,4 4-2 0,-4-4 0 16,0 0 1-16,0 0 1 0,0 0-1 0,2 5-1 15,-2-5 3-15,0 0 1 0,1 6-1 16,1 0-2-16,-2-6 1 0,0 0 2 0,0 0-3 16,0 0 1-16,0 0-4 0,0 0 0 0,0 0-1 15,0 5 0-15,2 3 2 0,1 1-7 0,-3 0 3 16,1 0-1-16,0 1 2 0,-2 1 3 0,1 0-1 15,-1 1 2-15,1-1-3 0,1-2 3 0,-1 0 0 16,0-9 2-16,0 0 0 0,3 7 1 0,-3-7 1 16,0 0 4-16,0 0 10 0,0 0 12 0,0 0 12 15,0 0 11-15,0 0 10 0,0 0 11 0,0 0 9 16,0 0 8-16,0 0-1 0,1 0-2 16,3 0 0-16,1-3-4 0,-2-3-4 15,0-4-12-15,4-2-12 0,0-4-20 0,2-6-25 16,3-5-31-16,2-7-39 0,5 1-30 0,3-6-22 15,3-3-20-15,6-5-26 0,0 3-11 0,1 1-1 16,-3 3 12-16,-3 6 9 0,-1 5 1 0,-4 9-19 16,-8 3-21-16,-13 17-25 0,0 0-41 0,0 0-37 15</inkml:trace>
  <inkml:trace contextRef="#ctx0" brushRef="#br2" timeOffset="-200376.52">4483 17223 405 0,'-6'6'87'0,"1"0"15"0,5-6 11 16,0 5 18-16,-3 4 10 0,6-1-21 16,0 1-12-16,1 3-18 0,3 1-5 0,-2 3-11 15,4 2-11-15,-2 2-14 0,-1 3-7 0,1 0 0 16,2-2 5-16,0 0 7 0,-1-1 2 0,1-2 10 16,0-3 10-16,0-2 12 0,-4-5 4 15,4-1 2-15,-2-4-2 0,-7-3 0 0,7 1-5 16,1-2-5-16,-8 1-6 0,0 0-5 0,6-1-6 15,-2-1-9-15,-4 2-11 0,7-5-6 0,-7 5-7 16,0 0-6-16,0 0-5 0,0 0-8 0,3-5-5 16,-2 0-1-16,-1 5 2 0,0 0-5 0,0 0 3 15,0 0 6-15,0 0 4 0,0 0 11 16,2-4 16-16,-2 4 10 0,3-8 6 0,0 0 5 16,-3-3-4-16,4-1-6 0,1-3-8 0,-3-2-10 15,1 1-17-15,5-4-18 0,-3 0-12 0,4-2-7 16,-2 1-9-16,4-1-11 0,-3 3-16 0,-2 0-19 15,4 4-24-15,-1 0-27 0,-2 0-35 0,-1 3-37 16,0 2-37-16,-6 10-44 0,7-9-45 0,-7 9-47 16</inkml:trace>
  <inkml:trace contextRef="#ctx0" brushRef="#br2" timeOffset="-200125.73">4747 17391 337 0,'0'11'158'0,"1"-1"23"0,2 3 12 16,1-3 9-16,0 4 16 0,3-1-13 0,-1 5-20 15,2-2-43-15,-4 0-33 0,2 0-17 0,-3 1-9 16,-2 2-4-16,3 0-5 0,-3 4-18 0,-1-1-13 16,0 1-8-16,-1 0-8 0,-3 0-4 0,1-1-4 15,1 0-3-15,-3-3-12 0,3-1-5 0,0-4-10 16,2-14-12-16,0 0-8 0,0 0-9 0,0 0-8 15,0 0-15-15,0 0-12 0,0 0-19 16,0 5-9-16,4-5-36 0,3-6-8 0,6-3-86 16</inkml:trace>
  <inkml:trace contextRef="#ctx0" brushRef="#br2" timeOffset="-199976.81">5345 17142 156 0,'-5'-8'16'0,"5"8"-5"0,0-7-10 16</inkml:trace>
  <inkml:trace contextRef="#ctx0" brushRef="#br2" timeOffset="-199725.59">5286 17058 299 0,'0'0'127'0,"-11"1"47"0,11-1 36 16,0 0 23-16,0 0 36 0,0 0-8 15,0 0-17-15,0 0-21 0,-7 2-26 0,7-1-40 16,4 2-31-16,3-2-19 0,2 1-33 0,6 2-21 15,1 0-9-15,5-1-13 0,6-2-6 0,-3-1-6 16,-2-2-4-16,5 1-5 0,-2-1-3 0,2-1-7 16,0-1-24-16,-2 1-27 0,-3-1-28 0,-3-1-32 15,2 0-35-15,-6 0-35 0,2-1-38 0,-4-1-43 16,-5 2-31-16</inkml:trace>
  <inkml:trace contextRef="#ctx0" brushRef="#br2" timeOffset="-199527.64">5559 16936 535 0,'0'0'218'0,"0"0"32"0,0 0 25 16,-8-2 22-16,8 2 12 0,0 0-57 0,0 0-50 15,-8 2-46-15,7 1-39 0,0 2-29 0,-3 0-27 16,3 3-22-16,-3 1-12 0,2 3-8 0,2 0-11 16,0 2-5-16,0 0-4 0,-2-1-3 0,-3 1 2 15,1 0-2-15,4 1-2 0,-5 2 2 0,1-2-19 16,4 2-16-16,0 0-31 0,0-1-29 0,0 0-41 15,4-2-39-15,-2 0-48 0,5-1-54 0</inkml:trace>
  <inkml:trace contextRef="#ctx0" brushRef="#br2" timeOffset="-198893.98">5996 16916 498 0,'-14'-12'217'0,"0"2"20"0,1 1 22 0,13 9 23 16,0 0 20-16,0 0-82 0,0 0-47 0,0 0-26 15,0 0-22-15,-1-4-23 0,2 2-20 0,3 4-27 16,-2 2-24-16,4 2-17 0,0-1-15 0,-2 5-10 16,2 1-2-16,2 3 0 0,-1 3-1 15,-3-1 4-15,-1 2 3 0,1-1 4 0,1 0-1 16,-1 0 3-16,-2 0-4 0,2-3 4 0,-3-2-3 15,2-3 0-15,-1 1 1 0,-2-10 0 0,0 0 1 16,0 0 0-16,0 0 3 0,0 0-2 0,0 0 3 16,0 0 3-16,0 0 0 0,5 4 1 0,-5-4 2 15,0 0 5-15,0 0 6 0,0 0 12 0,0 0 8 16,0 0 11-16,0 0 3 0,0 0 8 0,0 0 2 16,0 0-1-16,0 0-7 0,0 0-10 0,0 0-8 15,0 0-10-15,0 0-9 0,0 0-6 0,0 0-7 16,0 0-3-16,0 0-2 0,0 0-2 15,0 0-3-15,0 0-2 0,0 0 1 0,0 0-1 0,0 0 2 16,0 0 1-16,0 0-1 0,0 0-3 16,0 0 4-16,0 0 0 0,0 0-2 15,0 0 1-15,0 0-1 0,0 0-2 0,0 0-1 16,0 0 1-16,3 4-1 0,-3-4 1 0,3 4-2 16,-1 0 1-16,1 1 1 0,2-1 3 0,0 1 4 15,-1 1 1-15,0-1-1 0,2-1 1 0,-3 2 2 16,-3-6 3-16,6 5 0 0,-6-5-1 0,0 0 4 15,0 0 3-15,0 0 6 0,0 0 3 16,0 0 10-16,0 0 2 0,0 0 8 0,0 0 8 0,0 0 3 16,0 0 2-16,0 0 8 0,1-2 6 15,2-1 1-15,2-1 2 0,-4-1 2 0,2-2-8 16,1-4-7-16,-1-4-11 0,4-3-7 0,2-3-17 16,2-6-18-16,3 2-9 0,6-3-12 0,-1 1 1 15,0-1 0-15,-2 2 2 0,0 2-7 0,1 5-4 16,-6 3-11-16,-12 16-19 0,0 0-24 0,0 0-36 15,0 0-33-15,0 0-43 0,0 0-42 0,0 0-39 16,11-7-40-16,-7 5-16 0,-1 7-29 0</inkml:trace>
  <inkml:trace contextRef="#ctx0" brushRef="#br2" timeOffset="-198641.77">6395 17099 565 0,'9'3'123'15,"-9"-3"13"-15,0 0 17 0,4 8 16 0,1-2 19 16,-5 2-26-16,0 0-22 0,0 0-17 0,0 1-14 16,0 1-10-16,-4 1-15 0,6 1-7 0,0-1-9 15,-1 3-6-15,2 0-14 0,-2 0-3 0,0 1-2 16,2-1-4-16,-2 0-2 0,-1 0-10 0,1 0-10 16,-1-4-16-16,0 2-1 0,0-3-1 0,0-2-1 15,0-7 1-15,0 0 2 0,0 0 3 0,0 0 1 16,0 0-4-16,0 0-4 0,0 0-15 15,0 0-19-15,0 0-25 0,0 0-33 0,0 0-39 16,0 0-47-16,0 0-51 0,0 0-58 0</inkml:trace>
  <inkml:trace contextRef="#ctx0" brushRef="#br2" timeOffset="-198460.29">6468 17237 785 0,'-4'0'252'16,"-4"1"32"-16,-2 1 28 0,-3 2 24 0,13-4 19 15,0 0-76-15,0 0-60 0,0 0-41 0,0 0-40 16,0 0-32-16,0 0-30 0,0 0-25 16,0 0-23-16,0 0-29 0,0 0-32 0,0 0-33 15,0 0-26-15,0 0-35 0,0 0-35 0,0 0-37 16,0 0-40-16,0 0-46 0,0 0-47 0</inkml:trace>
  <inkml:trace contextRef="#ctx0" brushRef="#br2" timeOffset="-194725.37">7096 15292 538 0,'0'0'72'0,"0"0"2"16,0 0 1-16,0 0 0 0,0 0 0 0,0 0-32 15,0 0-21-15,0 0-10 0,-4 0 0 0,4 6 29 16,2 3 4-16,6 2 0 0,-2 7 8 0,7 5 5 16,1 3 1-16,-2 2 2 0,0 2-6 0,0 3-33 15,-4-8-5-15,-2-3 0 0,-3-2-5 0,-2-2-4 16,-1-18 28-16,0 0 14 0,0 0 24 0,0 0 28 16,0 0 19-16,0 0 22 0,5 14 21 15,0-10 19-15,0-2-9 0,3-4-9 16,-2-3-18-16,4-3-21 0,3-3-18 0,5-4-23 15,6-5-20-15,7-7-24 0,2 0-17 0,6-4-12 16,8-4 0-16,2-3-7 0,6-5 0 0,2-3-1 16,1-3-7-16,3-1-4 0,-2 1-30 0,2 0-28 15,-3-1-69-15,-6 4-44 0,-8 4-56 0,-5 4-65 16,-4 6-72-16</inkml:trace>
  <inkml:trace contextRef="#ctx0" brushRef="#br2" timeOffset="-194425.85">7540 15147 747 0,'-13'-5'244'0,"1"-1"24"16,12 6 22-16,-9-6 12 0,9 6 0 0,0 0-105 16,0 0-64-16,0 0-44 0,0 0-34 0,0 0-27 15,-4 2-24-15,1 5-9 0,3 4-2 0,-1 5 0 16,4 3-2-16,-3 4 5 0,2 4 0 15,0 4 3-15,1-2 1 0,-1 1-2 0,-1-5 1 16,0-4-1-16,2-3 1 0,-3-18-1 16,5 14 2-16,-5-14-1 0,0 0 2 0,4 10 1 0,3-5 3 15,-1-5 8-15,3-3 11 0,0-3 5 16,1-2 6-16,8-5 6 0,9-2-2 0,3-4 7 16,10-5-3-16,5-5-7 0,7-6-11 0,7-8-22 15,5-10-57-15,10-7-35 0,3-12-38 0,-1-8-81 16,-3-7-69-16</inkml:trace>
  <inkml:trace contextRef="#ctx0" brushRef="#br2" timeOffset="-192559.36">8627 6741 304 0,'0'0'131'0,"-7"-8"24"16,3 0 23-16,4 8 6 0,0 0 10 0,0 0-33 15,0 0-26-15,0 0-35 0,0 0-32 0,0 0-27 16,-8 0-24-16,2 2-6 0,2 1-11 0,-1 1-5 15,5-4-4-15,0 0 2 0,0 0 3 0,0 0-2 16,0 0 2-16,-4 5 0 0,4-5 2 0,0 0-2 16,-5 6-10-16,1 1-12 0,4-7-13 0,-1 7-8 15,-1 3-8-15,2-1-10 0,2 1-13 16,-1 0 2-16,3 1-6 0,-4 2-9 0,2 0-1 16,1-2-7-16,0 2-4 0,0-2 0 0,1-2 1 15,-4-9 2-15,0 0 13 0,3 9 22 0,-3-9 21 16,0 0 34-16,0 0 42 0,0 0 38 0,0 0 48 15,0 0 34-15,0 0 38 0,0 0 28 0,0 0 24 16,0 0 4-16,0 0-7 0,0 0-13 0,0 0-21 16,0 0-19-16,0 0-24 0,0 0-16 0,5 2-20 15,-1-1-12-15,-2-3-18 0,2-1-15 0,0-3-16 16,4-2-14-16,-2-7-14 0,4-3-25 16,2-1-12-16,4-4-15 0,0 4-7 0,2-1-2 15,2-1 0-15,2 2-1 0,0 0-5 16,-2 4 8-16,2 2-2 0,-7 7 0 0,0 2-9 15,-4 4-5-15,-1 2-11 0,-6 3-4 0,0 2 2 16,1 3-1-16,-5 3-5 0,0 3 4 0,0 4 3 16,-5 1 5-16,1 5 9 0,-4 1 7 0,-1 4 2 15,3 1 3-15,-7 2 10 0,-1-2 1 0,-1 2 9 16,-3 0 4-16,-3-1 1 0,2-2-2 0,-2-3 1 16,1-3 3-16,2-2-3 0,0-4 3 0,3-3-3 15,1-1-2-15,5-4 2 0,9-11 0 0,0 0 0 16,0 0 1-16,0 0 5 0,0 0 11 15,0 0 10-15,0 0 12 0,-1 5 11 0,2-3 14 16,5-3 11-16,2-2 8 0,2-1 8 0,7-1-5 16,1-1-4-16,4-1-9 0,3-1-8 0,1 0-8 15,-2 2-7-15,4 1-11 0,3-3-9 0,-3 0-12 16,6-2-21-16,-2 0-30 0,3-2-40 0,-2-2-30 16,2-1-43-16,-1-3-54 0,1-1-69 15,-4 1-61-15,-1-1-46 0</inkml:trace>
  <inkml:trace contextRef="#ctx0" brushRef="#br2" timeOffset="-192242.4">9354 6642 515 0,'-11'-4'146'0,"1"0"21"0,0 3 18 0,0 1 17 16,2 0 10-16,-1 0-49 0,3 1-38 0,-3 3-33 15,-1-1-22-15,2 3-20 0,-2 0-18 0,-3 6-18 16,-1 4-12-16,1 3-5 0,-1 1-4 0,-1 3 1 15,-2 2 4-15,2 3-1 0,2 3-3 0,3-2 1 16,1 0 2-16,5-4-10 0,4-2-13 0,4-4-2 16,5-1-5-16,2-4 2 0,4-3 0 0,2-4-1 15,5-4-2-15,3-3 8 0,2-2 15 16,-2-4 8-16,3 0 13 0,0-4 7 0,-1-3 9 0,-3 0 40 16,-2-1 37-16,1-2 39 0,-7 3 35 15,-4-1 25-15,-1 1 19 0,-4 1 13 0,-2 1 12 16,-5 4-24-16,-5-2-35 0,-2 2-38 15,1-1-40-15,-4-4-36 0,1-2-50 0,-4-3-52 16,-2-1-48-16,-2-2-42 0,-4-3-35 0,0 0-43 16,0 3-33-16,-3 0-32 0,-4 2-25 0,0 5-36 15,-2 4-30-15</inkml:trace>
  <inkml:trace contextRef="#ctx0" brushRef="#br2" timeOffset="-189724.57">8556 6582 98 0,'9'9'42'0,"-9"-9"15"0,0 0 12 0,0 0 16 15,0 0 13-15,0 0 5 0,0 0 5 0,0 0 3 16,0 0 8-16,0 0 1 0,0 0 5 15,0 0-5-15,0 0 2 0,0 0-5 0,0 0 2 16,0 0-6-16,0 0-4 0,0 0-6 0,0 0-8 16,0 0-3-16,0 0-10 0,0 0-8 0,0 0-14 15,0 0-4-15,0 0-13 0,0 0-5 0,0 0-8 16,0 0-6-16,0 0-6 0,0 0-2 0,0 0-2 16,0 0-4-16,0 0-4 0,0 0-3 15,0 0 2-15,0 0 4 0,0 0 4 0,0 0 9 16,0 0 7-16,0 0 9 0,0 0 14 0,0 0 5 15,-2 2 6-15,2-2 1 0,0 0 5 0,-3 2-4 16,3-2-3-16,-4 1-5 0,0 0-10 0,4-1-4 16,-5 0-7-16,0 0-4 0,-4 1-8 15,0-1-5-15,9 0-5 0,0 0-5 0,0 0 0 16,-9-1-4-16,9 1-1 0,0 0-3 0,0 0 1 16,0 0-4-16,0 0 1 0,0 0 1 0,0 0-3 15,-12-1 3-15,12 1-1 0,-5 0-1 0,-2-2-1 16,-4 0 0-16,1-1 1 0,-1 1-1 0,-7-1 2 15,-3 0-2-15,-4-1 0 0,-3 0 0 0,-4 0 2 16,-6 0-1-16,-1 0 1 0,-6 1-1 0,-2-2 1 16,-2 1 0-16,2 0-2 0,-4 0 0 0,5 1-1 15,1 0 1-15,3 0 1 0,-1 1 1 0,1 0-2 16,1-1 0-16,2 1 3 0,2 0 2 0,2 0-1 16,2 0 1-16,1 0-4 0,4 0 2 15,0 2-1-15,8 0 2 0,4-2-2 16,3 1-3-16,13 1 2 0,0 0 2 0,-10-1 2 15,10 1-4-15,0 0 4 0,-8-2-2 0,2 1 0 16,1 0 2-16,5 1 0 0,-4-1-2 0,-4-1-2 16,3-2 4-16,-1 2-1 0,-3 1 1 0,-4-3-1 15,-1 0-2-15,-9 0-8 0,-4-2-2 0,-5 1 4 16,0-3-5-16,-4 3 1 0,-5-1 1 0,-1-1-1 16,-1 2 2-16,-2-1 8 0,1 1 1 0,4 2-2 15,0-1 4-15,3 0-2 0,1 1-3 0,0 1 3 16,4-1 1-16,4 2 1 0,4-1 2 15,6 0 0-15,1 1-1 0,17 1 0 0,0 0 3 16,0 0-2-16,0 0-1 0,0 0 0 0,0 0-2 16,0 0-1-16,0 0 0 0,-11-1 4 0,11 1-2 15,-10-2-1-15,10 2 1 0,0 0-2 0,-7-2 2 16,1-1 5-16,-1 0 2 0,2 2-2 0,-2-2 4 16,7 3 2-16,0 0 0 0,-4-3 4 0,4 3-3 15,0 0-3-15,-9-3 3 0,9 3-2 16,0 0-4-16,-5-5 2 0,-3 2-2 15,2-2-1-15,0 1 3 0,6 4-4 0,-7-5-2 0,-3 1 1 16,-2-4 0-16,-2-1-5 0,-4-1 0 16,0-1-1-16,-1 0-1 0,0 0 2 0,0 0-2 15,-3 1-1-15,5 1-1 0,5 2 4 0,1 2 0 16,11 5 1-16,0 0-4 0,0 0 2 0,0 0 1 16,0 0-2-16,0 0 1 0,0 0-1 0,0 0 1 15,0 0-3-15,0 0 1 0,0 0 1 0,-10-6 1 16,4 2-1-16,6 4 2 0,0 0 0 0,0 0-1 15,0 0 2-15,0 0-1 0,-8-4 0 0,3 1-1 16,0 1 2-16,0-1-2 0,0-1 0 0,-1 0 2 16,-1-1-1-16,0 0 3 0,4 0-2 0,-1 0 1 15,4 5-2-15,-7-4 1 0,2-1 1 16,0 0-2-16,5 5 0 0,0 0-2 0,-4-4 2 16,-1 0 0-16,5 4 2 0,0 0-1 0,0 0-1 15,-5-5 0-15,0 2 2 0,0-2-2 16,5 5-2-16,-5-4 2 0,0-1 0 0,-3 1-3 15,3 0 3-15,-2 2 0 0,0-3-3 0,0 1 3 16,7 4 0-16,-6-4-1 0,6 4 1 0,0 0 1 16,0 0-2-16,0 0 0 0,0 0 2 0,-5-4-4 15,5 4 0-15,0 0 3 0,0 0-1 0,0 0-2 16,0 0 2-16,0 0-1 0,0 0 0 0,0 0 2 16,0 0-3-16,0 0-3 0,0 0-6 0,0 0-3 15,0 0-6-15,0 0-7 0,0 0-9 16,0 0-11-16,0 0-7 0,0 0-12 0,0 0-5 0,0 0-10 15,0 0-7-15,0 0-11 0,0 0-7 16,0 0-4-16,0 0-10 0,0 0-4 0,0 0-7 16,0 0 0-16,0 0 7 0,0 0 10 0,0 0 12 15,0 0 15-15,0 0 15 0,-7-3 18 0,7 3 15 16,0 0 16-16,0 0 8 0,0 0 6 0,0 0 3 16,0 0 0-16,0 0 4 0,0 0 2 0,0 0 2 15,0 0 1-15,0 0-2 0,0 0 1 0,0 0-1 16,0 0 2-16,-5 2-62 0,0-1 59 0,3 3-2 15,0 0-4-15,0 1 0 0,-1 2-3 16,3 5 7-16,0 3 30 0,3 3 69 16,-1 1-58-16,0-3 1 0,0 2 2 0,2 1 1 0,-3-1 2 15,2 1-4-15,-1 0-32 0,3-2-5 16,-2-3-2-16,0-4-1 0,-1 0 0 0,2 0 2 16,-4-10 1-16,0 0-3 0,3 7 4 0,-3-7-4 15,0 0 1-15,0 0 3 0,0 0 1 0,0 0 2 16,0 0 10-16,0 0 15 0,0 0 9 0,0 0 14 15,0 0 12-15,0 0 9 0,0 0 9 0,0 0 0 16,0 0-6-16,0 0-13 0,0 0-12 0,0 0-13 16,0 0-13-16,0 0-12 0,0 0-9 0,0 0-7 15,0 0-4-15,0 0-5 0,0 0 2 0,0 0 2 16,0 0-4-16,0 0 2 0,0 0 0 16,0 0 3-16,0 0-1 0,0 0 5 0,0 0-1 15,0 0-2-15,0 0 3 0,0 0 0 0,0 0 0 16,0 0 0-16,0 0 0 0,0 0 0 0,0 0 0 15,0 0 0-15,0 0 0 0,0 0 0 0,0 0 0 16,0 0 0-16,0 0 0 0,0 0 0 0,0 0 2 16,0 0 0-16,0 0 1 0,0 0 2 0,0 0 2 15,0 0 5-15,0 0 13 0,0 0 6 16,0 0 11-16,0 0 10 0,0 0 12 0,0 0 11 16,2 0 7-16,1-1 11 0,0-1-2 0,-1-2 5 15,0-3 0-15,-2 1 0 0,2-2-1 16,-1-3-9-16,-1-4-11 0,0-2-17 0,-3 5-9 15,1-5-17-15,-4-3-16 0,0-3-15 0,-1-2-10 16,1 1-3-16,-1 0 2 0,-1 2 1 0,3 3 5 16,-1 1 0-16,0 4 8 0,6 14 5 0,0 0 1 15,0 0 0-15,0 0 1 0,-4-11 0 0,4 11-1 16,0 0 1-16,0 0-1 0,0 0-1 0,0 0-2 16,0 0-3-16,0 0-2 0,0 0-4 0,0 0-2 15,0 0-3-15,0 0-3 0,0 0-6 0,0 0-8 16,0 0-7-16,0 0-13 0,0 0-9 0,0 0-12 15,1-5-10-15,4 6 0 0,1 3 5 0,7-1 9 16,0 2 10-16,4 0 12 0,2 3 11 16,4-1 3-16,0 0 7 0,7 1 1 0,-4-3-7 15,-2-1-5-15,2-1-5 0,-3 3-2 16,4-3-3-16,-4 1 2 0,-2-2 6 0,-1 0 0 16,-6 0 8-16,-1-2 5 0,-2 3 4 0,-11-3 4 15,0 0 5-15,0 0 8 0,0 0 6 0,0 0 6 16,5 3 5-16,-2 0 7 0,-3-2 4 0,-8 1 3 15,0 0 4-15,-1-1 5 0,-2 2-4 0,2-1-5 16,-1 0-5-16,-2 0-7 0,12-2-6 0,-6 1-5 16,-2 1-7-16,0 1-5 0,2 1-3 0,-2-1-2 15,-2 5 0-15,-3-2-1 0,-1 2 3 0,1 0-2 16,-1 0 3-16,0 1-1 0,2-1 3 16,-1 1-1-16,-4-2 1 0,6 1 1 0,-2-3 0 15,3 2 1-15,-2 0-1 0,-1-2 4 0,2 1-1 16,-2-1-1-16,-1-2-1 0,4 1 2 0,2-1-2 15,-2-1 2-15,10-2 0 0,0 0-2 0,0 0-1 16,0 0 3-16,0 0-1 0,0 0-2 0,0 0 0 16,0 0-9-16,0 0-19 0,0 0-27 0,0 0-22 15,0 0-39-15,0 0-41 16,0 0-51-16,0 0-73 0,0 0-97 0</inkml:trace>
  <inkml:trace contextRef="#ctx0" brushRef="#br2" timeOffset="-181056.94">10342 6944 127 0,'0'0'48'0,"0"0"11"16,0 0 10-16,0 0 10 0,-6 4 12 0,1-1-8 15,5-3 4-15,0 0-7 0,0 0 2 0,-7 1-1 16,7-1-2-16,0 0-4 0,0 0 0 0,0 0 0 16,0 0-4-16,0 0-2 0,0 0-1 0,0 0-3 15,0 0-3-15,0 0 0 0,0 0-4 0,0 0-2 16,0 0 0-16,0 0 2 0,0 0-3 0,0 0 2 16,-6 0 4-16,6 0 4 0,0 0 3 0,0 0-1 15,0 0 0-15,0 0-2 0,0 0-1 16,0 0-5-16,0 0-5 0,0 0-5 0,0 0-8 15,0 0-4-15,0 0-5 0,0 0-5 0,0 0-3 16,0 0-4-16,0 0-3 0,0 0-5 0,0 0-4 16,0 0-1-16,0 0-2 0,0 0-3 0,-4-4-2 15,4 4 2-15,0 0-4 0,-1-3 1 0,1 3 2 16,0 0-2-16,0 0 0 0,0 0-1 16,0 0 2-16,-4-4-1 0,4 4 1 0,0 0 0 0,0 0-1 15,-2-5 1-15,2 5 0 0,0 0 0 0,0 0 1 16,0 0-1-16,0 0-2 0,0 0 4 0,0 0-1 15,0 0-1-15,0 0 0 0,0 0 2 16,0 0-4-16,0 0 1 0,0 0 2 0,0 0-5 16,0 0-5-16,0 0-2 0,0 0-5 0,0 0-3 15,0 0-7-15,0 0-5 0,0 0-9 0,0 0-9 16,0 0-8-16,0 0-9 0,0 0-9 16,0 0-14-16,0 0-9 0,0 0-13 0,0 0-13 15,0 0-13-15,0 0-10 0,0 0-15 0,0 0-21 16,0 0-19-16</inkml:trace>
  <inkml:trace contextRef="#ctx0" brushRef="#br2" timeOffset="-179293.07">10343 6895 76 0,'0'0'27'0,"-4"8"11"15,4-8 8-15,-5 6 15 0,5-6 13 0,0 0 6 16,0 0 8-16,0 0 4 0,0 0 1 0,0 0-2 15,0 0-4-15,0 0-5 0,0 0-7 0,-3 6-2 16,3-6-7-16,0 0-1 0,0 0-4 0,0 0 0 16,0 0 5-16,0 0 3 0,0 0 3 0,0 0 5 15,0 0 5-15,0 0 3 0,0 0 10 0,-3 2 2 16,3-2 4-16,-5-2-1 0,2-1 0 16,3 3-1-16,-2-4-7 0,2 0-4 0,0-2-10 0,1 0-8 15,2-2-10-15,-3-2-12 0,5-2-10 16,-1 2-11-16,-2-4-7 0,4-2-12 0,0-1-5 15,-1 0-7-15,1-3-3 0,3 0 0 0,-1 1 0 16,2 2-1-16,-1 2 3 0,1 0 2 16,2 3 0-16,-6 2 0 0,4 2 1 0,-2 2-1 15,1 1 1-15,-9 5 0 0,0 0-3 0,0 0 0 16,0 0-1-16,6-5 2 0,1 2-3 0,0 1-5 16,-7 2 0-16,0 0-3 0,6-2-4 0,0 4-1 15,0-1-5-15,1 1-5 0,2 0 2 0,-4 2-2 16,4 1-3-16,-2 0-2 0,0 1 3 0,2 1-4 15,-2-2 2-15,1 3 0 0,-2 2-1 16,1 0 4-16,-3 1 3 0,1 2 2 0,-4 1 5 16,0 2 2-16,-1 0 5 0,0 2 4 0,-2 3 3 15,-3 0 3-15,1 1 1 0,-1 3 3 0,1-2 2 16,-4 0-1-16,2-1-1 0,-1-1 2 0,0 0-1 16,-3 0-1-16,3-2 0 0,-1-1 1 0,1-1-1 15,-2-2 0-15,0 0 0 0,1 1 2 0,2-1-1 16,-1 0 0-16,0-1 1 0,3 1-2 0,-5-3-2 15,4-1 2-15,0-1 2 0,1-2-4 16,4-8 1-16,0 0 1 0,0 0 0 0,0 0-1 16,0 0 3-16,0 0 1 0,0 7 1 15,0-7 9-15,0 0 6 0,4 5 2 0,-3-2 4 16,3-2 4-16,0-1 2 0,2 0 3 0,2-2 2 16,-1-1 0-16,2-1 3 0,-1 0 8 0,0-2 4 15,-3 3 4-15,-1-2 0 0,5 0 5 0,-3-1-1 16,4 0-2-16,2-1-6 0,-2 2-9 0,4-3-8 15,-3-2-3-15,4 0-5 0,4-4-5 0,1 1-7 16,1-2-3-16,-2 0-2 0,5-2-5 0,-2 1-3 16,1-1-2-16,-3 3-2 0,-2 0-2 0,-1 3 0 15,-4 2 1-15,-2 2 0 0,-11 7 0 0,0 0-1 16,0 0-2-16,0 0-5 0,0 0-7 0,0 0-9 16,0 0-13-16,0 0-14 0,0 0-20 15,0 0-16-15,0 0-19 0,0 0-24 0,0 0-36 16,0 0-21-16,0 0-21 0,0 0-23 0,7-9-17 15</inkml:trace>
  <inkml:trace contextRef="#ctx0" brushRef="#br2" timeOffset="-178809.19">11035 6529 285 0,'-1'-9'128'0,"1"9"17"15,0 0 6-15,-4-7 3 0,4 7 4 0,-6-6-46 16,6 6-38-16,-4 0-26 0,-3 2-21 0,0 2-14 16,-5 2-8-16,1 3 0 0,-3 0-5 0,0 2 5 15,-1 3 4-15,-1 1-1 0,2 0-1 0,1-2 0 16,3 2 0-16,-1-1-1 0,0 2 0 0,6-3-11 15,0 1 3-15,5-1-1 0,0-1 1 0,0-1 1 16,1 0-2-16,2 1 0 0,-2 1 3 0,4 1 3 16,3-3-3-16,-3 0 2 0,4-3 0 15,-4 0 0-15,0 1 2 0,3 1 2 0,1-3 6 16,0 0 10-16,-1-5 9 0,1 0 4 0,-2-1 3 16,2-1 6-16,0 0 6 0,2 0 5 0,-1-1-1 15,2-1-1-15,-3-1 4 0,0 0 7 16,1-3 5-16,-2-1 7 0,1 2 6 0,-2-2 10 15,-3 2 7-15,1-3 7 0,-1 1 7 0,-1-1 1 16,2 1 2-16,-4-4-2 0,-1 4-3 0,0-1-15 16,0-3-13-16,0-1-15 0,0-1-20 0,0-1-20 15,-1-1-11-15,1-3-15 0,-1 1-16 0,-4 0-8 16,2 2-6-16,0 0-3 0,0 2-9 0,-1 3-4 16,0 1-18-16,-3 1-20 0,0 1-21 15,-3 3-31-15,-2 1-32 0,-1 1-38 0,-2 1-47 16,-4 1-66-16</inkml:trace>
  <inkml:trace contextRef="#ctx0" brushRef="#br2" timeOffset="-177056.88">12063 7134 136 0,'-7'0'72'0,"-5"-3"19"0,4-1 25 0,-1-3 28 15,0 0 32-15,0-1 5 0,2 0 9 0,0-3 4 16,1 3 4-16,5-1-1 0,-3 0-9 0,1-1-17 16,2-1-21-16,2-1-14 0,2-3-24 0,-1 0-13 15,1 0-10-15,1 0-14 0,2 0-16 0,-1 0-7 16,2 0-9-16,2-3-15 0,2 2-2 0,1-3-11 16,1-1-11-16,-2 0-4 0,3 0 0 15,0 2-5-15,-2 1-2 0,2 0 2 0,-4 4-2 16,4 2 0-16,-6 1 3 0,2 6 1 0,-1 3-8 15,0 2-5-15,-2 2-5 0,4 3-14 16,-4-1-10-16,4 5-13 0,2 2-10 0,-1 4-13 16,1 3 3-16,0 5-1 0,-4 1 1 0,1 1 10 15,-6 4 10-15,1 4 17 0,-5 3 9 0,-3 0 10 16,-3 1 5-16,-4 0 7 0,-2-2 6 0,1-1 4 16,-5 1 2-16,1 0-2 0,-2-2-2 0,3-2 1 15,0-1 1-15,-2-5 0 0,3 0 0 0,1-5 3 16,3 0-2-16,-2-3-1 0,1-4 3 15,2-2 0-15,8-12-2 0,0 0 2 0,0 0 1 16,0 0-2-16,0 0 2 0,0 0 6 0,0 0 8 16,0 0 12-16,0 0 7 0,4 6 5 0,-4-3 12 15,4-3 10-15,5-4 1 0,2-2-4 0,5-4-5 16,3-3-9-16,4-1-6 0,6-3-9 0,4-2-12 16,-3 1-10-16,2-2-13 0,2 0-26 0,2-2-39 15,1 0-31-15,0-2-41 0,1 0-45 0,-3-2-57 16,0 1-77-16</inkml:trace>
  <inkml:trace contextRef="#ctx0" brushRef="#br2" timeOffset="-176692.9">12667 6778 486 0,'-16'-3'103'0,"0"1"13"0,3 4 4 0,3-2 3 15,1 3 0-15,-1 2-37 0,1 0-30 0,2 0-22 16,1 5-16-16,-4-1-14 0,3 8 3 0,-2 2 0 16,0 0 0-16,-1 2 1 0,2 1 1 0,1 1 0 15,2 0-1-15,1-1 2 0,4 1-8 0,1 0-2 16,3-6 1-16,3 0-1 0,1-2 3 0,4-1 0 16,2-2 1-16,-1-2 3 0,2-3 7 15,-2-1 7-15,3-2 9 0,1-4 12 0,-2 0 8 16,2-4 14-16,-4 0 15 0,0-1 17 0,-3-1 11 15,0-1 9-15,-1 3-1 0,-4-3 0 0,0-1-1 16,-1 0-9-16,0-2-56 0,-2 1 22 0,0-3-14 16,-4-2-21-16,1-2-6 0,0-2-19 15,-4-2-18-15,1-6-29 0,-5 1 19 0,-3-4-57 16,-2 4-25-16,-5-1-17 0,-3 5-20 0,-3 4-22 16,-3 2-27-16,-6 8-19 0,-3 8-49 0</inkml:trace>
  <inkml:trace contextRef="#ctx0" brushRef="#br2" timeOffset="-176075.81">13591 6908 81 0,'-9'0'35'0,"9"0"13"15,0 0 13-15,0 0 16 0,-6 0 17 16,6 0 8-16,0 0 11 0,0 0 12 0,0 0 8 15,0 0 7-15,0 0 5 0,0 0 4 0,0 0-3 16,0 0-5-16,-7-4-6 0,5 0-17 0,-2-1-13 16,4-2-13-16,5-1-11 0,-1-3-12 0,1-1-3 15,0 2-6-15,3-1-4 0,1 0 0 0,-3 1-8 16,2 0-2-16,-1-1-7 0,0 3-7 0,1 0-12 16,-1 0-7-16,1 4-9 0,5-4-1 15,-2 1 0-15,3-1-9 0,-1 3 2 0,4 1-6 16,-2 2-11-16,2-1-15 0,-1 3-9 0,2 0-9 15,-2 3-11-15,-1 4-4 0,-4 4-5 0,1 1 3 16,-3 5 6-16,-4 4 15 0,3 2 9 0,-8 4 9 16,0-1 11-16,-4 5 7 0,-4-1 5 0,-1 2 0 15,-4 0 7-15,1 2 4 0,-6-4 2 0,-1 1-1 16,-2-1 2-16,1-1 2 0,-3-1-1 0,0 0 1 16,0-5 0-16,5-3-1 0,2-1-3 0,0-6 0 15,6 0-3-15,10-13 0 0,0 0-2 16,0 0-4-16,0 0-3 0,-3 7 0 15,3-2-1-15,3-4 0 0,4-2 7 0,5-3 15 16,1 1 23-16,3-1 26 0,3-2 14 0,4-2 8 16,3-1 11-16,1 0 0 0,-2-1-3 0,6-1-10 15,0-1-21-15,-4 0-20 0,2-2-12 0,0 0-14 16,-2-1-28-16,4 0-23 0,-4-2-45 0,0-3-70 16,-4-4-63-16,5 0-84 0</inkml:trace>
  <inkml:trace contextRef="#ctx0" brushRef="#br2" timeOffset="-175341.31">14016 6749 612 0,'-12'-9'148'0,"6"2"27"16,-3-1 23-16,9 8 24 0,0 0 19 0,0-6-33 15,0 0-16-15,2-1-26 0,5 0-24 0,-2-1-19 16,4 1-18-16,2-1-21 0,0 0-18 0,0-2-18 15,6 1-12-15,-7-2-14 0,5 2-11 16,2-1-6-16,-4 2-5 0,6 1-5 0,-6 2 1 16,-1-1 0-16,0 2-2 0,-3 1 1 0,-9 3-1 15,0 0-3-15,0 0 0 0,0 0-4 0,0 0-4 16,0 0 0-16,5 2 0 0,-1 0-4 0,-4 2-5 16,0 1 4-16,-5 1-2 0,-4 1 5 15,4 0 7-15,-3 2 0 0,3 2 4 0,-5 0 3 0,5-3 5 16,1 0 0-16,0 0 5 0,-1 0-2 15,-3-2-6-15,8-6 3 0,0 0-5 0,0 0 3 16,0 0-1-16,0 0-1 0,0 0 1 0,0 0-1 16,0 0 2-16,0 0 1 0,0 0 1 0,0 0 3 15,0 0-2-15,0 0 2 0,0 0-2 0,0 0 3 16,0 0 2-16,0 0-3 0,0 0 3 0,0 0-4 16,0 0 1-16,0 0-1 0,0 0-1 0,0 0-2 15,0 0-4-15,0 0 1 0,0 0-3 0,0 0-1 16,0 0 0-16,0 0-1 0,4 7-10 15,-4-7-1-15,0 0-1 0,0 0-1 0,1 6 0 0,-1-6 3 16,0 0-3-16,0 0 5 0,0 0 6 16,0 0 1-16,0 0-48 0,0 6 54 0,0 0 1 15,0-1-3-15,0 0 4 0,0 5-1 16,0-2 1-16,0 3 1 0,3 2 50 0,-8 0-47 16,0 4-4-16,1-1 5 0,-3 0-3 0,3 3 0 15,-2 0-1-15,4 0 2 0,-2 0 1 0,-1-1-5 16,-1-2 3-16,3 1-3 0,1-4-1 15,2-1 1-15,2 2 0 0,3-2 0 0,0-1 0 0,1 0 1 16,2-3-1-16,2 1 1 0,2-2 5 16,-1 0 0-16,5-3 1 0,0-2-1 0,1-1 1 15,2-4 2-15,0-1 0 0,-2-1 1 0,3-3-1 16,1-1-1-16,-2-1 4 0,-1-1 1 0,-2 1 8 16,-3-1 7-16,-1-3 2 0,-3 0 4 0,0-1 3 15,-4 0 3-15,-2-1 4 0,-3-1-3 0,0-2-10 16,-2-2-8-16,-3-3-3 0,0 1-10 0,-2-2-12 15,-3 1-7-15,0 0-8 0,-2 0 1 0,-4 1-7 16,-1 3-2-16,-3 2-20 0,-2 3-3 0,-1 5 0 16,-1 2-10-16,-2 3-18 0,3 7-24 15,0 1-30-15,-1 5-27 0,2 2-12 0,0 4-22 16,3 5-25-16,4 4-29 0</inkml:trace>
  <inkml:trace contextRef="#ctx0" brushRef="#br2" timeOffset="-174725.33">15306 6912 368 0,'-1'-8'173'15,"-1"0"26"-15,-2 2 26 0,-1-1 18 16,0-1 16-16,5 1-40 0,3-3-38 16,1 3-38-16,1-2-21 0,-1-3-24 0,3-2-26 15,3 0-18-15,1-1-15 0,2-3-15 0,2-1-10 16,5 0-8-16,1 1-5 0,2 0-1 0,-1 2-2 16,2 2-3-16,-3 4 0 0,-2 2-2 0,-2 1 0 15,-4 4 0-15,-13 3 0 0,12 1-5 0,-5 3 2 16,-3 4 2-16,0 0-4 0,-3 2 4 0,1 7-8 15,-2 3-2-15,0 3-2 0,0 2 3 0,-3 3 0 16,-2 0 0-16,0 3 2 0,-4 2-1 0,-4 1 8 16,-1 0 3-16,-1-4 1 0,-3 0-2 0,-3 0 4 15,0-1-1-15,1-4 0 0,0 0 0 0,-2-4 3 16,3-1-3-16,5-4 2 0,0-1 2 0,4-4-2 16,2-3-1-16,8-8 2 0,0 0-3 15,0 0 1-15,0 7-3 0,0-4 1 0,4-1-1 16,2-2 2-16,3-1 7 0,5-2 13 15,3 0 16-15,1-1 12 0,5 0 21 0,1-2 11 16,3-1 3-16,0 1 2 0,6-3-8 0,3 0-12 16,1-2-11-16,1-2-21 0,1 0-32 0,-1-3-26 15,-2 0-26-15,-2 0-40 0,2-1-32 0,-4 0-55 16,-1-2-50-16,-3 0-60 0</inkml:trace>
  <inkml:trace contextRef="#ctx0" brushRef="#br2" timeOffset="-174393.2">16049 6682 613 0,'-14'-3'110'0,"2"0"15"0,1 0 6 15,-1 3 5-15,3 0 1 0,-2 3-38 0,2 1-25 16,-1 1-15-16,1 3-16 0,1 1-14 0,-2 4-8 16,-1 1-5-16,0 4-2 0,1 2-2 0,1 2-5 15,0 1-10-15,0 2 2 0,5 0-1 0,3 1 1 16,-3-3 2-16,4 0 1 0,4-1-2 0,-2-3 0 15,6-1 4-15,-2-4 3 0,2-1 0 16,2-3 5-16,-1-1 11 0,1-3 11 0,6-2 20 16,-3-1 12-16,2-3 15 0,2-1 12 0,-1-3 16 15,0 0 10-15,3-3 4 0,0 0 9 16,-2-1 6-16,2-1 8 0,-6 0 1 0,2-3-7 16,0-1-9-16,-3-2-12 0,2 0-16 0,-3-4-16 15,-4 0-24-15,-1 0-20 0,2-4-22 0,-7-2-17 16,0 1-22-16,-2-2-30 0,-9 0-33 0,-2-1-44 15,-8 4-42-15,-6 1-43 0,-2 3-49 0,-8 1-77 16</inkml:trace>
  <inkml:trace contextRef="#ctx0" brushRef="#br2" timeOffset="-173342.65">15682 5533 255 0,'-5'-10'96'0,"5"10"15"15,0 0 9-15,0 0 4 0,-9-5 5 0,9 5-34 16,0 0-23-16,0 0-21 0,0 0-16 0,0 0-15 15,0 0-13-15,0 0-3 0,0 0-7 0,-4 0-2 16,-2 3-1-16,-1 6-1 0,-1 2 1 0,2 1 1 16,-1 7 2-16,0 0-3 0,1 4 3 15,2 3 0-15,1 1 1 0,1-1 0 0,4 3-1 16,2-3-4-16,4-1 2 0,0-2 2 0,2-3-1 16,5-2-1-16,0-3 4 0,4-2 5 0,2-2 12 15,-2-6 13-15,0-1 10 0,4-4 9 0,-1-1 15 16,0-2 14-16,-3-3 10 0,2 0 11 0,-2-4 2 15,-2-4 7-15,-1 0 8 0,0 0 14 0,-1-1 10 16,-5-1 2-16,0-1-5 0,-1 0-11 0,-3 0-7 16,-3-2-12-16,-2 3-14 0,-1 1-24 0,-1 2-21 15,-4-1-20-15,1 0-23 0,-6 0-31 16,-5 1-48-16,-4 0-60 0,-7 0-65 16,-6 5-87-16</inkml:trace>
  <inkml:trace contextRef="#ctx0" brushRef="#br3" timeOffset="-166085.52">19770 3018 155 0,'-9'-3'71'0,"9"3"16"0,0 0 12 0,-5-4 7 15,5 4 7-15,0 0-12 0,0 0-2 0,-4-5-4 16,4 5-9-16,0 0-7 0,0 0 3 0,0 0 9 15,-3-5 8-15,3 5 7 0,0 0 4 16,-1-4 0-16,1 4 13 0,0 0 10 0,0 0 3 16,0 0-3-16,0 0-3 0,0-6-6 0,0 6-3 15,0 0-7-15,1-8-12 0,-1 8-17 0,0 0-14 16,0 0-13-16,0 0-10 0,0-8-13 16,0 1-8-16,3-1-9 0,-2-3-9 0,0 1-3 0,-1-2-3 15,2 0-1-15,-2 1 0 0,0-1 1 16,1 0-3-16,-1 1 1 0,0 11 0 0,0 0 2 15,0 0-3-15,0 0-3 0,0 0-2 0,0 0-5 16,0 0-3-16,0 0-2 0,1 0-7 0,1 6-7 16,-1 8 2-16,-1 10 0 0,2 7 3 0,1 7 3 15,-3 7 1-15,2 8 1 0,0 7 8 0,3 7 7 16,-3-3 0-16,2 0 1 0,1-5-3 0,-2-3 3 16,-2-5 2-16,2-2-1 0,0-4-1 0,0-5 1 15,1-3-1-15,-3-4 1 0,3 0 2 0,-1-3 2 16,1 1-4-16,-1-6 4 0,1-1-1 15,-1-5 3-15,0 1-2 0,0-3-53 0,0-5 55 16,-3-12-1-16,0 0 3 0,0 0 1 16,0 0-2-16,0 0-6 0,0 0-3 0,0 0 38 15,0 0-72-15,0 0-26 0,0 0-22 0,0 0-35 16,0 0-29-16,0 0-33 0,0 0-31 0,0 0-28 16,0 0-29-16,0 0-22 0</inkml:trace>
  <inkml:trace contextRef="#ctx0" brushRef="#br3" timeOffset="-164841.1">19857 3948 80 0,'5'6'35'0,"-4"0"5"0,2-1 6 0,-2 2 4 16,-1-2 6-16,0-5-10 0,-1 7-10 16,-3-3-3-16,-1-1-5 0,0 1-1 0,5-4-6 15,0 0 1-15,0 0-5 0,0 0-2 0,0 0 5 16,0 0 0-16,0 0 2 0,0 0-2 0,0 0-1 15,0 0-5-15,0 0-3 0,0 0-2 0,0 0-4 16,0 0 2-16,0 0 2 0,-9 7 5 0,6-2 10 16,3-5 7-16,0 0 7 0,-4 4 12 0,4-4 2 15,0 0 7-15,0 0 11 0,0 0 13 0,0 0 5 16,0 0 4-16,0 0 3 0,0 0-1 0,3 3 12 16,-2 0 7-16,4-1-5 0,3-1-5 15,1 1-7-15,0-2-7 0,-3 0-8 16,6-1-9-16,-1-2-12 0,1 0-16 0,-3 1-10 15,0 0-13-15,1 1 3 0,-1-1 1 0,5 2 4 16,-1 1-2-16,2 0-2 0,-2-1-4 0,0 1 2 16,-1 1-5-16,0-1-8 0,-12-1-6 0,11 1-1 15,1 0-3-15,-4 0 0 0,-2-1 6 0,3-1 8 16,1 0 11-16,3-1 9 0,6-1 7 0,5 0-3 16,1 2 6-16,7-2-3 0,7 0-4 0,2 0-7 15,4 0-12-15,0-1-11 0,6 1-4 0,-4 0 0 16,4 3-5-16,2-2 1 0,0 0 2 15,1-1-1-15,0 2 0 0,1-2 3 0,0 0-1 16,4 1 1-16,-2-1-1 0,3-3 4 0,3 0-2 16,-4-1-1-16,3 0 1 0,1-1-1 0,-2 0 1 15,1-2 1-15,-3 0-3 0,-3-1 3 0,1 1-4 16,-5 0 2-16,-1 1-1 0,-2-1 0 0,-8 4 0 16,-5-2-50-16,-1 2 50 0,-3 1-3 0,0 2 2 15,-3-1-1-15,-2-1 3 0,1 2-1 16,-1 0-1-16,4-1 48 0,1-1-49 0,-2 1 2 15,4-2-1-15,-1-1 1 0,0 3-1 0,3-4-1 16,-3 3 2-16,2-1-2 0,3-1 2 16,-2-1 0-16,0 0-2 0,2 1 1 0,3-1-1 15,-1 0 2-15,2-2-2 0,3 2 0 0,0-1-1 16,1 1 1-16,-2-1 1 0,2 2-1 0,4-1 0 16,-1 0-1-16,-1 1 1 0,1-1 0 0,2 1 0 15,-1-1-2-15,-2 1 1 0,2-1 1 0,-4 0-5 16,1 0 3-16,-4 0-1 0,-2 1 1 0,1-1-1 15,-1 1 1-15,0-1 0 0,-4 1-1 0,0-1 5 16,0 1-2-16,1-2 1 0,-1 1 1 0,3 1-2 16,1-1 2-16,-4 2-3 0,-2-2 0 0,-1 1-1 15,-3 2 2-15,-2 0-3 0,-2 1 3 16,-4 2 0-16,-6-1 0 0,-1-1 3 16,-4 3 0-16,-1-1 1 0,1 0 0 0,-3 0 3 15,2-1-1-15,3 0 1 0,5-1-1 0,3-2-1 16,5 2 2-16,3 1-4 0,3-2 0 0,1 0-2 15,2 1-2-15,5-1 1 0,0 1-3 0,-1 0 3 16,-2 1-3-16,-4 2 5 0,-2 0-4 0,0-2 1 16,-2 1 0-16,-5 1 1 0,-2-2 1 0,3 2-2 15,-7-2 1-15,2 2 0 0,-1-2 2 0,2 0-2 16,2-2 3-16,0 2-4 0,1-2 2 0,4 1 0 16,3-1 1-16,2-1-1 0,6 2-1 0,0-3 3 15,3 0-3-15,-2 3 3 0,3-2-3 16,1 0 2-16,-2 2-2 0,0-3-2 0,-2 2 4 15,0-1-2-15,-1 1 2 0,-4-1-3 0,-6 1 1 16,1 1-2-16,1-2 5 0,1 0-1 0,4 0-2 16,0 0 1-16,2 0-14 0,0 0 15 0,4-1-1 15,-1 0 2-15,5-1-4 0,4 1 4 16,-2-2-3-16,1 1-2 0,-4 0 15 0,4 0-13 16,-4 1 0-16,3 0 0 0,-1 2 1 0,0-2-3 15,-4 1 3-15,-1 1-1 0,-1 1 0 0,1 0 0 16,-3 1 0-16,-2-1-1 0,3 2-2 0,-4-1 1 15,0 0-1-15,1 2 2 0,2-1 0 0,-4 0 1 16,2 0 0-16,-2 1 0 0,1 0 1 16,-5 1 1-16,2 0-2 0,-3-1 1 0,-4 1-1 15,0-1-1-15,-6 1-2 0,-1 1 3 0,-1-2-2 16,-6 1 4-16,1-1-2 0,-4 2 0 0,-10-1 0 16,0 0 1-16,10-2 3 0,-2 1-2 0,1 0 2 15,-4-1-4-15,1 0 3 0,3 1-3 0,-1 0 3 16,1 0-2-16,2 1-1 0,1-2-1 0,-2 2-1 15,3-1 2-15,0 0-3 0,1 1 3 0,4 0-4 16,-3-2 1-16,3 0-7 0,2 2-1 16,-2-1-2-16,-2 1-1 0,1-1-7 0,-1 1-14 15,-5-1-19-15,0 0-20 0,-11 1-19 0,0 0-21 16,0 0-41-16,0 0-43 0,0 0-48 0,0 0-59 16</inkml:trace>
  <inkml:trace contextRef="#ctx0" brushRef="#br3" timeOffset="-163275.91">20068 2838 138 0,'-28'14'32'0,"-1"0"6"16,-1 0 6-16,2-1 3 0,2 0 0 15,-3-2-8-15,6 0 4 0,0-2 5 0,1 0-3 16,3-3 6-16,6-1 7 0,3-2 10 0,10-3 14 15,0 0 7-15,0 0 0 0,0 0 0 0,0 0 0 16,0 0-1-16,0 0-5 0,-5 3-8 0,5-3-12 16,5 0-10-16,5-3-2 0,3-1-7 0,8-2 0 15,5-3-3-15,11-2-3 0,8-2-1 16,6-1 10-16,7-1 5 0,12-3-4 0,8 0 0 16,11 0-1-16,12-2-2 0,7 1-4 0,6 2 0 15,1 0-11-15,2 2 0 0,10 1-1 16,2 0-2-16,1 1-1 0,3 2-4 0,7 1-3 15,-1 0-1-15,2 1 2 0,-3 1-5 0,0 0-2 16,1 1-3-16,-6 0-4 0,-2 3-1 0,-3-1 2 16,-4-1-1-16,-9 3 0 0,0-1 2 0,-5 0-2 15,-1 0 2-15,-3 1 5 0,0 1-2 0,-3-3 3 16,-4 2-2-16,-3-2-3 0,-7 1-3 0,-2 0 1 16,-5-1-1-16,-5-1-3 0,-3 1-2 0,-8 0 0 15,-3-2 2-15,-7 3-1 0,-6-3 1 16,-9 3 1-16,-5 0 2 0,-9 1 2 0,-1-1 2 15,-9 2 1-15,-2 0 6 0,-4 0 6 0,-11 2 68 16,10-2-67-16,-2 1-2 0,1-1-1 0,4 0 2 0,6-1-6 16,4 0-4-16,2-1-8 0,3 1-67 15,6 1 65-15,1 0 1 0,1-1-4 16,5 1-3-16,2 1 3 0,1 2-1 0,1 0 4 16,0 3-3-16,3-2 0 0,2 1-3 0,4-1 3 15,-3 2 0-15,3 1 1 0,-2-2-1 0,0 0 0 16,-4 0 0-16,-5 0 0 0,-2-2 2 0,-3 0-2 15,-3-1 0-15,-3 1-3 0,0-1 3 0,0-1 0 16,0 0 1-16,2 0 2 0,6 0 0 0,1-1-2 16,5-1 2-16,0 1 3 0,0 1-2 0,5-3-2 15,-1 1 0-15,-3 1 0 0,-3-1-2 16,-3 1 1-16,-4 0-2 0,-5 1-1 0,-4 0 1 16,-6 0 1-16,-1 1 0 0,-5 0-3 0,-2-1 5 15,-6 1-1-15,2 0-1 0,-1 0 1 0,0 0-1 16,1-1 0-16,5 1-2 0,4 0 69 0,6 1-67 15,3 0-1-15,4 0 2 0,4 0-3 0,8-1 2 16,4 1 0-16,-1 1 1 0,4 0-67 16,0 2 66-16,-3-1 0 0,-4-2 1 15,0 2-1-15,-3-2 0 0,-4 2-1 0,-9-2 1 0,-3 0-2 16,-5 1-1-16,-4-1 5 0,-3-2-4 0,-13 1 4 16,0 0-1-16,0 0 5 0,0 0-2 0,12-1 0 15,-2 1-1-15,-10 0 0 0,9-2 1 0,-3 1 0 16,-1-1-1-16,3 1-3 0,-2 0 0 0,5-2 2 15,-1 0-1-15,4 2-2 0,-1-1 1 16,-3 0-2-16,0 0 2 0,0 2-1 0,-1-1 1 16,-9 1-1-16,0 0 1 0,0 0 0 0,0 0-2 15,0 0 4-15,0 0-4 0,0 0 4 0,0 0-2 16,9-1 1-16,0 1 2 0,-9 0-2 0,8-1 2 16,1 1-3-16,-5-1 3 0,6 1-2 0,-1 0 0 15,4 0 2-15,1-1 0 0,1 1-1 0,-1 0 0 16,3 0 0-16,-5 0-1 0,3 1 1 0,-4 0-5 15,-11-1 0-15,0 0-4 0,0 0 0 0,0 0-10 16,9 2-4-16,-4 3-6 0,-1 1-1 0,-3-1 4 16,-2 5-3-16,-3 1 0 0,0 3 4 15,2 2 8-15,-3 4 5 0,1 2 4 16,0 1 2-16,4 0-1 0,-1 4 4 0,-2 2 3 16,2 1-4-16,1 4-1 0,0 1 2 0,1 0-1 15,3 1 2-15,-4-1 0 0,2 1 0 0,0-1-2 16,0-1 2-16,0-4 0 0,3-3 1 0,-4-5-1 15,0-3-1-15,1-2-1 0,0-3 1 0,1-3 1 16,-2-4 0-16,-1-7 1 0,0 0 1 0,0 0-1 16,0 0 2-16,0 0 1 0,0 0 3 0,0 0 3 15,0 0 3-15,0 0 5 0,0 0 3 0,0 0 6 16,0 0 1-16,3 7 4 0,-3-7-3 0,0 0 4 16,0 0-1-16,0 0-1 0,0 0 3 0,0 0-1 15,0 0 1-15,0 0-3 0,0 0 0 16,0 0-3-16,0 0-3 0,0 0-8 0,0 0-23 15,-2-2-31-15,0 0-48 0,-3-2-53 0,-2-3-74 16,-8-2-117-16</inkml:trace>
  <inkml:trace contextRef="#ctx0" brushRef="#br3" timeOffset="-157275.52">7272 7851 217 0,'0'0'78'0,"0"0"21"0,0 0 24 0,0 0 27 16,0 0 25-16,0 0 8 0,0 0 2 0,0 0-6 15,0 0-7-15,0 0-10 0,0-7-9 0,0 7-19 16,0 0-21-16,0 0-21 0,0 0-14 0,0 0-16 16,0-6-15-16,0 3-12 0,-5 2-13 0,0 0-10 15,0 0-3-15,5 1-1 0,0 0-5 0,0 0 0 16,0 0 0-16,0 0-2 0,0 0 1 0,0 0 3 16,-7-1 2-16,7 1-4 0,-7 1 3 15,-4 0-2-15,11-1 4 0,-10 1-2 0,10-1 0 16,0 0-3-16,0 0-3 0,0 0 0 0,-6 2 1 15,6-2-2-15,-5 3-2 0,-2 1 0 0,1 0 3 16,-1 1-3-16,1 2 2 0,0 0-1 0,-1 0-2 16,2 2 1-16,-1 0-1 0,1 1 3 0,0-2-6 15,1 3-1-15,0 1 1 0,-1 2 3 0,1 1-3 16,-1 0 1-16,-2 0 1 0,4 0-4 0,-3 1 6 16,1 0 1-16,1 2-2 0,2-1-1 0,-1 0 4 15,1-1 0-15,-1-2-1 0,2 2 2 16,0-1-4-16,1 0 0 0,1-1-1 0,0-2-2 15,2-2-3-15,1-2 1 0,-4-8-6 16,0 0 3-16,1 6-1 0,-1-6 0 0,5 6 0 16,1-1 2-16,-2-2 3 0,3 0-1 0,-2 0 6 15,2 0 0-15,0 1 2 0,1-1 2 0,-1 2 1 16,2 0-1-16,-1-1 3 0,-2 1 1 0,3 0-2 16,1 0 1-16,-1 1-1 0,0-2 0 0,-2 0 2 15,2-1-1-15,-2-1-1 0,-2-2 0 0,3 0 1 16,0-1-1-16,-3-1 3 0,1-1-2 15,-1 0 2-15,4 0-2 0,0 0 0 0,-1-2 3 0,0 2 5 16,-2-1 6-16,3 1 9 0,-3-1 10 16,2-1 6-16,-4 0 8 0,2 0 3 0,2-2 0 0,-3-2-5 15,3 0-8-15,1-4-10 0,1-2-9 16,0 0-8-16,0-2-6 0,-1-2-5 0,5-1-3 16,-2 0 0-16,-3 1 4 0,1 1-1 15,-2 3 3-15,-3 3-3 0,-1 2 6 0,-4 10 7 16,2-9 2-16,1 0 6 0,-3 9 0 0,0 0 3 15,0-6 3-15,0 0 4 0,-5 2-3 0,1 0-1 16,-1 1-2-16,2-1-5 0,-2-2-2 0,-1 0-4 16,-2-1-8-16,3-1-5 0,-3 1-1 15,3-3-6-15,-1 0-4 0,-2-2-3 0,3-1-2 0,-4-1 5 16,3 3 0-16,2-1 2 0,-5 0-3 0,4 2 3 16,-4 0 2-16,2 0 2 0,1 1-1 15,-3 0-4-15,3 2 2 0,-2 2-4 0,-1-2-8 16,-1 1-6-16,-3 1-21 0,-1 1-20 0,-3 0-28 15,-2 2-29-15,-3 2-36 0,-2 5-57 0,-4 0-73 16,2 2-77-16</inkml:trace>
  <inkml:trace contextRef="#ctx0" brushRef="#br3" timeOffset="-145692.52">26878 2662 208 0,'0'0'63'0,"5"-3"16"0,-5 3 17 16,0 0 14-16,8-5 15 0,-8 5 1 0,4-4-5 15,-4 4-9-15,0 0-13 0,6-5-8 0,-3-2-15 16,3 2-10-16,-5-1-5 0,2 0-8 0,-2 0 5 16,-1 6 2-16,4-7 4 0,-4 7 0 0,0 0 5 15,0 0 5-15,0 0-1 0,0 0 1 16,0 0-14-16,0 0-6 0,-3-5-6 0,3 5-7 16,0 0-5-16,0 0-7 0,0 0-8 15,0 0-5-15,0 0 1 0,-1-4-3 0,1 4 0 16,-3-5-1-16,3 5 0 0,0 0-3 0,-4-3 3 15,4 3-2-15,0 0-3 0,-3-5 1 0,-4 1-4 16,1 0 1-16,-4-2-3 0,1 1 1 0,-3 1-4 16,6-1 0-16,-4-1 0 0,-1 2-1 0,0-1-2 15,-6 1 3-15,2 0-2 0,0 0 0 0,2 2 0 16,-1-1 0-16,1 1 0 0,-2 0 2 0,1 1-1 16,1-1-2-16,-2 0 3 0,2 0-1 0,-1 2-1 15,-3-1 1-15,3 1-1 0,-5 0 1 0,3 0 1 16,0 0 0-16,-5 0-3 0,0 0 3 0,0 2-3 15,2-1 3-15,-5 0-3 0,2 1 0 16,4 0 3-16,-1 0-2 0,2-1 2 0,2 1-2 16,3 0 1-16,1 0-2 0,11-2 3 0,0 0-3 15,-8 1-1-15,3 1 0 0,5-2-2 16,0 0-1-16,-6 3 4 0,2 0-1 0,-3 1 0 16,0-1 1-16,-3 1 0 0,-1 1 2 0,-1 2-1 15,-3-1 1-15,4 2-2 0,-3-1 0 0,0 0-1 16,0 1 2-16,2-1-1 0,-1 3 1 0,2-3-3 15,1 1 3-15,1-3-1 0,4 1-1 0,-1-1-2 16,6-5-1-16,-4 5 0 0,1 1 0 16,-2 1 1-16,5-7-1 0,-4 5-2 0,3 1 4 15,-1 2 0-15,1-1 1 0,0 3 1 0,1 1 2 16,-3 0 0-16,1 2-1 0,2-1 2 0,0 0 3 16,-2 2-2-16,2 0 1 0,-1-1 1 0,1 1-5 15,0-2 2-15,0 3 3 0,1 2-3 0,1 0 0 16,1 0 0-16,-1-1 0 0,0 0-6 0,0-1 3 15,3 0-4-15,0-1-4 0,0 1-2 0,-1-5-3 16,3-1-3-16,-3 0-1 0,4-1 2 0,-2 0 0 16,1 1 1-16,0 0 1 0,0-1 6 15,0 1 3-15,1-1 3 0,-1 2 1 0,3-2 3 16,-5 1-1-16,0-3 2 0,1 3 0 0,0-3-1 16,0 2 2-16,-6-8-2 0,4 7-2 15,1 0 1-15,-1 0 1 0,2-1-1 0,1 0 2 16,-1 1 2-16,-1 1-5 0,3-1 4 0,2-1-1 15,-3 0 2-15,4 0 1 0,-5-1 0 0,3-1-2 16,-1 1-2-16,1 0 1 0,0 0-2 0,-3-2 2 16,3 1-1-16,-9-4-3 0,5 4 2 0,3-2 1 15,-1 1 1-15,0 0 1 0,1 1 1 0,-2-1-2 16,2-1-1-16,-2 0 2 0,2 0-2 0,0-1 0 16,-1 0-2-16,2 2 5 0,1-1-2 0,2 1 1 15,2-3 0-15,0 3 3 0,0-3-1 0,4 2 2 16,-2 0-2-16,1 1-4 0,-2-1 1 0,0 0 1 15,0-1-1-15,-5 0-2 0,2 1-1 16,-2-1-1-16,-1-1 3 0,-3 1-1 16,2 0 0-16,3-1-1 0,0-2 1 0,1 1 2 15,0 1-1-15,6-1-1 0,-4-2-3 0,4 0 1 16,-4-1 0-16,2 0 2 0,0 1-1 0,2-1 1 16,-3 0-1-16,3 0 2 0,-3-2 0 0,-3 0 2 15,2 0-1-15,-4 2-1 0,1 0 0 0,0-2 2 16,-1 2 1-16,-10 4 2 0,8-5 5 0,-1 1 1 15,0 0 5-15,-3 0 5 0,-2-2 2 0,3 2 1 16,0-2-2-16,0 1 0 0,-2-1-4 0,5-2 0 16,-3 0-5-16,-1-1-4 0,3 0 3 0,0 0 1 15,-1 0 3-15,3-2-1 0,-1-1-1 16,2-2-2-16,0 0 1 0,-1-1-1 0,-1-1-5 16,1 0-4-16,0 0 0 0,2-1-3 0,-3-3 4 15,1 1-1-15,-1 1 0 0,-2 2-2 0,-2-1 3 16,2 1 0-16,-2 2 4 0,1 0 1 0,-2-1-14 15,-1 1 19-15,1 3 0 0,2 0 1 16,-4 1-3-16,2 0 0 0,2-2-5 0,-5 2 0 16,1 0 13-16,-1-1-13 0,-1 2 4 0,1 0-1 15,-4 2 1-15,3-2 3 0,-3 1 0 0,-1-1-2 16,0 2-1-16,1-2-6 0,-4-1-2 0,2-1 0 16,1 0-3-16,-3-1-1 0,3-1-1 15,-3 2 2-15,2 0-1 0,-1-1 1 0,0 2-2 16,0 1 2-16,1 1-1 0,-2-1-2 0,1 1 2 15,0 1-2-15,0 0 3 0,-4-1-1 0,2 2-4 16,2-1 1-16,-5 0 2 0,6 3 0 0,-3-2-1 16,0 3 3-16,2 0-2 0,0 0-3 0,-2 2 4 15,0 0-1-15,-1-1 1 0,0 0 1 0,-1 1-7 16,-1 0-23-16,-4 1-24 0,0 0-19 0,0 0-26 16,-4 0-30-16,-1 0-45 0,1 1-56 0,-5 3-56 15</inkml:trace>
  <inkml:trace contextRef="#ctx0" brushRef="#br3" timeOffset="-136772.96">9080 7554 129 0,'3'12'70'0,"-5"3"20"0,1 3 13 0,0 4 6 15,-2 2 4-15,1 1-14 0,0 2-24 0,0-9-14 16,-2-1-17-16,1-3-17 0,1-3-10 0,-1-1 3 15,2-1 4-15,1-9 14 0,0 0 17 16,0 0 14-16,0 0 15 0,0 0 9 0,0 0 8 16,0 0 0-16,0 0 0 0,0 0-5 0,0 0-6 15,0 0-8-15,0 0-4 0,0 0-10 0,0 0-7 16,0 0-4-16,0 0-9 0,0 0-6 0,0 0-12 16,0 0-5-16,0 0-9 0,0 0-2 0,0 0-6 15,0 0-3-15,0 0-1 0,0 0-7 0,0 0 3 16,0 0-1-16,0 0-1 0,0 0-3 0,0 0 2 15,0 0-2-15,0 0 1 0,-2 6 1 16,2-6 2-16,-3 6-3 0,-2 1 1 0,0-1 2 16,3 1-1-16,0 0 1 0,-3 0 2 15,1 3 1-15,0-1-4 0,-2 0 2 0,3 0 2 16,-2 0-1-16,2-2-1 0,3-7 0 0,0 0-1 16,0 0-1-16,0 0 2 0,0 0 3 0,0 0 0 15,0 0 1-15,0 0 2 0,0 0 5 0,0 0 3 16,0 0 10-16,0 0 9 0,0 0 4 0,0 0 5 15,0 0 5-15,0 0 9 0,0 0 6 0,2 3 6 16,-2-3 2-16,2-1 2 0,3-1-3 0,-1-3-5 16,1-2-5-16,0-7-12 0,2-5-12 0,2-4-11 15,1-3-10-15,-6 0-12 0,0-3-7 0,2-4-9 16,-1-6-6-16,3-2 1 0,1 0-1 0,-3 3 3 16,3 1-1-16,-1 2 1 0,-2 2 1 15,1 4 11-15,-2 3 3 0,0 5 5 0,0 5-2 16,-4 4 2-16,-1 12 0 0,0 0 1 0,3-10 0 15,-3 10 2-15,0 0 0 0,0-10-1 0,0 10 4 16,0 0-2-16,0-7 1 0,0 1-3 16,1 0-1-16,-1 0-1 0,1-3-1 0,1-1-2 15,0-1-1-15,-1-4-2 0,1 0-1 0,0 0 2 16,0 2-2-16,0 0 1 0,2-1-1 16,-3 2 3-16,1 2-2 0,-2 10 2 0,0 0-1 0,0 0 4 15,1-10 0-15,-1 10-3 0,2-8 1 0,-2 8-1 16,0 0 1-16,3-7 1 0,-3 7 0 0,1-6-6 15,-1 6 2-15,0 0 2 0,0 0 1 16,0 0-3-16,0 0 0 0,0 0-3 0,0 0-4 16,0 0 5-16,0 0-7 0,0 0-2 0,0 0-6 15,0 0-1-15,0 0-6 0,0 0-5 0,0 0 1 16,0 0-5-16,0 0 1 0,-4-1 0 0,2 1-2 16,2 0-3-16,-4 0 1 0,-1 2-4 0,0-1-2 15,-2 0 1-15,3 5 2 0,-4 2 2 0,-1 1 8 16,-2 5 3-16,5-3 9 0,-4 2 9 0,-2 2 6 15,2 0 3-15,-2 3 4 0,1 0-1 0,-4 0-1 16,2-1 1-16,0 0-2 0,1-4 1 16,1 1 1-16,2-1-2 0,1-4 0 0,1 0-2 15,0-3 1-15,0 0 2 0,7-6-1 16,0 0 1-16,0 0-3 0,0 0 2 0,0 0 1 16,0 0 2-16,0 0 0 0,0 0 1 0,0 0 2 15,0 0 1-15,0 0 2 0,0 0 4 0,0 0 3 16,0 0 7-16,0 0 6 0,0 0 9 0,0 0-1 15,0 0 8-15,1 0 7 0,0-1 7 0,1-2 3 16,3-1 0-16,-1 0-3 0,1-6-11 0,1-1-2 16,3-2-10-16,1-2-7 0,2-3-11 0,-3 1-8 15,1-1-6-15,1-2-7 0,1 1 1 16,-2 1 0-16,0 2 1 0,-1 3-1 0,-2 1 2 0,2 1-1 16,-2 3 0-16,1 1 2 0,-3-1 0 15,1 4 0-15,-2-1-2 0,-1 0 2 0,5 0-1 16,-8 5-1-16,6-5 0 0,0-2-1 0,1 0 0 15,-1 3-1-15,1-2 3 0,-1 2-2 0,-1 0 1 16,1-1 1-16,1-2 2 0,0 1 2 0,2-2-1 16,-2 3 0-16,-1-1 0 0,2 1-1 15,-8 5 2-15,4-6-2 0,-4 6 1 0,0 0-1 16,0 0 3-16,0 0 1 0,0 0-1 0,0 0 0 16,0 0-1-16,0 0 0 0,0 0-6 0,0 0 0 15,0 0-5-15,0 0-2 0,2 0-4 0,3 3 1 16,1 4 0-16,0 0 2 0,-5 5 2 0,3 0 0 15,4 3 3-15,-4 3 2 0,5 1 1 0,-1 3-1 16,1-5-2-16,2-1 0 0,-1-1-1 16,-1 0 0-16,2-2 0 0,-4 0 0 0,2 0 1 15,-3-4 2-15,2 0-2 0,-2-1 1 0,-2-1 5 16,2-1-2-16,-6-6 1 0,4 6 0 0,-4-6 2 16,0 0-4-16,0 0 5 0,0 0 0 0,0 0-2 15,0 0 0-15,0 0 0 0,0 0 3 0,0 0-2 16,0 0 5-16,0 0-2 0,0 0-1 0,0 0 3 15,0 0 2-15,0 0 4 0,0 0-2 0,0 0 5 16,0 0 2-16,0 0 4 0,0 0 1 0,0 0-2 16,0 0 2-16,0 0-2 0,-1 4 0 15,-2 0-6-15,1-1-6 0,-3-2-4 16,-2 2-4-16,0-2-1 0,-2 0-7 0,-2 2-1 16,-3 0-1-16,-6 2 0 0,1 4 5 0,-3 0 1 15,-4 3 1-15,-3-1 3 0,-4 1 3 0,-2 2-2 16,-3 1 0-16,3-3 1 0,1 0-1 0,3-2 1 15,2-2 3-15,3 0 1 0,2-3-1 0,6 1 7 16,1-2-1-16,6 0-1 0,-1-2 0 0,12-2-2 16,0 0 0-16,-11 1-4 0,11-1 0 0,0 0-4 15,0 0 0-15,0 0 3 0,0 0 0 0,0 0-2 16,0 0 3-16,0 0 1 0,0 0 0 0,0 0 1 16,0 0-1-16,0 0 3 0,0 0-4 15,0 0 3-15,0 0 0 0,0 0-3 0,0 0-1 16,0 0-2-16,0 0-6 0,0 0-14 0,0 0-7 15,0 0-25-15,0 0-37 0,0 0-34 0,0 0-53 16,-1-1-67-16,-1 0-88 0</inkml:trace>
  <inkml:trace contextRef="#ctx0" brushRef="#br3" timeOffset="-133558.64">8662 8033 357 0,'0'0'93'0,"0"0"29"0,0 0 27 15,0 0 19-15,0 0 20 0,0 0 21 0,0 0-15 16,0 0-22-16,0 0-22 0,0 0-14 0,0 0-14 15,-10-1-11-15,11-2-12 0,0 0-19 0,2 1-15 16,2 0-4-16,-1-2 1 0,-4 4-7 0,6-2-10 16,1-1-2-16,3-1-9 0,-10 4 1 0,10-3-4 15,-2 2-3-15,2-1-8 0,-1 1-7 0,1-1-5 16,0 1-6-16,2-1-2 0,-3 0-2 0,0 2-2 16,0 1-3-16,1 2 2 0,1-1-2 15,0 1 1-15,2 0-5 0,-3 0-4 0,1 1-3 16,3 1-2-16,-2 0-4 0,-2 0-6 0,-1-1 1 15,-9-4-3-15,0 0 6 0,0 0-1 0,0 0-6 16,4 6-5-16,-4-1-4 0,-2 4 3 0,-3 1 4 16,-1 4 2-16,-4 3 2 0,-3 4 9 0,-4 3 6 15,-3 1 12-15,-3 2 10 0,0-1-1 16,2 2 1-16,2-3-3 0,-1-2 1 16,2-2-4-16,1-3 1 0,3-4-2 0,4-4-2 0,2 0 3 15,8-10-3-15,0 0 0 0,0 0-2 0,0 0 1 16,0 0-1-16,0 0 1 0,0 0 3 15,0 0-4-15,0 0 4 0,0 5 0 0,3-2 2 16,6-2 2-16,-2-1 1 0,6 0 5 0,4-2 0 16,1-2 3-16,4 1 1 0,3-2-1 0,2-3 3 15,2 1-1-15,3-1-2 0,0 0-2 0,3-2-10 16,-1-2-14-16,2-1-23 0,2-2-18 0,-1-1-28 16,-2-1-30-16,1-1-33 0,-2 0-35 0,-4-1-34 15,-2 1-13-15,-5 0-12 0</inkml:trace>
  <inkml:trace contextRef="#ctx0" brushRef="#br3" timeOffset="-133225.61">9360 7931 729 0,'0'0'155'0,"-1"-5"17"16,1 5 7-16,-7-4 6 0,0 2 2 0,3 3-51 15,-4 0-50-15,2 3-36 0,-3 3-19 0,-1 2-17 16,1 4-10-16,0 1-4 0,4 2-4 0,-4 2 0 15,1 2 1-15,0 1 0 0,2 3-1 0,-2 0 1 16,4 0 1-16,2-2-6 0,-2 0-5 0,4-4-4 16,1-1-5-16,2-1-1 0,-1-4 0 0,4-2-3 15,0-2-6-15,0-4 8 0,3-2 10 0,2-1 4 16,-1-1 7-16,3-1 2 0,-2-2 0 16,4-3 5-16,1-1 6 0,-1-1 3 0,0-2 15 0,2-1 16 15,-4 0 17-15,-2-3 11 0,2-3 10 16,-3 0 10-16,-1 0 7 0,-3-1 6 0,-2 0-4 15,-4-1 1-15,0 1-11 0,-1 1-9 0,-4-1-12 16,1 1-10-16,-3 1-12 0,-2 0-16 0,-3 2-28 16,-1 2-30-16,-2 1-21 0,-6 2-20 0,-2 2-19 15,-3 1-35-15,-4 2-55 0,1 2-68 0</inkml:trace>
  <inkml:trace contextRef="#ctx0" brushRef="#br3" timeOffset="-128258.45">10998 12224 439 0,'-1'-11'136'0,"1"11"21"0,0 0 15 16,0 0 14-16,0 0 12 0,0 0-43 0,0 0-22 15,0 0-15-15,0 0-7 0,0 0-7 0,0 0-1 16,0 0 4-16,0 0 5 0,0 0 4 0,0 0 3 16,0 0 4-16,0 0 1 0,0 0 5 15,0 0-5-15,0 0-3 0,0 0-4 0,0 0-10 0,0 0-6 16,0 0-13-16,0 0-12 0,0 0-14 16,0 0-5-16,0 0-13 0,0 0-13 0,0 0-6 15,0 0-8-15,0 0-4 0,0 0-6 16,0 0-3-16,0 0-9 0,0 0-7 0,0 0-10 15,0 0-19-15,-3-2-15 0,1 9 0 0,2 5 1 16,2 9-2-16,1 5 3 0,-3 5 5 0,1 4 9 16,0 6 21-16,1 8 12 0,-1 5 4 15,4-1 0-15,-2-2 1 0,-2-3 2 0,1-4 2 0,1-3-1 16,-3-5-2-16,2-3 1 0,-2-6-2 16,0-6 2-16,0-7-1 0,0-14 0 0,0 0-1 15,0 10-1-15,0-10-5 0,0 0-8 0,0 0-9 16,0 0-11-16,0 0-9 0,0 0-16 0,0 0-12 15,0 0-16-15,0 0-15 0,0 0-16 0,0 0-13 16,0 0-14-16,0 0-14 0,-1-1-7 0,2-5-67 16,-1-6-51-16</inkml:trace>
  <inkml:trace contextRef="#ctx0" brushRef="#br3" timeOffset="-127909.43">11038 12301 594 0,'-5'-9'160'0,"1"-2"31"0,2 2 27 0,-1 0 27 16,5 1 22-16,-1 0-38 16,2 1-34-16,1-2-25 0,1 4-27 0,-1-3-27 15,3 1-27-15,-1 1-27 0,3-1-19 0,-1 1-18 16,3-1-6-16,-1 0-9 0,-1 2-8 0,-1 1-3 16,2 0-1-16,-1 1-3 0,1 3-2 0,0 3 1 15,0 0-1-15,2 3 0 0,1 0 3 0,1 2-6 16,0 1-3-16,0 1 2 0,2 0-6 0,-1 2-3 15,-1 1-4-15,0 1-3 0,-3 0 0 0,-1-1 4 16,-4 2 4-16,0 0 2 0,-6-1 1 16,0 2 2-16,-6 0 4 0,-3-1 4 0,1 0 1 15,-5 1 0-15,-1 0 0 0,-3 0-1 0,-3-2 3 16,1 1 5-16,-6-2-4 0,-1 0 1 0,3 0 0 16,-3-1-5-16,1-4-8 0,0-2-13 0,1-3-15 15,1-2-22-15,4-2-17 0,0 0-22 0,1-4-26 16,5-3-21-16,-1-3-24 0,5 0-32 0,-1-4-36 15</inkml:trace>
  <inkml:trace contextRef="#ctx0" brushRef="#br3" timeOffset="-127530.24">11318 11882 237 0,'-11'-9'56'0,"4"3"19"0,2 1 21 15,5 5 20-15,-7-5 19 0,7 5 19 0,0 0-4 16,0 0 14-16,0 0 0 0,0 0 3 0,0 0-5 15,0 0-2-15,0 0 7 0,0 0 0 16,0 0 3-16,0-5-19 0,3 3-14 0,-2 1-15 16,5 0-12-16,2 0-15 0,5-2-24 0,4 0-20 15,8 1-19-15,3-1-8 0,8 0-7 0,-3-1-5 16,4-2-7-16,2 0-1 0,3-1 2 16,-4 1 0-16,-1 1-5 0,-5-1-1 0,-7 0 2 15,-2 2-4-15,-4 1-6 0,-19 3-11 0,0 0-19 16,0 0-23-16,11-3-31 0,-11 3-33 0,0 0-42 15,0 0-44-15,0 0-39 0,2-2-42 0,-2 0-44 16</inkml:trace>
  <inkml:trace contextRef="#ctx0" brushRef="#br3" timeOffset="-127109.08">11465 11800 488 0,'-14'2'105'0,"2"0"10"0,1 0 16 16,2 1 21-16,9-3 9 0,-8 4-31 0,4 0-23 15,2 3-9-15,-3 1-22 0,2-2-9 0,2 6-16 16,1 1-20-16,0 2-10 0,0 2-5 0,4 7-5 16,-3 3 17-16,1 3 2 0,1 4 4 0,-2 3 10 15,2 2 3-15,2 0-2 0,-3 1 3 0,0 2-2 16,0-1-26-16,0-1 0 0,-2 1 1 0,-2 3 3 16,1 4 7-16,0 2 19 0,-3 0-1 15,0 0 4-15,0-1-4 0,2 1 2 16,-3-2-8-16,1 0-14 0,0-3-7 0,0-9-20 15,1-6-2-15,1-5 0 0,-2-4 3 0,3-1-3 16,-2-4 2-16,2-3-4 0,1-2 1 0,0-11-1 16,0 0 1-16,0 0 1 0,0 0-2 0,0 0 1 15,0 0 4-15,0 0 1 0,0 0 3 0,1 8 13 16,-1-8 11-16,0 0 13 0,3 5 14 0,2-1 15 16,-1-3 11-16,1 1 9 0,0-2 8 0,4-2 1 15,-3 1-2-15,3-2-4 0,-1-1-1 0,0 0-5 16,-3 0-9-16,4 1-6 0,2-1-7 15,7-2-12-15,5 0-9 0,4 2-13 0,2-3-21 16,2 1-29-16,1 0-16 0,0 0-26 0,3 0-31 16,-6 0-43-16,-2-1-46 0,-5 2-70 0,-2-1-81 15,-3-1-136-15</inkml:trace>
  <inkml:trace contextRef="#ctx0" brushRef="#br3" timeOffset="-125091.86">11812 12177 187 0,'0'0'54'0,"0"0"14"0,0 0 14 0,0 0 8 16,0 0 15-16,0 0-6 0,0 0-3 0,0 0-4 15,0 0-1-15,0 0-4 0,0 0-5 0,0 0 0 16,0 0-4-16,0 0-3 0,0 0-4 0,0 0-3 15,0 0-6-15,0 0-7 0,0 0-5 0,0 0-5 16,0 0-10-16,0 0-5 0,0 0-5 0,0 0-2 16,0 0-3-16,0 0 1 0,0 0-3 0,0 0-2 15,0 0 5-15,0 0 0 0,0 0 4 16,0 0-3-16,2 0 4 0,-1 0-2 0,3-4 0 16,2-4-3-16,0 1-6 0,2-3-1 0,4-1-5 15,3-2-2-15,-3-3-5 0,-2 2-5 0,5 6-1 16,2-2 2-16,-4 3-1 0,0 1-1 0,1 1 0 15,-3 2 1-15,-11 3-1 0,8-3-1 0,-8 3 4 16,0 0-5-16,10-1 2 0,-1 1 1 0,0 1-2 16,-5 2-8-16,3-1 0 0,-7-2-5 0,7 4-8 15,0 1-3-15,1 0-7 0,-1-1-3 0,-1 3-4 16,-2 1 5-16,0 1 3 0,-3 0 4 0,-1 3 8 16,0 0 7-16,-3 2 6 0,-3 1 5 15,0 1 5-15,-2 2 0 0,-2 1 0 16,-2 0 2-16,-2 1-2 0,0 0 2 0,-1 0-1 15,-5-1 4-15,1 0 0 0,0-2 2 0,2 1 2 16,-3 0-1-16,3-2 0 0,-1-1-1 0,1 0 0 16,-1 0-2-16,4-2 1 0,2-1 0 0,1 0-3 15,2-3-3-15,0-1 1 0,9-8-1 0,0 0 1 16,0 0 1-16,0 0 3 0,0 0 12 0,0 0 16 16,0 0 15-16,0 0 11 0,0 5 11 0,0-1 9 15,5-1 6-15,0-1 7 0,4-2 0 0,1 0-5 16,8-1-2-16,4-2-7 0,1 0-5 15,4 0-7-15,-2 2-8 0,-1-2-10 0,6 0-13 16,-2-1-9-16,3 0-12 0,1 0-4 0,-4-2-9 16,-1 0-10-16,1 2-9 0,-5-2-22 0,0 0-20 15,0 1-27-15,-7-1-31 0,0-2-48 0,2 1-53 16,-3-1-64-16</inkml:trace>
  <inkml:trace contextRef="#ctx0" brushRef="#br3" timeOffset="-124759.05">12525 12368 686 0,'-12'1'145'0,"12"-1"27"0,0 0 22 0,0 0 14 16,0 0 6-16,-15 0-41 0,15 0-32 0,0 0-37 15,0 0-29-15,-14 0-28 0,14 0-22 0,0 0-13 16,-4 0-5-16,4 0-2 0,0 0-2 0,0 0 1 15,0 0 1-15,0 0-4 0,0 0 2 0,0 0 0 16,0 0-2-16,0 0-1 0,0-4 2 0,0 4-1 16,0 0-1-16,0 0 4 0,0 0 3 0,1-3 6 15,2-1 8-15,3 0 7 0,1 0 2 0,2 1-6 16,1-1 2-16,0 0-4 0,4 0-5 0,1 3-7 16,-2 2-11-16,-4 0-12 0,3 2-5 0,-7 2-6 15,2 1-6-15,-4 2-4 0,-3 1-1 16,-1 2-5-16,-4 3 2 0,-4 2 4 0,-3 3 4 15,-4 5-7-15,-1 0-5 0,-7 1-19 0,1 1-38 16,-4 2-43-16,0-1-71 0</inkml:trace>
  <inkml:trace contextRef="#ctx0" brushRef="#br3" timeOffset="-124141.59">12883 12119 651 0,'-13'-11'155'0,"-1"0"21"0,5 1 19 15,1 1 23-15,8 9 20 0,-2-6-63 0,2 6-36 16,0-7-15-16,1 0-9 0,3 0-19 0,1 0-17 15,-1 0-15-15,-1 2-18 0,3-1-12 0,1 1-10 16,-1-2-2-16,3 0-10 0,-1 2 0 0,-2-2-5 16,4 2-6-16,-3 0-5 0,4 1 0 0,2 1-3 15,-5 1 1-15,5 2-1 0,-1 0-2 16,-3 3 4-16,4 1-4 0,-2 1 3 16,-2 2 1-16,4 0 0 0,-6 0 0 0,2 1-1 15,-1-1 2-15,-3 0-2 0,1 1 2 0,0 0 0 16,-6-1-2-16,0-1 0 0,0 1-1 0,-4 0-4 15,-1 1-2-15,1 2 1 0,0 0-5 0,-5 2-1 16,-1 0-5-16,-7 0-14 0,3 0-5 0,0-1-4 16,-3 2-9-16,3-2-10 0,-2-2-7 0,2-2-11 15,3-1-5-15,11-6 7 0,0 0-2 0,0 0 5 16,0 0 12-16,0 0 9 0,-2 4 18 0,3-4 22 16,7 0 21-16,0-1 18 0,4-2 17 0,4-1 7 15,3 0 5-15,1 0 4 0,0 1-1 16,4-1-9-16,-6 1-7 0,0 3-2 0,1 3-2 15,4-2 0-15,-8 2 3 0,2 2 4 0,-1 1-2 16,-2-2 5-16,-2 1-3 0,-2 1-4 0,-5 1 5 16,2-2-5-16,-5 1-5 0,-2-6-10 0,0 7-3 15,-1 0-3-15,0 0-2 0,-4-1-3 0,2 2-9 16,-2 1 3-16,0-1-3 0,0 1 3 16,-3 2 1-16,-2-1 0 0,-2 2-2 0,-1-1 2 15,1 1 0-15,-5 0-2 0,-1 0 0 0,3-1 0 16,-4 0-4-16,0-3-11 0,-3-2-12 15,-1-1-25-15,4-4-25 0,1-1-31 0,0-1-17 16,5-2-45-16,0-3-45 0,-1-3-57 0</inkml:trace>
  <inkml:trace contextRef="#ctx0" brushRef="#br3" timeOffset="-123641.41">13219 11776 275 0,'-8'-7'157'0,"1"2"34"0,0-2 27 0,7 7 29 0,0 0 30 16,0 0-16-16,-3-5-15 0,3 5-13 0,0 0-14 15,1-4-22-15,0 0-20 0,5-1-29 0,0 1-29 16,10 1-30-16,5 0-27 0,2 0-26 16,6 0-19-16,4 2-12 0,1 0-8 0,-6 0-4 15,0 0 3-15,0 0 1 0,-1 1 3 16,-5 1 6-16,-7 0 3 0,-15-1 6 0,13 2 11 15,-13-2 6-15,0 0 1 0,0 0-1 0,0 0-1 16,0 0-7-16,0 0-5 0,4 6-12 0,-3 4-6 16,3 3-5-16,-3 7-3 0,3 6-2 0,-3 5-1 15,3 8 5-15,-3 9 5 0,2 5 4 0,1 1-1 16,3 2-2-16,-3-3 1 0,2 0 0 16,-2-4 3-16,0-1-4 0,-1-3-2 0,-3-6 1 15,1-6 0-15,0-3 2 0,-1 1 0 0,0-5 1 0,3 0-3 16,-3-4 3-16,0-1-3 0,2-5 2 15,0-3-2-15,-2-13 0 0,0 0 3 0,0 0 0 16,0 0 4-16,0 0 2 0,0 0 3 0,0 0-2 16,0 0 4-16,0 0 3 0,-4 9 0 0,0-2-4 15,4-7-2-15,-3 1-7 0,1-3-6 0,-5 1-8 16,1 0-13-16,1 3-16 0,-7-2-5 0,-4 5 4 16,-7 0 1-16,2 5 3 0,-4-1 4 0,-7 5-8 15,0 2-9-15,0-1-4 16,-3-1-15-16,3-3-24 0,3 1-24 0,5-5-31 15,3-1-24-15,5-1-10 0,5-2-3 0,11-3-5 16,0 0-6-16,0 0-37 0,-6-3-17 0</inkml:trace>
  <inkml:trace contextRef="#ctx0" brushRef="#br3" timeOffset="-123459.54">14076 12152 252 0,'-9'-6'45'0,"9"6"6"0,-5-4 2 0,5 4-1 16,0 0-1-16,0 0-26 0,0 0-20 0,0 0-17 16,0 0-26-16,0 0-25 0</inkml:trace>
  <inkml:trace contextRef="#ctx0" brushRef="#br3" timeOffset="-122273.83">14046 12135 214 0,'0'0'93'0,"0"0"23"0,-6-3 22 0,6 3 19 16,-6-2 18-16,0-1-4 0,6 3-10 0,-7 0-9 15,7 0-12-15,0 0-11 0,-9-1-11 16,9 1-9-16,0 0-3 0,0 0-5 0,0 0-8 16,0 0-8-16,0 0-13 0,0 0-10 0,0 0-7 15,0 0-7-15,0 0-9 0,0 0-8 16,0 0 3-16,0 0 4 0,0 0 7 0,0 0 8 15,0 0 2-15,0 0 5 0,3 1 1 0,-2-1 3 16,2 1-8-16,3 1-5 0,-1-2-7 0,4 1-6 16,-2-1-6-16,2 1-6 0,3 0 0 0,-1-1-2 15,-3-1-1-15,0 0-1 0,2 1 4 0,-2-1-1 16,2 1 2-16,-1-1-3 0,1 0 0 0,-10 1 1 16,8-1 2-16,-8 1-1 0,0 0-4 0,0 0 0 15,0 0-3-15,0 0 0 0,0 0-3 0,0 0-9 16,0 0-2-16,0 0-2 0,0 0 0 0,0 0-2 15,0 0 2-15,0 0-1 0,0 0 0 16,0 0 0-16,0 0 1 0,0 0-2 0,0 0-1 16,0 0-1-16,0 0-1 0,0 0 1 0,0 0-5 15,0 0 3-15,0 0-4 0,0 0 2 0,0 0 2 16,0 0 1-16,0 0-3 0,0 0 0 16,0 0 3-16,0 0-1 0,0 0-1 0,0 0-2 15,0 0-3-15,2 0 1 0,-2 0-1 0,0 0 1 16,0 0 1-16,3 0 0 0,-6 0 1 0,1 0 3 15,2 0-2-15,0 0 0 0,-5 0 4 0,5 0-1 16,0 0-2-16,0 0 1 0,0 0-1 16,0 0-2-16,0 0 6 0,0 0-1 0,0 0-3 15,0 0 1-15,0 0 2 0,0 0-4 0,0 0 5 0,0 0-1 16,0 0-1-16,0 0 0 0,0 0 2 16,0 0 1-16,0 0-3 0,0 0 2 0,0 0-1 15,0 0 2-15,0 0-2 0,0 1 1 0,0-1 1 16,0 0-3-16,0 0 3 0,1 1-1 0,-1-1 0 15,2 1-3-15,0 0 3 0,-2-1 0 0,0 0-1 16,0 0 2-16,0 0-2 0,0 0 1 0,5 1 0 16,-5-1 1-16,0 0 1 0,0 0-2 0,0 0 1 15,0 0-1-15,0 0 3 0,0 0 0 0,0 0 1 16,0 0 0-16,0 0 1 0,0 0-1 0,0 0 0 16,0 0-1-16,0 0-2 0,0 0 1 15,0 0-2-15,0 0 0 0,0 0-2 16,0 0 1-16,0 0-4 0,0 0-3 0,0 0-5 15,9 1-5-15,0-1-6 0,1 0-3 0,1-1 0 16,-5 0 0-16,0-2-1 0,2 2 7 0,3-2 5 16,9-1 9-16,5-4 4 0,8-1 6 0,9-3 0 15,6-5 1-15,5 0 5 0,5-3-2 0,2-3-2 16,3-3 0-16,-1 0-2 0,-4-1-2 0,-3-1 0 16,-4 3-1-16,-5-1-1 0,-5 3 0 0,-4 3-2 15,-4 1 0-15,-2 5 2 0,-6-1-4 0,-3 6 3 16,-1 2-3-16,-8 2-2 0,-2-1-7 0,-11 6-6 15,0 0-8-15,0 0-7 0,0 0-5 16,0 0-8-16,0 0-6 0,0 0-5 0,1-2-1 16,-3 0 2-16,-1 2 3 0,-3 0 4 0,1 0 6 15,5 0 7-15,0 0 8 0,0 0 8 0,-9 0 6 16,1 0 8-16,8 0 4 0,0 0 4 0,-8-1 63 16,8 1-61-16,0 0 0 0,-7-3 3 0,-2 3-1 15,1-1 0-15,3-1 0 0,-3 0 1 0,-2 0-65 16,1-2 62-16,-1 0-2 0,2 1 0 15,-2 1-2-15,1 0-1 0,0 0 0 0,9 2 1 16,0 0-3-16,0 0 3 0,-6 0-3 0,6 0 3 16,0 0 0-16,0 0 1 0,-8 0-1 15,8 0 1-15,0 0 1 0,0 0 0 0,0 0 0 0,0 0-1 16,0 0 1-16,0 0-2 0,0 0-1 16,0 0-1-16,0 0-3 0,0 0-3 0,0 0-3 15,0 0-10-15,0 0-11 0,0 0-9 0,1 0-6 16,3 1 0-16,6 2 2 0,1 0 5 0,3-1 4 15,7 2 10-15,0 0 8 0,4-2 13 0,4 3 4 16,-9-1 3-16,0-1 1 0,1 2 2 0,-8-4 0 16,2 2 3-16,-15-3 5 0,0 0 0 0,0 0 5 15,5 4-2-15,-4 1 0 0,-1 0-3 0,-2-1-2 16,-2-1-1-16,-4 2-5 0,1 3 0 0,-2-1-2 16,-3 5 4-16,-2-1-1 0,3 0 0 15,-2 1 3-15,-2 3-3 0,-1 1 3 0,0-1-1 16,3 0-20-16,-1-1-30 0,1-3-34 15,3-1-39-15,10-10-43 0,0 0-44 0,-8 7-42 16,8-7-43-16</inkml:trace>
  <inkml:trace contextRef="#ctx0" brushRef="#br3" timeOffset="-121873.81">16632 11170 374 0,'-3'-6'93'0,"2"5"15"0,-4 2 18 15,-1 6 26-15,2 4 12 0,-1 5-5 16,1 2-26-16,0 5-7 0,0 4 5 0,3 3-5 16,1 1-9-16,0-2-25 0,0 2-11 15,0-1-29-15,1-2-1 0,3-1-11 0,-2 1-15 16,1-1-9-16,1 4-9 0,0 0 0 0,-2 1 0 15,2 2 2-15,0-2-6 0,-3 2-8 0,0 2-12 16,1-2-28-16,-2-4-33 0,-2-3-36 0,1-6-34 16,0-5-30-16,1-16-18 0,0 0-17 0,-5 7-17 15</inkml:trace>
  <inkml:trace contextRef="#ctx0" brushRef="#br3" timeOffset="-121557.25">16606 11423 641 0,'-5'-18'160'0,"-1"2"27"15,3 4 21-15,-3 5 25 0,6 7 16 0,0 0-44 16,0 0-28-16,0-7-19 0,0 7-25 0,4-6-20 16,1 2-22-16,0 0-26 0,0 1-16 0,3-2-17 15,3 1-13-15,5-1-12 0,1-1-5 0,4-2-9 16,-1 4 2-16,-2 0-2 0,2 1 0 0,0 1-1 16,2 1-2-16,-2 3 3 0,-2 0 1 15,-3 5 2-15,-3-3-6 0,-1 4 2 0,-4 1-1 16,-1-2 4-16,-2 0-1 0,-1 1-3 0,-5 1-2 15,0-1-9-15,-3 2 6 0,-4-1 1 0,0 3 3 16,-5 2 0-16,-2-2-1 0,-3 2 3 16,-4 2 3-16,-5 0 10 0,-5-1-3 0,-1 1 1 15,0-1-3-15,1-3-1 0,-1-2-9 0,4-1-11 16,3-4-10-16,3 0-12 0,3-4-6 0,6-2-11 16,6-3-12-16,3-3-28 0,2-2-12 0,2-5-24 15,1-2-28-15,1-3-31 0,4-1-20 0,5-3-1 16,2-4-18-16</inkml:trace>
  <inkml:trace contextRef="#ctx0" brushRef="#br3" timeOffset="-121325.12">17039 10998 238 0,'-6'-6'130'0,"-1"1"30"15,-2 0 27-15,1 1 25 0,8 4 25 16,0 0-6-16,0 0-12 0,0 0-18 0,0 0-27 15,0 0-21-15,0 0-24 0,0 0-25 0,-2-4-27 16,5 1-24-16,3 0-20 0,4 2-16 0,5-3-10 16,8 1-20-16,8-1-8 0,3-2-19 0,7-1-23 15,4-1-29-15,-4-1-10 0,4 1-20 0,-3-3-25 16,0-1-21-16,-4 4-19 0,-6-3-1 0,-7 4 16 16,-6-1 12-16,-3 3-3 0,-16 5 2 0,0 0 7 15</inkml:trace>
  <inkml:trace contextRef="#ctx0" brushRef="#br3" timeOffset="-120992.46">17128 11039 415 0,'-6'5'71'0,"6"-5"8"0,-6 8 13 0,-1 1 31 0,2 3 25 16,2 2-3-16,1 2-10 0,-1 3-12 0,2 3-7 15,-4 1-7-15,2 7-10 0,-5 0-14 0,3 1-15 16,2 1-25-16,-1 0 4 0,-3 2 11 15,3 0 1-15,0 4 1 0,-3 0-1 0,3 2-18 16,-2-1-10-16,2 3-2 0,-1-1-3 16,-2 1-7-16,2 0 4 0,1-1 0 0,-1-3-1 15,1-2 1-15,2-4 2 0,-2-2-3 0,3-3-8 16,1-6-2-16,0-1-3 0,0-5 2 0,1-3 7 16,-1-12 7-16,4 8 3 0,-4-8 13 0,2 5 13 15,-2-5 11-15,0 0 13 0,4 2 7 0,1-2 8 16,2-4 8-16,-2 0 9 0,-1 1-6 0,3-4-8 15,-1 0-15-15,2 0-9 0,0-3-15 16,5 2-12-16,3-1-32 0,6-1-22 0,1-1-27 0,0-1-36 16,2 2-42-16,-2 0-49 0,2 1-59 15,1 0-82-15,-2-1-108 0</inkml:trace>
  <inkml:trace contextRef="#ctx0" brushRef="#br3" timeOffset="-120074.2">17591 11168 394 0,'-3'-5'153'0,"3"5"25"15,0 0 31-15,0 0 29 0,0 0 25 16,0 0-17-16,3-9-27 0,-3 9-17 0,0 0-19 15,0 0-11-15,0 0-18 0,0 0-18 0,4-6-17 16,1 2-17-16,-5 4-10 0,0 0-14 0,0 0-13 16,0 0-14-16,0 0-13 0,0 0-13 0,0 0-9 15,0 0-13-15,0 0-11 0,0 0-9 0,0 0-15 16,0 1-23-16,-3 5-5 0,1 7 7 0,0 4-3 16,0 6 4-16,-3 3 5 0,2 2 6 15,1 5 16-15,-6 2 19 0,0 5 5 0,2-5-2 0,1-5 3 16,0-3 2-16,0-4-4 0,1-3 2 15,0-2-3-15,0-4 5 0,3-2-1 0,1-3-1 16,0-9-1-16,0 0 1 0,0 0 1 16,0 0 1-16,0 0-1 0,0 0-4 0,0 0-7 15,0 0-11-15,0 0-16 0,2 3-18 0,2-5-17 16,0 1-23-16,2-3-14 0,1-1-22 0,0-2-16 16,2-4-22-16,3-1-84 0</inkml:trace>
  <inkml:trace contextRef="#ctx0" brushRef="#br3" timeOffset="-119575.59">18032 11370 518 0,'-9'5'122'0,"9"-5"15"0,0 0 13 16,0 0 7-16,-9 2 1 0,9-2-33 0,0 0-32 15,0 0-25-15,-9 2-25 0,9-2-17 0,0 0-11 16,0 0-7-16,0 0 2 0,0 0-3 0,0 0 3 15,-6 0 11-15,6 0 10 0,0 0 13 0,0 0 9 16,0 0 12-16,0 0 12 0,0 0 15 0,0 0 9 16,0 0-7-16,-4-3 1 0,4 3-9 15,0 0-5-15,0 0-15 0,0 0-13 0,0 0-14 16,4-2-12-16,-4-1-4 0,0 3-10 0,4-2-6 16,-2-1-3-16,2 1 0 0,-4 2-1 15,0 0-5-15,0 0 4 0,0 0-5 0,0 0 0 16,0 0 2-16,0 0-1 0,0 0 0 0,0 0 0 15,0 0 4-15,0 0-5 0,0 0 0 0,1 1-4 16,-1 0-4-16,0 1-6 0,-1 1-10 0,1-3-9 16,-6 3-5-16,-1 0-4 0,-1 0 1 0,-3 1 6 15,-2-1 4-15,5-3 5 0,2-1 12 0,6 1 5 16,-7-3 8-16,3-1 7 0,0 0 7 0,0 0 8 16,0-2 10-16,4-1 9 0,4-2 4 0,4 0 13 15,1-1-2-15,-4 1 2 0,5 2-9 0,-2 0-9 16,2 2-12-16,-3 0-7 0,4 2-9 0,-5 1-8 15,3 2-1-15,-1 2-5 0,-2 1 3 16,3 0 2-16,-3 0 1 0,0 1 3 0,-6-4 8 16,6 6-4-16,-3-1 3 0,2 2 3 15,-4 1-2-15,-1 0 0 0,-5 3-5 0,2-1-17 16,-6 3-18-16,2 3-17 0,-6 3-19 0,0 3-43 16,-1 3-50-16,-5 8-62 0,-4 0-88 0</inkml:trace>
  <inkml:trace contextRef="#ctx0" brushRef="#br3" timeOffset="-118025.08">18180 11055 457 0,'12'-13'133'0,"1"-2"30"0,-8 8 29 0,-5 7 25 16,7-6 18-16,-1 1-25 0,-6 5-29 0,0 0-12 15,7-4-26-15,-7 4-25 0,8-7-26 0,-8 7-22 16,9-4-18-16,-3 0-14 0,5 1-7 0,-3 2-13 16,5-1-6-16,2 0-9 0,-2 0-3 0,3 0 0 15,-1 1-3-15,0 1 3 0,6 0-3 16,-7 2-1-16,4 1-3 0,-5-1 5 0,-1 0-4 15,-3 2-1-15,-9-4 2 0,8 4-4 16,-3 3 3-16,-1-2 1 0,-3 1-1 0,-3 1-6 16,-3-2-1-16,-1 1-4 0,1 0-10 0,-1 2-15 15,0 0-12-15,-2-1-5 0,3 1-5 0,-4 0-4 16,-3-2-6-16,5 2-8 0,-2 0-8 0,1-1 1 16,-4 0-5-16,3-2-9 0,9-5-14 0,0 0-11 15,0 0 0-15,0 0 5 0,0 0 18 0,0 0 15 16,0 0 16-16,0 0 22 0,0 2 23 15,0 0 32-15,2-3 24 0,3 0 18 0,3 1 18 0,2-2 16 16,4 0 13-16,4 0 1 0,1 0-2 16,3-1-9-16,-10 3-9 0,3 2-4 0,-4 0-6 15,2 1-5-15,-4 2-12 0,-4 1-3 0,-2 1-1 16,-5 2-1-16,-2 2-4 0,-3 2-9 0,-2 1-7 16,0 2-9-16,-3 2-2 0,-3 0 0 0,-2 1-3 15,1 4 1-15,-2-3 1 0,-1 1 2 0,1-1-1 16,-7-5-16-16,1 0-16 0,4-4-15 0,-2-1-18 15,2-4-30-15,3-3-37 0,0-3-40 0,4-4-44 16</inkml:trace>
  <inkml:trace contextRef="#ctx0" brushRef="#br3" timeOffset="-117592.14">18748 10659 326 0,'-6'-7'109'0,"-5"1"25"0,1 6 27 0,3 0 20 16,7 0 23-16,-7 0-3 0,7 0 4 0,0 0 7 16,0 0-14-16,-1 3-11 0,2-4-20 0,3 1-12 15,5-2-19-15,2 2-29 0,6-1-27 0,10 2-25 16,1-2-13-16,9-2-8 0,4 0-5 0,-3 1-10 16,2-1 0-16,0 2-4 0,-3 1 2 15,-4-1-7-15,-2 2-1 0,-10-2-5 0,-5 1 4 16,-16 0 1-16,11 2-1 0,-11-2-1 0,4 5-4 15,-4 2 0-15,-1-1-3 0,-3 6-4 0,0 3-6 16,-2 5 3-16,2 3-1 0,-1 7 3 0,0 4 0 16,-2-1 2-16,4 2-1 0,0 2 2 15,-3 3 2-15,2 2-1 0,-3-1-2 0,3-1-3 16,1-5 5-16,-1-3-3 0,-1-2 4 0,0-2 0 16,1-4-3-16,0-3 0 0,0-2 0 0,3-6 2 15,-2-3-1-15,3-10 5 0,0 0-2 0,0 0 2 16,0 0 0-16,0 0 1 0,0 0 3 0,0 0 2 15,0 0 1-15,0 0 3 0,0 0 6 16,0 0 5-16,0 0 3 0,-5 6-1 0,5-6-5 16,-6 4-10-16,-1 0-9 0,-3-1-15 0,-3-1-28 15,-8 4-43-15,-11 0-56 0,-9 3-58 0,-9 3-79 16,-5 0-96-16</inkml:trace>
  <inkml:trace contextRef="#ctx0" brushRef="#br3" timeOffset="-117076.33">16992 13373 1009 0,'-7'-14'151'0,"3"1"23"0,4 13 21 16,0 0 19-16,0 0 5 0,0 0-62 0,0 0-41 15,0 0-24-15,0 0-33 0,0 0-23 0,0 0-22 16,-5-4-21-16,0 8-7 0,2 8 3 0,2 4-1 15,-2 9 1-15,3 6 8 0,-2 4 0 0,1 4 0 16,1 2 2-16,-2 3 2 16,1-4 1-16,1 1 1 0,-1-4 0 0,-1 1-16 15,0-8-20-15,1-2-14 0,1-5-30 0,0-2-38 16,0-5-28-16,0-2-24 0,0-14-28 0,0 0-17 16,0 0-11-16,0 0-16 0</inkml:trace>
  <inkml:trace contextRef="#ctx0" brushRef="#br3" timeOffset="-116792.09">16884 13149 669 0,'-4'-16'156'0,"0"3"35"16,2 4 25-16,2 9 22 0,0 0 14 0,0 0-49 16,0-7-41-16,2 3-21 0,4 0-25 0,5-1-35 15,0 0-28-15,3 2-23 0,5-1-16 0,2 1-8 16,2 1-7-16,5 3-4 0,-2 3-9 0,4 3-1 15,1 2-8-15,-3 4-1 0,-1 4-2 0,-1 0 0 16,-7 4 1-16,-1 0 0 0,-4 0 5 0,-5-1 5 16,-4-3 5-16,-5-1 4 0,-5 0 2 15,-3-2 4-15,0-1 1 0,-3 0 4 0,-5-1 0 16,4-2-3-16,-5 0 3 0,-2 0 2 0,0-1 3 16,-2 1-4-16,1-2 0 0,-2 0-5 15,2-2-11-15,-2-3-13 0,3-1-13 0,0-1-22 16,-1-4-29-16,5 0-29 0,1-4-42 0,-1-4-47 15,4-2-40-15</inkml:trace>
  <inkml:trace contextRef="#ctx0" brushRef="#br3" timeOffset="-116558.49">17347 12666 354 0,'-9'6'180'0,"0"-1"30"0,-3 1 35 0,2 2 27 15,10-8 21-15,0 0-56 0,0 0-35 0,0 0-21 16,0 0-28-16,0 0-30 0,0 0-31 16,0 0-28-16,0 0-20 0,-4 3-18 0,5 1-9 15,10-7-8-15,3 2-5 0,4-2-8 0,5 0-17 16,0-2-22-16,6-1-23 0,0-1-16 16,0-3-24-16,-1 4-29 0,-4-2-37 0,3 1-39 15,-7-2-43-15,-2 2-39 0</inkml:trace>
  <inkml:trace contextRef="#ctx0" brushRef="#br3" timeOffset="-116241.86">17396 12717 415 0,'-7'3'107'0,"7"-3"23"0,-8 4 13 16,2-2 14-16,6-2 2 0,0 0-39 0,-5 7-32 15,5 3-12-15,0 6-4 0,0 2-24 0,-3 5-11 16,3 4-10-16,1 5-2 0,1 7 26 0,-1 5 3 15,4 4-6-15,-2 2-10 0,-2 3 9 0,-1-2 0 16,1 0-2-16,3 0-1 0,-1 0-26 0,-2-1-4 16,-1-3 3-16,0-1-1 0,0 2 12 0,-3-2 3 15,2-1 10-15,-1-2 3 0,-1 0-1 0,-1-4-1 16,3-5-2-16,-3-4-3 0,3-4-19 0,1-5-3 16,-3-6-13-16,6-4-2 0,-3-5 5 15,0-6 10-15,5 6 14 0,-5-6 17 16,5 3 9-16,3-3 13 0,-5 0 14 0,2-3 11 15,1 0 5-15,0-1-4 0,1 1-10 0,-1 0-12 16,3-1-7-16,2-2-14 0,6 0-19 0,5-1-33 16,4-1-42-16,4 2-49 0,-1-3-63 0,6 0-76 15,-2-3-91-15</inkml:trace>
  <inkml:trace contextRef="#ctx0" brushRef="#br3" timeOffset="-115902.66">17769 12866 886 0,'0'0'119'0,"0"0"19"15,0 0 12-15,0 0 9 0,0 0-2 0,0 0-61 16,-4-2-26-16,-1 3-10 0,3 10-6 0,1 4 1 15,0 8-10-15,2 3-10 0,2 4 2 16,-1 1-1-16,1 3-1 0,1 1-7 0,-3-3-8 16,3-1-21-16,-4-2-1 0,2-2 5 0,1-1-2 15,1-2 4-15,-3-2-2 0,0-1-1 16,0 0 3-16,2-1 2 0,-2-2-1 0,3-2-5 16,-3-2 3-16,1-3 0 0,-1-1-1 0,-1-10 6 15,0 0-2-15,0 0-3 0,0 0 0 0,0 0 3 16,0 0-1-16,0 0-11 0,0 0-12 0,0 0-29 15,0 0-29-15,0 0-32 0,0 0-45 0,0 0-53 16,0 0-62-16</inkml:trace>
  <inkml:trace contextRef="#ctx0" brushRef="#br3" timeOffset="-115375.33">18434 13415 310 0,'-9'-3'58'0,"-4"2"9"0,13 1 10 0,0 0 11 16,-10-5 4-16,1 0-20 0,9 5-7 0,0 0-5 15,-11-5-8-15,5 2-1 0,0-1-9 16,-3-1-5-16,-2 0 1 0,-1 1 0 0,-1-2 5 16,1-1 9-16,-3 2 8 0,1-2 5 0,1 1 12 15,3-1 8-15,1 1 12 0,1 0 4 0,8 6 6 16,0 0-3-16,0 0-1 0,0 0-4 0,0 0-14 15,0-6-10-15,0 6-17 0,0 0-11 16,3-2-15-16,1 0-11 0,0 2-13 0,5 0-10 16,-2 2-3-16,3-1-4 0,-2 3 1 0,1-1-1 15,1 1 1-15,-3 1-2 0,-1-1 3 0,-5 1-2 16,3-2 4-16,-4-3-1 0,0 0 2 0,0 0 0 16,0 0 1-16,0 0 0 0,0 5 2 0,0-5-1 15,0 0 2-15,0 0 3 0,0 0-2 0,0 0-1 16,0 0 0-16,-3 4 0 0,-1-2-1 0,-2 0 1 15,-1-1-3-15,-2-2-1 0,1-1 1 0,0 0 4 16,1-2 2-16,7 4 0 0,0 0 3 0,0 0-1 16,-4-4 4-16,4-1 4 0,1 1 1 0,-1 4 4 15,4-2 3-15,1-2 8 0,4 0-3 16,-1 2 4-16,1 1 1 0,1-1-5 0,-1 2-4 16,-9 0-9-16,0 0-6 0,4 1-9 15,3 1-3-15,0 1-3 0,-1 1-2 0,3 2 3 16,-1 2-2-16,-3 1 4 0,0-1 0 0,0 3 7 15,1 0 1-15,-2 2-8 0,-2 0-10 0,-2 4-8 16,0 4 0-16,-7 4 2 0,-2 0-20 0,-6 5-27 16,0 2-36-16,-7 2-36 0,-6 1-73 0</inkml:trace>
  <inkml:trace contextRef="#ctx0" brushRef="#br3" timeOffset="-113224.43">18448 12901 115 0,'-6'10'52'0,"6"-10"19"16,0 0 20-16,0 0 15 0,0 0 17 15,0 0 4-15,0 0 3 0,0 0 5 0,0 0-4 16,0 0-1-16,0 0-5 0,0 0 1 0,0 0 4 16,0 0 8-16,0 0 4 0,0 0 3 0,0 3 1 15,0-5 1-15,2-4-3 0,0-2-7 0,5 1-13 16,-2-5-27-16,4-3-16 0,0 0-26 0,2-4-12 16,6-3-22-16,-3 3-24 0,3-1-13 0,0 0-9 15,3 1 1-15,-1 2-3 0,-4 2 1 0,2 4-3 16,-3 3-10-16,1 3 3 0,-1 5-8 0,-2 2-10 15,-3 3-9-15,-4 2-5 0,-4 3-7 0,2 1-10 16,0 1-11-16,-4 5 7 0,-3 1 11 0,2 4 10 16,-7 7 11-16,0 0 8 0,-4 5 5 0,0 3 13 15,-2 2 25-15,-2 4 3 0,-4 3 0 16,3-5 2-16,0-3-15 0,-3-4-9 16,5-6-13-16,2-2-15 0,2-6-5 0,2-4 2 15,10-16 2-15,0 0 13 0,0 0 26 0,0 0 23 16,0 0 27-16,-3 7 28 0,3-5 13 0,3-5 10 15,2 0 8-15,3-3-5 0,-1 2-9 0,0-1-12 16,2-1-11-16,0-1-12 0,2 0-12 0,-1 4-12 16,1-2-11-16,4 1-10 0,2-1-6 0,4 3-2 15,4-1-1-15,-2 1-1 0,1 2 1 0,0 4-1 16,-1-1-3-16,-2 5 3 0,-2 1 0 0,-8 1 0 16,1 1 0-16,-8 3 0 0,-4 1 3 15,0 3 1-15,-3 2 8 0,-3 0 1 0,-1 1 2 0,-2 0 1 16,-2 1 0-16,1 0 4 0,-3 2 1 15,-2-1-1-15,-2-1-3 0,0-2 2 0,1-2-2 16,-1-3 1-16,-2-1 0 0,1-2-1 0,-1-4-4 16,1-1-4-16,1-4-11 0,-1-3-22 0,4-7-23 15,-2-3-47-15,2-6-44 0,2-2-53 0,2-3-63 16</inkml:trace>
  <inkml:trace contextRef="#ctx0" brushRef="#br3" timeOffset="-113009.61">18971 12887 705 0,'0'0'194'0,"0"0"32"16,0 0 29-16,0 0 18 0,0 0 14 0,0 0-61 15,0 0-39-15,0 0-40 0,0 0-37 0,0 0-32 16,-3 0-29-16,4-4-17 0,2 1-17 0,6-4-6 15,4-1-18-15,4-5-26 0,6-3-45 0,4-2-33 16,8-7-54-16,1-2-52 0,-3 3-71 0</inkml:trace>
  <inkml:trace contextRef="#ctx0" brushRef="#br3" timeOffset="-112492.83">19679 12437 585 0,'-29'-13'206'0,"3"3"45"16,11-1 38-16,2 3 32 0,5 1 26 0,6 0-68 15,2 7-33-15,1-7-36 0,5 1-27 0,1 1-45 16,2 1-39-16,1 1-29 0,1-1-25 16,2 2-22-16,1 1-14 0,-1-3-6 0,5-1-6 0,-3 0 2 15,2 1-3-15,2 0-2 0,2-1-1 16,0 2 2-16,1-1-4 0,-1 2-9 0,0 1-8 15,0 2-10-15,-2 2-6 0,-6 1-10 0,-2 1-10 16,-2 1-3-16,-4 2-7 0,-2-1-2 0,-7 1-8 16,0 0-6-16,-4-1-11 0,2 2-4 0,-4-2-6 15,1 2-5-15,-1-1 3 0,-3 2 1 0,0 0 11 16,3 2 10-16,-1-2 7 0,4 2-3 0,-5 0-5 16,5 2-11-16,-2-2-9 0,5-1-5 0,3-1-2 15,1-3-1-15,0-7 12 0,1 8 19 0,3-3 23 16,2-1 21-16,-1-4 25 15,6 0 28-15,-1 2 28 0,4 0 29 0,-3 1 17 16,3 0 20-16,4 0 6 0,-2 2 8 0,3 0-2 16,0 3-6-16,3 6-14 0,-4-2-17 0,1-1-12 15,0 4-15-15,-4-2-8 0,-4 4-9 0,-2-1-2 16,-7 3-9-16,-2 3-4 0,-2-1-3 0,-7 0-5 16,1 4-3-16,-6-1 1 0,0 1 0 0,1 3-5 15,-4-1 4-15,2 3 2 0,0-4-2 0,-1 0-1 16,2-4 1-16,-2 0-4 0,3-1 4 0,-6 0 4 15,-4-2 2-15,-3-6-5 0,-2-2 1 0,0-3-6 16,0-3-18-16,-6-5-28 0,4-1-31 16,-2-6-39-16,0-7-61 0,2-7-60 0</inkml:trace>
  <inkml:trace contextRef="#ctx0" brushRef="#br3" timeOffset="-112008.36">19991 12120 289 0,'-22'2'125'0,"6"-2"26"0,3 0 27 15,13 0 17-15,0 0 12 0,0 0-31 0,0 0-23 16,0 0-17-16,0 0-21 0,0 0-19 0,0 0-20 16,-4 0-11-16,5-2-8 0,3 1-10 15,4 0-8-15,3-1-8 0,2-1-5 0,5 0-9 16,4 0-9-16,5-2-3 0,10 1-4 0,-3-1 2 15,11 2-2-15,5-1-1 0,-3-1 0 0,2 0-1 16,-3 3 4-16,-5-1 1 0,-4 3 7 0,-7-1 6 16,-7-1 9-16,-23 2 9 0,18 0 10 0,-18 0 12 15,0 0 5-15,0 0 0 0,0 0-5 0,0 0-11 16,9 3-6-16,-6 0-15 0,-3 4-13 0,0 3-12 16,1 7-6-16,2 9-4 0,6 6-1 0,0 10-1 15,2 9 3-15,-1 11 6 0,2 9 1 0,1 5 2 16,2 7-1-16,-2 3-2 0,-3 2 0 0,-4 4 5 15,-1 3 2-15,-3-4-3 0,-2-5 4 16,0-8-1-16,0-10-1 0,-3-8 2 16,2-6 2-16,-3-8-4 0,3-10-4 0,1-10 1 15,0-12 3-15,0-14 1 0,0 0 2 0,0 0 1 16,0 0 1-16,0 0 2 0,0 0 4 0,-3 9 0 16,1-7-2-16,-5-2-4 0,0-1-1 0,3 0-5 15,-4 0-7-15,3 0-6 0,-4 4-4 0,-4 6-2 16,-5 0 0-16,-7 6 3 0,-3 3 1 0,-8 3 0 15,-5 3-17-15,-1 0-14 0,-4 0-24 0,-3 2-19 16,2-4-29-16,2-5-41 0,3 0-48 0,11-3-51 16,7-5-37-16</inkml:trace>
  <inkml:trace contextRef="#ctx0" brushRef="#br3" timeOffset="-111757.41">21093 12567 585 0,'0'0'145'0,"0"0"29"0,0 0-13 0,0 0 56 15,0 0 12-15,0 0-21 0,-2-1-20 16,0-3-28-16,4 6-24 0,4-4-23 0,8-1 14 16,8-1-53-16,5 1-13 0,7-1-18 0,6-1-13 15,7-1-7-15,-5 1-14 0,4-4-3 16,0 2-5-16,3 0-9 0,-7 0-19 0,-2 1-31 15,-3-2-32-15,-8 1-33 0,-4-1-34 0,-10-1-43 16,-1-2-40-16,-4 2-43 0</inkml:trace>
  <inkml:trace contextRef="#ctx0" brushRef="#br3" timeOffset="-111308.7">21411 12272 392 0,'-10'1'122'0,"1"2"24"0,3 1 11 15,1 0 7-15,-1 4 10 0,0 2-1 16,5 2-11-16,2 3-25 0,-2 1-27 0,0 2-23 16,2 3-7-16,0 2 1 0,1 4-10 0,-1-1-36 15,4 6-21-15,-2-2-3 0,-2 2 2 0,3 1 1 16,1 2-15-16,-1 3 1 0,-2 0 2 0,3 4 1 16,-1-1 2-16,4 2-1 0,-4-3 0 15,3 6-1-15,1-1 10 0,-3-2-8 0,0-4-2 16,-2-4-1-16,1-4-2 0,-3-5 1 0,4 0 1 15,-4-8-2-15,1-2 1 0,-2-16 0 0,-2 8 11 16,2-8 13-16,0 0 8 0,0 0 11 0,0 0 9 16,0 0 11-16,0 0 5 0,0 0 0 0,-2 3-3 15,2-3-8-15,0 0-6 0,-7 0-10 16,7 0-8-16,0 0-5 0,0 0-7 0,0 0-2 16,0 0-3-16,-1-2-6 0,0-3-1 0,1 5-1 15,-2-4-1-15,1 0-2 0,-2-4-2 0,0 1 3 16,2-1-1-16,2 1-1 0,-1 7 4 0,0 0-3 15,3-6-1-15,-3 6 1 0,0 0-1 0,3-6 0 16,-3 6-1-16,4-3 2 0,-1 1-2 0,-3 2 3 16,5-5-4-16,-1 0 3 0,2 0-4 0,-2 2 0 15,-4 3-6-15,6-4-10 0,-6 4-12 16,7-3-21-16,-7 3-19 0,0 0-23 0,0 0-20 0,0 0-27 16,0 0-22-16,0-5-21 0,1-2-22 15,0-7-15-15,2-2-47 0</inkml:trace>
  <inkml:trace contextRef="#ctx0" brushRef="#br3" timeOffset="-111000.27">22019 12440 118 0,'-7'-3'47'16,"7"3"11"-16,0 0 9 0,0 0 11 0,0 0 11 15,0 0-5-15,0 0-5 0,-7-1 0 0,7 1-5 16,-4-2-6-16,-2-2 1 0,6 4-3 0,0 0-10 16,0 0-5-16,0 0-5 0,-4-3-5 0,4 3-3 15,0 0-4-15,-5-4-10 0,5 4-7 0,0 0 2 16,-4-4-7-16,4 4-3 0,-5-6-8 0,4 0-13 15,-2-1-10-15,2 0-14 0,-2-2-14 0,1-1-19 16,-1 1-16-16,2-3-14 0,1 0-16 0,0-2-5 16,-2 0-9-16,1-2 4 0</inkml:trace>
  <inkml:trace contextRef="#ctx0" brushRef="#br3" timeOffset="-110790.21">21959 12218 78 0,'0'-8'38'0,"-5"1"13"15,5 7 13-15,-4-6 14 0,4 6 21 0,0 0 12 16,0 0 18-16,0 0 14 0,0 0 5 0,0 0 8 15,0 0 4-15,0 0 0 0,0 0-14 0,0 0-13 16,1-3-22-16,3 1-9 0,4 0-7 0,2 0-16 16,5 2-14-16,7-2-11 0,9 2-7 15,2-2-11-15,8 1-3 0,0-2-12 0,-5 0-10 0,1 1-2 16,-4-1-5-16,-1-1-3 0,-7-1-4 0,-4 1-11 16,-5 0-15-16,-3 1-14 0,-4 0-12 15,-9 3-17-15,0 0-14 0,0 0-23 0,0 0-24 16,0 0-17-16,0 0-14 0,0 0-13 0,0 0-8 15,0-3-6-15,-4 0-7 0</inkml:trace>
  <inkml:trace contextRef="#ctx0" brushRef="#br3" timeOffset="-110408.28">22163 12173 238 0,'-17'7'76'0,"2"1"6"16,0 1 5-16,1 1 5 0,3-2 4 0,-1 3-10 16,2-1-17-16,2 2-8 0,-1 1 1 15,3 1 25-15,-1 2 17 0,2-1 5 0,2 1-1 16,0-3-9-16,3 1-6 0,-1-1-4 0,2-2-24 15,-1-1-26-15,3-1-25 0,3-2-10 16,-1-4-1-16,3 1-2 0,-2-1 6 0,0 2-1 16,3-1 1-16,2 2 0 0,0 1-1 0,-1-1 1 15,2 2-3-15,-3 0 0 0,1-1-1 0,0-1 0 16,2-1 0-16,-1 2-3 0,-1-2 3 0,1-2 0 16,-1 2 1-16,1 0 0 0,1-3-1 0,-1 2-2 15,2 0-1-15,1 0 3 0,-2 1 0 0,-1 0-3 16,1 0 3-16,-2 2-2 0,-1-2 3 0,-3 4 1 15,2-1 3-15,-4-1-5 0,1 3 0 0,-5 0-2 16,0 1-2-16,-1 2 4 0,-3 1-3 0,0 2-2 16,-2 2-2-16,1-2 5 0,-4 4 2 15,-2 2 4-15,1 1 3 0,-1 2-3 0,-2 0 1 16,-2-1 1-16,2 1 1 0,-1-1-3 16,-3-1-4-16,2-2-6 0,-2-2-10 0,4-4-18 15,13-15-20-15,-9 10-12 0,-1-5-9 0,4-4-9 16,1-1 2-16,2-7 1 0,2-7-73 0,3-7-26 15,2-5-11-15</inkml:trace>
  <inkml:trace contextRef="#ctx0" brushRef="#br3" timeOffset="-110074.54">22575 12388 1170 0,'1'0'178'0,"-2"-2"27"15,-5 2 18-15,-4 0 11 0,2 1 3 0,-4-1-72 16,1-1-45-16,-1 2-36 0,0 0-39 0,9 2-30 16,-1 2-16-16,-2 2-16 0,2 4-7 0,0 2-6 15,3 3-5-15,-3 2-24 0,4 6-8 0,0 3-5 16,3 1-2-16,-1 2-5 0,2-1-3 0,1-1 7 16,4-3 9-16,0-5 26 0,0-1 12 0,2-3 12 15,0-6 4-15,0-2 16 0,2-5 14 16,-2 1 12-16,6-4 14 0,-2-4 19 0,0 2 22 15,0-2 23-15,-2-2 28 0,-1 1 13 0,1-1 13 16,-3-2 7-16,-2-1 4 0,0-2-2 16,-6 4-21-16,0-2-26 0,-5-3-29 0,-2-3-27 15,4-2-19-15,-3-4-32 0,-5-1-38 0,1-2-57 16,-3-2-50-16,-2 0-43 0,-1-3-46 0,-8 2-36 16,-3 4-48-16,-1 3-56 0,-7 1-72 0</inkml:trace>
  <inkml:trace contextRef="#ctx0" brushRef="#br3" timeOffset="-105608.09">20102 10643 91 0,'-15'5'65'0,"1"-1"23"15,14-4 22-15,0 0 13 0,0 0 11 0,0 0 8 16,0 0-2-16,0 0-9 0,-4 3-10 0,3-1-8 16,2-2-15-16,5 1-6 0,1 1-10 0,-2 1-12 15,6-4-3-15,-1 1 1 0,5 0-3 0,0 0-10 16,-2 0-4-16,1 0-5 0,4 0 0 0,0 2-7 15,3-4-6-15,4-1-12 16,-1 1-6-16,3 0-9 0,1-5-6 0,-1-2-11 16,2 2-23-16,-2-1-34 0,-1 0-31 0,-3 0-34 15,-2 0-39-15,0 4-42 0,-8-2-46 0</inkml:trace>
  <inkml:trace contextRef="#ctx0" brushRef="#br3" timeOffset="-105408.64">20155 10836 252 0,'0'0'143'0,"0"0"34"0,0 0 28 16,0 0 24-16,0 0 23 0,0 0-19 0,0 0-19 15,0 0-16-15,0 0-13 0,-4 2-22 16,6 1-22-16,6-2-19 0,5-3-20 0,2 0-20 16,6 1-19-16,-2-1-16 0,6-3-17 0,2 0-12 15,4 0-5-15,-4 1-8 0,1-1-7 0,-3-2-15 16,2 2-31-16,-4-1-37 0,-2 0-45 0,2 1-64 15,-3-3-85-15</inkml:trace>
  <inkml:trace contextRef="#ctx0" brushRef="#br3" timeOffset="-102691.48">21186 10283 247 0,'0'0'107'0,"0"0"29"0,0 0 18 0,0 0 23 16,0 0 18-16,0 0-6 0,0 0-15 16,0 0-15-16,0 0-16 0,0 0-15 0,-2 2-10 15,4-4-21-15,4-2-17 0,3-3-18 16,8-3-11-16,0-1-15 0,4-3-9 0,7-2-14 15,-4-2-10-15,7 1-2 0,-10 5-2 0,1 3-3 16,-3-1-1-16,-3 5-2 0,-16 5-1 0,14 0-2 16,-2 2 0-16,0 3-12 0,-3 6-18 0,-1 1-5 15,-3 2-5-15,-1 2-1 0,-3 1 2 0,-2 3-1 16,-3 1 5-16,-5 1 10 0,-7-1 18 0,-4 1 10 16,-2 0 3-16,-2-2 8 0,0 1-4 15,1-2 2-15,-2 0-2 0,2-1 5 0,3-1-1 16,-1-3-3-16,5-1 1 0,2-1-5 0,4 1 0 15,1-3-8-15,3-1-2 0,6-9-4 0,-3 7-1 16,3-1-4-16,5 1 4 0,-1-4 0 0,6 0 2 16,1 1 19-16,1 0 20 0,3-2 19 0,1 0 13 15,3 0 12-15,1-1 2 0,6-1 6 0,3-2-2 16,4-1-8-16,2 0-18 0,2-1-26 0,0-3-31 16,5-3-32-16,2-1-47 0,-3-1-41 0,2-4-53 15,-3 1-60-15</inkml:trace>
  <inkml:trace contextRef="#ctx0" brushRef="#br3" timeOffset="-102457.34">21921 10231 294 0,'-22'-1'118'15,"-1"1"20"-15,1 3 21 0,2 1 14 0,-2 3 2 16,3 0-32-16,2 1-27 0,2-1-26 0,1 2-23 16,3 1-22-16,4 3-20 0,1 0-12 0,4 2-3 15,2 0-1-15,2 1-5 0,4 1-3 0,0-1 2 16,6 2 0-16,0-3 1 0,5 0-1 0,1-4 0 15,6 0 3-15,0-2 5 0,1-2 13 0,3-4 8 16,-1-2 11-16,-2 0 15 0,1-1 24 16,-4-2 18-16,1-1 16 0,-4-2 3 0,-6-2-4 0,-1 0-8 15,-1-2-6-15,-5-1-25 0,-3-1-28 16,-3-3-27-16,-3-3-39 0,-3-1-36 0,-3-2-49 16,-4-1-56-16,-3-2-70 0,-5 2-54 0</inkml:trace>
  <inkml:trace contextRef="#ctx0" brushRef="#br3" timeOffset="-101954.55">23397 12418 228 0,'0'0'100'0,"0"0"22"0,-7-3 22 15,7 3 19-15,0 0 15 0,0 0-15 0,0 0-16 16,0 0-11-16,0 0-19 0,0 0-16 0,0 0-14 16,0 0-10-16,0 0-15 0,0 0-15 0,0 0-13 15,0-2-10-15,2 0-6 0,8 2-7 16,3-1-15-16,6-1-21 0,7 0-33 0,7-1-33 16,7-1-42-16,2-2-55 0,2 1-57 0</inkml:trace>
  <inkml:trace contextRef="#ctx0" brushRef="#br3" timeOffset="-101758.96">23404 12690 452 0,'-9'8'154'0,"9"-8"41"16,0 0 38-16,0 0 32 0,0 0 28 0,0 0-12 16,0 0-12-16,0 0-20 0,0 0-23 15,0 0-32-15,2 4-34 0,5-4-27 0,3-2-27 16,5-2-24-16,6-2-26 0,4-1-20 0,5-1-26 15,2 1-36-15,3-4-40 0,3-2-42 0,-5 2-40 16,0 1-63-16,-3-1-63 0,-5 2-76 16</inkml:trace>
  <inkml:trace contextRef="#ctx0" brushRef="#br3" timeOffset="-97625.96">24111 12193 173 0,'-3'-6'109'0,"3"6"24"0,0 0 21 16,3-7 16-16,-2 2 4 0,6-2-26 0,3 0-26 16,8 0-29-16,6-1-26 0,8 0-23 0,6-2-20 15,6 1-19-15,3-1-1 0,-2 2-1 0,5 0-3 16,-6 1 2-16,0 1 0 0,-7 0 0 0,-5 1-5 15,-5 1 3-15,-9 1-6 0,-2 1-6 0,-16 2-15 16,0 0-17-16,12-2-28 0,-12 2-33 0,0 0-35 16</inkml:trace>
  <inkml:trace contextRef="#ctx0" brushRef="#br3" timeOffset="-97257.55">24381 12101 299 0,'-9'2'89'0,"9"-2"9"16,0 0 5-16,-8 4 8 16,2 0 27-16,1 2-27 0,-4 1-10 0,5-2-9 0,1 4-7 15,-2 1 7-15,1 1 1 0,-2 3-1 0,1-2-24 16,0 0-3-16,-1 1-11 0,1-2-12 16,3 0-11-16,-2 2-15 0,0-2-6 0,3 0-5 15,-2 1 0-15,2-1-4 0,4 1 2 0,-2 0-2 16,3 1-15-16,-2-1-18 0,2 0-12 0,4 0-14 15,1-1-10-15,-3 0-16 0,8-2-6 0,-1-1 2 16,0-2 15-16,6-1 10 0,-1-2 11 0,5-1 11 16,0-1 10-16,-1 0 18 0,2-1 13 0,-1-2 10 15,0 1 11-15,1-1 13 0,0 2 10 0,-3 0 13 16,-2 1 5-16,-4 1 4 0,-3 1 2 0,0 1 2 16,-12-4-1-16,0 0-3 0,6 5-6 15,-6 1-9-15,-3 4-3 0,-2 0 0 0,-4 5 4 0,-2 5-9 16,-5 3-5-16,0 0-1 0,-3 5-3 15,-3 0-5-15,4 2-3 0,-1 0-19 0,1-1-35 16,0-1-25-16,-1-1-36 0,0-4-47 0,4-2-53 16,-2-4-64-16</inkml:trace>
  <inkml:trace contextRef="#ctx0" brushRef="#br3" timeOffset="-96957.81">24881 12199 516 0,'-13'8'48'0,"1"1"15"0,1 3 29 15,1 3 23-15,1 0 5 0,1 1-34 0,3 0-11 16,-3 2 1-16,3 0-4 0,0 3-16 0,2-2-28 16,1 2-23-16,2-1-3 0,0 0 2 0,5 2 3 15,0-3-5-15,2 4-1 0,0-3 2 0,2-2-1 16,1-4-2-16,2-3-2 0,-2-3 4 0,4-5 10 15,3-2 29-15,-5-5 26 0,3-1 26 0,0-5 29 16,-2-1 30-16,1-2 31 0,-3 1 12 0,0 1 3 16,0-4-10-16,-3 1-10 0,-3-1-16 15,3 0-22-15,-7 1-23 0,-1-4-39 16,0-2-54-16,-4-3-34 0,-4-2-54 0,-2-4-72 16,-4 1-70-16,-5 0-81 0,-3 3-101 0</inkml:trace>
  <inkml:trace contextRef="#ctx0" brushRef="#br3" timeOffset="-95024.8">10512 7827 381 0,'-5'-6'81'0,"0"7"16"0,-5 2 16 0,2-2 13 0,-1 2 9 16,9-3-24-16,0 0-12 0,-5 6-15 0,5-6-15 16,0 0-14-16,-8 6-11 0,4-2-7 15,-1 2-8-15,1-2-6 0,-2 1-2 0,1 1 1 16,0-3 2-16,1 2-2 0,4-5-2 15,0 0-2-15,0 0 2 0,0 0 3 0,0 0-2 0,0 0 2 16,0 0 1-16,0 0 1 0,0 0 2 16,0 0 3-16,0 0 8 0,0 0 11 0,0 0 9 15,0 0-2-15,1 2-4 0,2-4-1 0,1 0 1 16,0 0-4-16,2-3-9 0,0-2-14 0,3 1-9 16,0-2-2-16,3-1 0 0,1-1-3 0,-5 2-2 15,1 3-2-15,3-5-13 0,-3 2-19 0,2 1-21 16,-2 2-16-16,-2-1-31 0,2 0-32 0,-9 6-36 15,0 0-40-15,0 0-33 0,0 0-27 0</inkml:trace>
  <inkml:trace contextRef="#ctx0" brushRef="#br3" timeOffset="-94608.7">10496 7842 302 0,'-8'5'153'0,"0"-1"19"0,2 0 18 15,6-4 9-15,-4 5 10 0,-1 0-42 0,1-1-37 16,0 1-35-16,0 0-31 0,3 2-19 0,0 0-20 15,-2 2-8-15,2 1-11 0,0 1-6 16,-3 3-3-16,4-1 3 0,-1 2-1 0,-1-1 0 16,1 1 2-16,0-1-2 0,1 0 1 0,0-1 0 15,0-4 0-15,0-9 0 0,0 0-5 0,0 0-6 16,0 0-5-16,5 7-1 0,-5-7 3 0,5 2-1 16,-1-3-1-16,-2-2 0 0,5 1 6 15,-2-5 9-15,1 2 2 0,3-3 5 0,-1 0 0 0,0-1 4 16,0 2 0-16,1-1-2 0,3 1 2 15,2-2-4-15,1 2 1 0,2 0 0 0,3-2-4 16,1 2-3-16,6 0 0 0,-3 1 1 0,-1 1-1 16,-1 2-1-16,-3 2 1 0,-2 4 0 0,-2-2 4 15,-4 3 6-15,-5 3 0 0,0 1 0 0,-6 2 1 16,0 2 23-16,-5 4 0 0,4-1 1 0,-3 3-3 16,1-1-7-16,-2 3 2 0,0 0 1 0,0 3-1 15,0 0-17-15,-4-1 0 0,1-2-3 0,2 1 3 16,-3-1-1-16,-3-2 1 0,2 0-3 0,-2-2 3 15,2-2-3-15,-1-5-1 16,-1-1-10-16,3-1-15 0,-1-4-13 0,2-2-19 16,1-4-24-16,3-1-55 0,-4-5-53 0,3-5-30 15,0-3-8-15</inkml:trace>
  <inkml:trace contextRef="#ctx0" brushRef="#br3" timeOffset="-94274.64">10935 7637 648 0,'0'0'168'0,"0"0"18"0,0 0 8 16,0 0 2-16,11-8-1 0,-5 7-66 0,-6 9-50 0,-4 7-35 15,0 7-17-15,0 5-17 0,-3 4-7 16,2 2-5-16,1 3 1 0,-4 3 1 0,8-7 0 16,3 0-3-16,1-4-19 0,0-4-11 0,2-4-2 15,3-4-2-15,1-3 0 0,-2-5-1 0,2-2-3 16,4-3 7-16,-4-3 20 0,3-2 18 0,-2-1 20 15,0-2 17-15,-2 0 20 0,-2-1 27 0,0 1 26 16,-7 5 18-16,4-6 16 0,-4 6 9 0,0 0-1 16,0 0 4-16,0 0-6 0,6-6-13 15,-3-1-9-15,-2 3-14 0,-1-3-13 0,-1-2-14 16,-2 0-15-16,0-3-22 0,-2-1-22 0,-1-2-20 16,-3 0-17-16,0-2-19 0,-1 1-12 0,-3-6-22 15,0 2-23-15,-2 1-21 0,1-1-17 16,-4 1-28-16,-4 3-29 0,0 2-25 0,1 0-21 15,-2 5-23-15,0 0-44 0,0 8-54 0</inkml:trace>
  <inkml:trace contextRef="#ctx0" brushRef="#br3" timeOffset="-88514.29">6408 7291 357 0,'0'0'78'0,"0"0"14"0,0 0 11 0,0 0 10 16,0 0 7-16,0 0-23 0,0 0-21 0,0 0-18 15,-4 2-18-15,1 2-14 0,4 3-9 0,3 3-5 16,3 2 0-16,3 3 4 0,-1 3-1 16,5 0 0-16,-1 2 3 0,1 0 0 0,0-3-2 15,-4 0-5-15,0-3-1 0,-1-1-1 16,2-1 2-16,-6-2 2 0,0-2-1 0,-2-1-2 16,-3-7 3-16,0 0 1 0,0 0-5 0,0 0-5 15,0 0 0-15,0 0 2 0,0 0 2 0,0 0 12 16,0 0 3-16,0 0 8 0,0 0 8 0,-2 4 16 15,1-3 15-15,1-1 9 0,-1 1 13 0,-2-3 3 16,-1-1 9-16,-1-4 2 0,0-2-14 16,-3-3-11-16,-1-3-9 0,0-3-7 0,3-4-14 0,-3-5-18 15,-3-4-19-15,-3-4-13 0,0-3 3 0,1 1-1 16,0 2-6-16,2 2 1 0,1 3-6 16,2 4 6-16,-2 4 5 0,11 22-2 0,0 0-1 15,0 0-4-15,0 0-5 0,0 0-4 0,0 0-2 16,0 0 1-16,0 0-5 0,0 0 4 0,0 0 1 15,0 0 0-15,0 0 1 0,0 0-1 0,0 0 1 16,0 0-1-16,0 0 0 0,0-12-2 0,3 4-1 16,-1 8 0-16,4 1 4 0,4 4 15 0,0 1-11 15,7-1 5-15,2 1-2 0,1 1-2 16,5-1-3-16,-2-1-2 0,0 0-10 0,1-2-15 16,1-1 8-16,-3 1-4 0,3-2 5 15,-6-2 3-15,-3 0 5 0,0-1 6 0,-5 0 3 0,-11 2 7 16,0 0 2-16,0 0 2 0,0 0 1 15,0 0 1-15,0 0 3 0,0 0 0 0,0 0 8 16,0 0-2-16,0 0 1 0,0 0 3 0,0 0-3 16,0 0 1-16,0 0-4 0,0 0 1 0,0 0-7 15,0 0 0-15,3 1-4 0,-2 2-1 0,-1-3-5 16,0 2-6-16,0-2 0 0,1 3-5 0,-1-3 3 16,-1 3-1-16,-3 2 3 0,-2 0-2 0,6-5 8 15,-5 6 5-15,-4 0 3 0,0 1 5 0,4-6 2 16,-3 2 2-16,0-1 1 0,-2 1 0 15,-1-1 1-15,2 1-4 0,0 2-1 0,0 1-3 0,-4 1 1 16,4 4-1-16,-1 1-2 0,-3 4 0 16,2 3 1-16,-2 2 3 0,-1 3 4 0,-3 1-2 15,2 1-2-15,2-3 1 0,-1 0 0 0,5-1-1 16,-5-2-1-16,5-3-2 0,1-3-4 0,2-2 4 16,5-4-2-16,1-8 0 0,0 0 1 0,0 0 1 15,0 0 1-15,0 0 1 0,0 0 0 16,0 0 0-16,0 0 2 0,0 0 1 0,0 0-2 15,0 0-1-15,0 0 0 0,0 0-5 0,0 0-22 16,0 0-22-16,0 0-42 0,0 0-55 0,0 0-78 16</inkml:trace>
  <inkml:trace contextRef="#ctx0" brushRef="#br3" timeOffset="-86210.55">6510 7327 95 0,'0'0'29'0,"0"0"5"0,0 0-1 0,0 0 3 0,0 0 3 16,0 0-3-16,0 0-7 0,0 0-7 15,0 0-8-15,0 0-4 0,0 0 0 0,1 1 0 16,0 1-2-16,2 0-5 0,5 0 1 0,2 4 3 16,3 1 13-16,13-5 1 0,0 2 2 15,7-2-1-15,1 2 2 0,-4 1-1 0,2 0 0 16,-1-1-2-16,0 2-12 0,-3-2-2 0,2 1-2 15,0 0-2-15,-1 0-1 0,-3 0 0 0,2-1-3 16,-1 1 4-16,1 0 15 0,-1-1 8 16,1-1 3-16,-1 1 6 0,0-3-1 0,-2 1 3 15,-2 0 6-15,3-1-4 0,-1 0 6 0,0 0-5 16,3-2 1-16,-3 1-1 0,5-1-1 0,0 0 0 16,2 1-5-16,2 0 0 0,0-1-20 0,3 1-3 15,-2 0-4-15,1 0-3 0,2 0 0 0,-5 0-2 16,2 0-2-16,-3 0-2 0,0 1 4 0,-2 0-1 15,1 1 1-15,0-2-2 0,-3 1-2 0,-1 0 4 16,-3 1 0-16,0-2 1 0,-1 1-2 0,-2 0-1 16,-2 0-1-16,-1-1 1 0,-5 0 1 0,-3 1-2 15,-10-1 0-15,0 0-1 0,9 0 2 0,-9 0 0 16,0 0 2-16,8 0-2 0,1 0-2 16,-3 0 2-16,-6 0 2 0,5 1-1 0,3-1-2 15,-1 1 1-15,1-1-2 0,5 0 2 16,1 0 3-16,5 1-1 0,-2 0-2 0,6 0 0 15,2-1 0-15,0 1 1 0,4 0 2 0,-1 1-2 16,2 0-1-16,-1 0 0 0,-2-1 0 0,1 2 2 16,0-2-1-16,-2 1-1 0,-1 0 0 0,3-2 3 15,-2 0-3-15,2 0 3 0,4 0-3 0,-5-1 0 16,2 0 3-16,2 0-3 0,-3 0 0 0,-1 1 0 16,0 0 0-16,-4 1-2 0,0 0 4 0,-4 0-4 15,-2 0 1-15,-2-1 4 0,-4 2-5 0,-11-2 1 16,8 2 1-16,-8-2-2 0,0 0 1 0,0 0 2 15,0 0-1-15,0 0-1 0,0 0 3 16,10 0-2-16,-2 0 0 0,-8 0 1 0,9 0 1 16,0 0-4-16,-4 0 1 0,3 0 2 0,3 0-1 15,1 0 0-15,7 0 0 0,1 0-2 0,2 2 4 16,2-1 1-16,1 0-2 0,4-1-2 0,0 2 1 16,0 0 0-16,0 1 1 0,-1 1 1 0,-2 0-2 15,-3-1-2-15,0 1 2 0,1 0 0 0,-2 0 0 16,-4 0 2-16,2-1-4 0,-2 1 2 15,4-3-1-15,-3 2 1 0,-2 0 1 0,2-2-1 16,3 1 0-16,-3-1-1 0,-3 3 1 0,4-2-2 16,-3 0 2-16,4 2-1 0,-6 1 0 0,2-1 1 15,1-1 0-15,0 2 1 0,-4 0-1 16,0-1 0-16,1-1 1 0,-3 0 1 0,2 0-4 16,-4 0 2-16,0-2-1 0,2 2-2 0,-3 1 4 15,-9-4-1-15,11 3-3 0,-2 0 2 0,1-1 2 16,1 1-1-16,-1 1 0 0,1 0 3 0,1 1-6 15,1-2 5-15,2 1-1 0,-1-1 1 0,-1 0-4 16,2 2 1-16,0-1 2 0,0 2-3 0,0-1 3 16,0 0-1-16,2-2 0 0,-3 3 0 15,-1-1 2-15,2 1-1 0,-2 1-2 0,1-1 2 0,-1 0-2 16,2 0-1-16,-2 0 1 0,-3-2-1 0,2 3 2 16,-4 0-3-16,3 1 2 0,-1 0 1 15,0 0 0-15,0 2-2 0,2-3 2 0,-3 2 0 16,5-1 0-16,-3 2 0 0,1 1 0 0,2-4-1 15,1 1 0-15,-3 0 1 0,1-4 0 16,-3 2 0-16,0 0 0 0,-2-1 1 0,0 0 2 16,-8-5 0-16,0 0 2 0,6 4 1 0,-6-4-2 15,0 0 0-15,0 0-1 0,0 0 3 0,0 0 0 16,0 0-4-16,0 0-2 0,0 0-14 0,0 0-29 16,0 0-48-16,0 0-63 0</inkml:trace>
  <inkml:trace contextRef="#ctx0" brushRef="#br3" timeOffset="-80108.63">12020 7996 211 0,'-3'-5'74'16,"2"2"16"-16,-4 1 20 0,1 1 21 0,-1 1 19 15,-2 2 0-15,7-2 2 0,0 0-5 0,-7 1-4 16,7-1-1-16,0 0-9 0,0 0-13 0,0 0-11 16,0 0-13-16,0 0-15 0,0 0-9 0,0 0-13 15,0 0-14-15,7-4-11 0,5-4-7 16,3 0-6-16,4-4-6 0,2-2-4 0,7-4-8 15,1-1 1-15,-2 1-1 0,-1 0 0 16,1 1-2-16,-4 0-4 0,-3 1 0 0,2 2-8 16,-8 4-14-16,-1 0-23 0,-13 10-22 0,0 0-27 15,0 0-38-15,0 0-36 0,0 0-37 0,0 0-37 16</inkml:trace>
  <inkml:trace contextRef="#ctx0" brushRef="#br3" timeOffset="-79690.38">12041 7937 433 0,'-11'5'108'0,"3"-1"13"0,2 2 14 16,1-1 15-16,1 1 8 0,-1 0-22 0,2-1-24 15,-1 5-19-15,1-2-24 0,4 1-12 16,-1 0-12-16,-1 3-17 0,2-4-8 0,-2 2-6 16,2 0-7-16,1-1-5 0,0 2 1 0,-1-3-2 15,0 0-1-15,2-1 3 0,-3-7 1 0,5 8-2 16,-1-3-2-16,1-1-15 0,4 0-13 0,-4-2-9 15,1 1-5-15,2-2-6 0,1-1-2 0,0 0 2 16,0-1 1-16,-9 1 18 0,6-3 12 16,3-1 10-16,0 1 4 0,1-1 6 0,1 1 3 15,1-2 2-15,0-2 2 0,6 1-1 0,-2-1 2 16,5 1 2-16,-3 0-1 0,1 2 1 0,-6 1-2 16,2 2 1-16,-3 0 0 0,-1 3 2 15,-3 2 0-15,-2 1 5 0,-3 5 8 0,-3 2 0 16,-2 1-1-16,1 1-3 0,0 1-3 0,-4 4-2 15,3 0 1-15,0 4-4 0,-3-1 9 0,0 5 6 16,0-4 10-16,-2 3 6 0,-2-1 4 0,2-1-2 16,-2 0-1-16,1-3-4 0,-6-1-13 0,4-2-4 15,2-3-12-15,-4-1-6 0,0-3-1 0,3-3 3 16,-2-3-1-16,1-3-8 0,1-1-18 0,2-2-18 16,3-2-16-16,-3-1-16 0,5-3-49 0,1-2 2 15,1-3-2-15,1-4-127 0,1-5 18 0</inkml:trace>
  <inkml:trace contextRef="#ctx0" brushRef="#br3" timeOffset="-79370.22">12548 7835 184 0,'-4'17'81'0,"-5"0"15"0,-1 3 14 15,1 1 15-15,-3 3 23 0,5-4-15 0,-2 0-17 16,4 2-11-16,-3 4-17 0,1-2-17 0,4 2-13 15,-3 0-16-15,4 0-24 0,0-4-16 0,4-1-2 16,2-1 1-16,3-2 2 0,5-2 1 0,-1-3 1 16,4-1 0-16,-1-2 4 0,2-2-5 15,2-5 2-15,-1 0 1 0,5-4 12 0,-3-4 8 0,1-5 11 16,-1-2 22-16,-3-2 22 0,2-3 34 16,-4-1 28-16,0 0 27 0,0-1 13 0,-8 0 18 15,1-1 11-15,-6 0-10 0,-4 2-15 0,-4 0-25 16,3-1-30-16,-5 2-33 0,0-1-32 0,-5 2-32 15,-1 1-39-15,0 2-41 0,-4 2-42 0,-1 1-36 16,-3 3-29-16,-4 4-26 0,-3 5-21 0,-2 2-36 16,-1 3-46-16,0 3-35 0</inkml:trace>
  <inkml:trace contextRef="#ctx0" brushRef="#br3" timeOffset="-74558.25">12979 5729 132 0,'-11'12'-2'0,"4"-1"-3"0</inkml:trace>
  <inkml:trace contextRef="#ctx0" brushRef="#br3" timeOffset="-72824.62">10815 15443 401 0,'-1'-11'140'0,"1"0"13"15,0 11 14-15,0 0 16 0,0 0 14 0,0 0-54 16,0 0-30-16,0 0-22 0,0 0-19 0,0 0-14 15,0-1-19-15,-3 1-15 0,-2 9-12 0,5 4-14 16,-2 6-6-16,2 9-2 0,-3 1 4 0,1 3-1 16,-2 5 7-16,0 7-1 0,0-2-1 0,3 3 4 15,0 0 1-15,-2 2-1 0,0-1 1 0,1-1 6 16,-2-2-5-16,1 0-10 0,2-2-12 0,-3-4-20 16,2-2-36-16,0-6-39 0,0-3-43 15,3-6-43-15</inkml:trace>
  <inkml:trace contextRef="#ctx0" brushRef="#br3" timeOffset="-72541.57">10749 15786 502 0,'2'-32'125'0,"-2"4"32"0,3 5 28 16,2 4 22-16,1 3 16 0,1 6-28 0,3 2-21 15,-1 2-29-15,6 1-28 0,2-1-33 0,0 1-28 16,2 3-19-16,4-2-19 0,0 0-9 0,2 1-8 15,1 1-2-15,1 3 0 0,-4 1 1 0,-2 3 0 16,0 2-5-16,-4 1 2 0,-2-1 3 16,-2 4-1-16,-6-1 0 0,0 3-4 0,-7-2 1 15,0 0 1-15,-3 2 2 0,-3-2-1 0,1 0-3 16,-3 1 0-16,-1-1 4 0,3 1 1 0,-3 0 1 16,-3-2-1-16,1-1-1 0,-5 1 0 0,2-4 1 15,-4-1-6-15,-6-1-12 0,-2-3-19 0,0-2-18 16,-5-5-32-16,3 0-54 0,-2-5-59 0,2-3-64 15</inkml:trace>
  <inkml:trace contextRef="#ctx0" brushRef="#br3" timeOffset="-72325.31">11268 15324 951 0,'0'0'191'16,"0"0"25"-16,0 0 26 0,-4-8 17 0,-1 0 14 16,5 1-60-16,11 2-58 0,7 0-41 0,5-2-35 15,8 3-32-15,7-3-36 0,5 0-29 0,2 1-36 16,0-2-28-16,3 0-35 0,-1-1-42 0,-4 3-41 16,-4 0-39-16,-5 0-36 0,-8 2-32 15</inkml:trace>
  <inkml:trace contextRef="#ctx0" brushRef="#br3" timeOffset="-72003.96">11371 15244 384 0,'-16'3'71'0,"3"-1"8"16,1 2 6-16,1 5 16 0,-1 2 34 15,1 0-19-15,-2 5-19 0,2 3 16 0,-2 7-6 16,1 8 16-16,-4 4 4 0,2 4-18 0,1 4-33 15,-1 2-2-15,1 3-3 0,3 1-32 16,1 1-5-16,0-1-23 0,1-2-9 0,3-5 2 16,1 0-1-16,0 0 11 0,1-2 10 0,1-1 1 15,-1-2 1-15,-1 0-1 0,2-1-1 0,1-3-3 16,1-2 6-16,-2-3-15 0,2-4-11 0,3-4 1 16,0-4-1-16,-2-4-4 0,2-3 2 0,-3-12 1 15,4 8 0-15,-4-8 4 0,0 0 13 0,5 5 18 16,-5-5 26-16,0 0 25 0,5 0 21 0,1-2 18 15,2 2 6-15,-1-5 0 0,-1 0-4 0,1 0-12 16,6-5-25-16,9 1-57 0,7-4-64 0,10-1-72 16,7 1-100-16,1-1-99 0</inkml:trace>
  <inkml:trace contextRef="#ctx0" brushRef="#br3" timeOffset="-71525.13">11729 15786 1467 0,'-21'-28'115'0,"4"2"16"0,3 4 19 15,4 2 27-15,2 4 27 0,4 1-40 0,3 1-18 16,1 1-6-16,1 2-8 0,2 0-14 0,2 3-19 15,-1 0-28-15,1 1-33 0,1-3-26 0,3 4-16 16,0-3-10-16,3 0-6 0,2-3-5 0,-3 1-8 16,6 0-16-16,3 1 1 0,-2-1 1 0,0 6-7 15,3 3-8-15,0 0-2 0,1 4 2 0,0 5 4 16,1 5 16-16,-4 1 5 0,-1 4 0 0,-5-2 9 16,-1 3 9-16,0-4 1 0,-3 1 0 0,-4 0-3 15,-4 0 2-15,-3-1 4 0,-2 1 2 16,-5 1 4-16,-5 0-2 0,-1 3 4 0,-2 0 4 15,-6 5 6-15,-1 2-2 0,-6 3-4 0,-3-2 2 16,1 0-2-16,-4-4 2 0,4 2 2 16,7-3-2-16,-3-4-4 0,2-1-7 0,8-3-10 15,3-5-10-15,15-9-8 0,0 0-1 0,0 0 0 16,0 0 2-16,0 0 4 0,-3 7 13 0,4-3 15 16,3-1 33-16,8-3 18 0,1 0 21 0,6 0 8 15,4-2 2-15,5 1 2 0,4-1-5 0,1-1-4 16,0 0-33-16,3-1-41 0,4 0-52 0,1 0-42 15,1-3-66-15,1-2-70 0,1-2-71 0</inkml:trace>
  <inkml:trace contextRef="#ctx0" brushRef="#br3" timeOffset="-71024.61">12394 15941 329 0,'-15'6'96'0,"15"-6"31"0,-10 5 30 16,10-5 25-16,0 0 24 0,0 0 0 15,0 0-2-15,0 0-12 0,0 0-19 0,-10 1-28 16,10-1-26-16,0 0-25 0,0 0-24 0,0 0-23 16,0 0-19-16,-7 2-9 0,7-2-9 0,0 0-5 15,0 0-1-15,0 0-1 0,0 0 2 0,0 0-1 16,0 0 4-16,-5-2 3 0,5-1 6 0,0-2 12 16,1 2 9-16,2-2 13 0,-3 5 8 15,2-4 12-15,1-1 5 0,2 0 2 0,3 2-6 16,1 1-11-16,-9 2-13 0,0 0-11 0,6 1-10 15,-6-1-16-15,0 0-9 0,0 0-10 0,5 3-1 16,-5-3 0-16,5 4-1 0,-5-4 0 0,3 4 0 16,-3 1 5-16,1 0-2 0,-2 1-2 0,1-6-1 15,-1 4-4-15,1-4 0 0,-5 4-4 0,1 1-6 16,-4-2-18-16,8-3-13 0,0 0-8 0,-8 3-2 16,-1 0 1-16,-1-1 3 0,0 3 6 0,-2-1 6 15,1 0 13-15,-1 0 18 0,3-2 11 0,0 1 7 16,9-3 6-16,0 0-1 0,0 0 4 15,0 0 16-15,0 0 19 0,-3-1 14 0,3-3 6 16,1-3-1-16,5-3 1 0,8-4 0 16,2 0 2-16,-2 1-14 0,4 0-15 0,0 0-17 15,-2 1-6-15,-3 5-4 0,2 4-5 0,-2 4 0 16,-1 1-11-16,-5 6-5 0,1 1-8 0,-2 0-8 16,-1 0-8-16,-1 4-2 0,-2 1-1 0,-2 1-1 15,-3 3-8-15,-3 1-1 0,-2 1-2 0,-6 3 5 16,0 3 3-16,-3-1-5 0,1 1-14 0,-6 0-18 15,0-1-24-15,0-3-33 0,-1-3-34 16,-2-2-43-16,2-4-57 0</inkml:trace>
  <inkml:trace contextRef="#ctx0" brushRef="#br3" timeOffset="-70808.37">12921 15579 963 0,'3'-13'197'0,"-3"13"21"0,0 0 24 0,0 0 15 16,0 0 11-16,0 0-82 0,5-9-44 0,-1 2-25 15,-3 2-22-15,3 4-19 0,5 1-25 0,4 0-14 16,6 0-12-16,4 0-8 0,5 0-11 0,8-1-16 16,-3-1-27-16,4-1-31 0,0 0-25 15,4 0-36-15,-3-2-35 0,-3 1-38 0,-8 2-41 0,1-1-40 16</inkml:trace>
  <inkml:trace contextRef="#ctx0" brushRef="#br3" timeOffset="-70473.73">13039 15523 299 0,'-22'4'79'0,"4"1"9"0,2 1 5 16,1 0 11-16,3 2 6 0,3-3-14 0,0 4-13 15,-3-1-8-15,7 1-8 0,-1-1-11 0,1 0-5 16,0 2-8-16,1-1-7 0,-1 2-12 0,1 0-9 15,0 0-11-15,-1-2-3 0,5 0 4 16,-3 0-1-16,2 1 2 0,1 0-4 0,0 0 3 16,0-1-4-16,0-1-2 0,0-8-8 15,4 6 1-15,3 1 0 0,0 1-2 0,7 0 3 16,1-1 2-16,6-1-1 0,2-2 6 0,5 1 6 16,2-2 2-16,2-1 1 0,2 2 1 0,-2-1 0 15,0 1 0-15,-4 2 2 0,0-2 1 16,-4 2 4-16,-3 1 9 0,-5 0 6 0,-4 2 1 0,-2-2-2 15,-5 2-1-15,-3-1-1 0,-4 1-2 0,-2-1-2 16,-3 2-13-16,-2 1-7 0,-3 0 1 16,1 2 0-16,-5 1 2 0,-3 2-1 0,0 0 3 0,-4 0-3 15,-1-1 0-15,-6-2-12 0,-2-1-39 0,-2-5-42 16,-3 0-67-16</inkml:trace>
  <inkml:trace contextRef="#ctx0" brushRef="#br3" timeOffset="-69991.6">13376 15258 866 0,'0'-23'150'16,"-6"7"18"-16,1 4 18 0,5 12 20 0,0 0 19 16,0 0-62-16,0 0-36 0,0-10-10 0,0 10-12 15,0-4-19-15,7 0-19 0,4 2-22 16,3 2-20-16,8 2-13 0,2 2-12 0,8 1-3 15,5 1-1-15,1 2-4 0,-3-1 3 0,0 0-1 16,-5-1 1-16,-1 2 0 0,-4-1 0 0,-6-1-1 16,-4-1 0-16,-3 0 11 0,-3-1 10 0,-3 0 9 15,0 1 10-15,0-1 9 0,1 0 2 0,-7-4 0 16,4 4-1-16,-4-4-7 0,5 6-12 0,0 0-8 16,2 4-11-16,-6 3-10 0,2 5 0 15,-2 8-1-15,3 7 2 0,-3 6 2 0,2 7 2 0,-2 7 1 16,1 4 4-16,1 3-2 0,-3 0-3 0,0-2-1 15,0-2 0-15,-3-3 2 0,0-7-2 16,-1-2 1-16,-1-6-2 0,1-7 2 0,-1-2 3 16,1-5-1-16,0-2 1 0,0-2-2 0,2-4-1 15,-1-5-1-15,3-11 3 0,0 0 0 16,0 0-3-16,0 0 4 0,-5 8-1 0,0-3-1 16,0-1 0-16,-1-2 0 0,-1-1-3 0,2-2-3 15,-3 0 1-15,0 1-2 0,-2 2-5 0,-3 0 1 16,-1 4 4-16,-5-2-2 0,-7 3 2 0,-4 1 3 15,-8-1-1-15,-2 0-2 0,-6 1-6 0,0-2-28 16,-2 0-25-16,3-3-34 0,1-3-40 0,7-1-52 16,5-1-64-16,9-1-69 0</inkml:trace>
  <inkml:trace contextRef="#ctx0" brushRef="#br3" timeOffset="-69742.59">14439 15908 424 0,'-36'-7'200'0,"7"-1"28"16,11 3 29-16,18 5 22 0,0 0 19 16,0 0-71-16,0 0-48 0,0 0-32 15,0 0-35-15,-8-3-28 0,11 3-31 0,6 0-19 16,9 0-21-16,10 3-9 0,6-2-2 0,7 2-4 15,9-1 2-15,7 1-4 0,5-1-7 0,-1-1-26 16,2-1-6-16,1 0-19 0,-2-1-45 0,-4-2-40 16,-6 0-47-16,-4 0-44 0,-7-1-35 0</inkml:trace>
  <inkml:trace contextRef="#ctx0" brushRef="#br3" timeOffset="-69441.19">14830 15750 324 0,'0'0'173'0,"0"0"22"0,0 0 16 16,0 0 12-16,0 0 8 0,0 0-44 0,0 0-45 15,0 0-40-15,-1-4-34 0,1 3-20 0,9 2-10 16,1 2-11-16,7 2-5 0,7 4-7 0,2 1-1 16,6 2-1-16,5 1-3 0,1 0-1 0,-5 0-9 15,-1-1-3-15,-2 0 0 0,-5-2 0 16,-3-2-1-16,-4 0-1 0,-5-1 0 0,-13-7-1 15,0 0 3-15,0 0 3 0,1 4 0 0,-1-4 2 16,-3 4-2-16,-4 1 1 0,-5 2 5 0,-3-1 1 16,-9 2-2-16,1 0 1 0,-8 2-2 0,3-1 1 15,-6 3 0-15,4 3-1 0,-1-1-1 16,-1-1-4-16,3-1 2 0,-2 1-5 0,7-3-23 16,2-1-31-16,3 3-44 0,2-5-59 0,2 1-67 15</inkml:trace>
  <inkml:trace contextRef="#ctx0" brushRef="#br3" timeOffset="-68753.64">16795 15354 257 0,'-11'-2'25'15,"1"2"2"-15,3 4 3 0,7-4-1 0,0 0 2 16,-6 3-16-16,6-3-6 0,-6 5 0 0,3 0-1 16,-1-1-2-16,2 2-5 0,2-6 2 0,0 0 0 15,0 0-2-15,0 0 1 0,0 0-2 0,0 0 1 16,0 0 2-16,0 0 3 0,0 0 2 0,0 0 13 15,0 0 22-15,0 0 18 0,0 0 21 0,0 0 20 16,0 0 16-16,0 0 18 0,0 0 11 16,0 0-1-16,0 0-2 0,0 0-5 0,0 0-6 0,0 0-7 15,0 0-5-15,0 0-8 0,0 0-5 16,0 0-6-16,0 0-12 0,0 0-11 16,0 0-9-16,0 0-9 0,0 0-8 0,0 0-2 15,0 0-5-15,0 0-3 0,0 0 1 0,-3-1 6 16,3 1-2-16,0 0-2 0,0 0 0 0,0 0-1 15,0 0-3-15,0 0-1 0,-1-2-5 0,1 2-8 16,0 0-4-16,0 0-4 0,0 0-6 0,0 0-7 16,0 0-3-16,0 0-6 0,0 0-5 0,0 0-5 15,0 0-3-15,0 0-21 0,0 0-27 0,-2 6-19 16,2 1 0-16,2 8 2 0,0 7 3 0,0 5 3 16,3 4 3-16,-3 4 21 0,2 3 28 0,1 7 20 15,-1 4 0-15,0-4 1 0,0-1-1 16,-3-6 0-16,2-3-1 0,-2-4 1 0,3-1-4 15,-4-3-28-15,2-3-28 0,-2-1-30 0,0-5-25 16,0-2-26-16,0-3-23 0,0-13-24 0,0 0-23 16,0 0-2-16,0 0 0 0,0 0 2 0</inkml:trace>
  <inkml:trace contextRef="#ctx0" brushRef="#br3" timeOffset="-68441.76">16820 15368 628 0,'-4'-12'171'0,"0"1"25"0,4 11 16 0,0-9 17 16,3 2 9-16,1 2-74 0,4 0-50 0,7 3-22 15,2-2-25-15,0 2-26 0,5-1-14 0,1 1-17 16,5 0-6-16,4 1-6 0,1 0 2 0,3 1 0 16,0 0-1-16,-3 1 1 0,-1 3-1 0,0 1-4 15,-1 1-2-15,-7 2 6 0,-2 0-6 0,-7 1-2 16,-2 1 1-16,-4 2-2 0,-5 2-1 0,-6 1 2 15,-3 0-1-15,-5-3-4 0,0 4 6 16,-3-2 0-16,-1 2 3 0,-4-1 5 0,-2-1 1 16,-3 0 2-16,-3-3 3 0,-1-2 6 0,0-1-2 0,0 0 0 15,0-5 3-15,-3 1-5 0,0-3 0 16,0-2-3-16,3-1-3 0,-1-3-11 0,2 0-8 16,4-3-28-16,1-2-10 0,2-2-34 0,1 1-37 15,4-3-50-15,1 0-53 0</inkml:trace>
  <inkml:trace contextRef="#ctx0" brushRef="#br3" timeOffset="-68057.42">17655 15023 627 0,'-9'-9'96'0,"-1"2"24"0,10 7 18 0,0 0 17 0,0 0 18 15,0 0 14-15,0 0-26 0,0 0-24 16,0 0-21-16,0 0-20 0,0 0-15 0,-2-5-21 16,4 2-14-16,0 2-18 0,8 0-10 15,2 1-9-15,6 1-6 0,1-1-3 0,3 2-3 16,5-1-6-16,5 0-19 0,-3-1-13 0,4 0-30 16,0-1-33-16,1 0-35 0,-2 0-38 0,-4-2-32 15,-3 2-24-15,-3-2-18 0</inkml:trace>
  <inkml:trace contextRef="#ctx0" brushRef="#br3" timeOffset="-67700.91">17619 15018 124 0,'-15'2'60'0,"-1"3"7"0,4-3 15 16,12-2 16-16,0 0 12 0,-11 4-11 0,11-4-14 15,0 0-10-15,-6 7-10 0,1 2-4 0,1 3-16 16,4 1-14-16,1 5-13 0,1 3-8 0,-1 4 20 15,4 5 4-15,-3 5 39 0,1 5 1 0,-2-1-1 16,3 4 0-16,-1 3 3 0,-1 2-4 0,3 2-21 16,-2 2-4-16,-3 2-39 0,0 1 8 0,0 0 1 15,-1 0-2-15,-1-2-2 0,0-5 0 16,-2-3-2-16,0-2 0 0,-2-4-2 0,2-4-8 16,-1-4-1-16,0-8 0 0,3-4 0 0,0-3 3 15,1-2 12-15,-1-4 18 0,2-10 26 16,0 0 26-16,0 0 31 0,3 8 24 0,1-4 17 15,1-2 17-15,2-1 7 0,0-3 2 0,-1-1-4 16,2-1-12-16,1 0-21 0,1-2-16 0,3 1-11 16,0 0-17-16,6-2-17 0,4 0-23 0,5-3-22 15,6-1-15-15,4 1-14 0,4-4-28 0,4 2-34 16,0-1-25-16,0 0-37 0,-5 1-34 0,-5 2-50 16,-6 1-65-16,-5 4-83 0,-6 0-123 15</inkml:trace>
  <inkml:trace contextRef="#ctx0" brushRef="#br3" timeOffset="-64690.27">18490 15219 170 0,'-3'-6'68'0,"2"-1"11"0,1 7 9 0,0 0 14 16,-1-7 10-16,1 7-11 0,0 0-11 0,0 0-6 15,0 0-7-15,0 0-7 0,0 0-3 0,0-6-11 16,0 6-5-16,0 0-5 0,0 0-5 0,0 0-2 15,0 0-2-15,0 0-2 0,0 0 5 0,1-7 2 16,-1 7-1-16,0 0 5 0,0 0 6 0,1-6 6 16,-1 6 7-16,0 0 6 0,3-5-5 0,-3 5 1 15,0 0-1-15,0 0-2 0,1-6-8 16,-1 0-5-16,0 6-8 0,1-5-4 0,-1 5-2 16,0 0-2-16,3-7 1 0,-2 1-4 0,-1 6 2 15,0 0-3-15,0 0-1 0,0 0-6 0,0 0 0 16,0 0-5-16,0 0-5 0,0 0-4 0,0 0-6 15,0 0-4-15,0 0-3 0,0 0-1 0,0 0-2 16,0 0-1-16,0 0 1 0,0 0-1 0,0 0 3 16,0 0-2-16,0 0-1 0,0 0 0 0,0 0-1 15,0 0-1-15,0 0 0 0,0 0-1 16,1 0-5-16,1 1-1 0,0 1-7 0,1 1-3 16,-3 4 0-16,2 1-1 0,0 1 0 15,2 3 1-15,-3 2 2 0,1 3 6 0,1-4 8 16,-3 2 4-16,0 1 5 0,1 2 1 0,1-3-2 15,-2 0 1-15,0-1 1 0,1-1-2 0,-1 1 2 16,0-4-2-16,0 0-1 0,0 1 0 0,0-4 3 16,0-1-2-16,1 2 0 0,0 0 3 0,2 1-1 15,-1-1 1-15,0 4-3 0,0 3 2 0,0 0 0 16,0 1 1-16,1 2 5 0,1 1-15 0,-1 1-20 16,0 0-22-16,-1 0-19 0,0-2-36 0,0-2-41 15,2-3-43-15,-1-2-52 0</inkml:trace>
  <inkml:trace contextRef="#ctx0" brushRef="#br3" timeOffset="-64141.18">19091 15433 780 0,'0'0'130'0,"0"0"9"0,0 0 6 15,0 0 8-15,0 0 8 0,9-2-55 0,-8 0-35 16,-2 2-18-16,-1-1-18 0,-5 1-5 0,-2 0-8 16,-1 0-6-16,2 1-9 0,8-1-6 0,0 0 2 15,0 0 0-15,-9-1 2 0,-1-1-2 0,10 2 1 16,0 0 2-16,0 0 1 0,0 0 0 16,0 0 2-16,0 0 5 0,-3-4 7 0,1 0 15 15,2-1 9-15,0 5 9 0,0 0 11 0,0 0 9 16,2-4 0-16,-2 4 0 0,0 0-7 0,3-3-13 15,-3 3-10-15,1-1-11 0,4-1-15 0,-5 2-9 16,5-1-7-16,3 1-6 0,-8 0-3 0,0 0-3 16,4 0-1-16,-4 0-1 0,0 0 2 0,4 4-2 15,-4-4 3-15,0 0 2 0,0 0-7 0,0 0-3 16,0 0-7-16,3 7-9 0,-5-3-9 0,2-4-9 16,-1 3-5-16,-5 1-2 0,0 0 5 0,-5 0 5 15,2-3 2-15,-1 2 7 0,-3-3 13 16,1 0 9-16,2-1 2 0,1 2 4 15,9-1 3-15,0 0 0 0,0 0 13 0,-7-5 9 16,2-2 3-16,3-2 17 0,3-1 17 0,2 3 15 16,0-3 5-16,3 2 10 0,3 0-2 0,0 0-2 15,-1 0 3-15,-8 8-15 0,0 0-10 0,6 0-14 16,4 1-4-16,-5 3-8 0,3 3 0 0,-1 0-7 16,1 1-5-16,-3 0-1 0,1 2-8 0,0 0-5 15,-1-1-7-15,0 2-9 0,-1-2-14 0,-3 3-15 16,-1 0-17-16,-1 1-9 0,-3 4-7 0,-1 4-13 15,-3 2 3-15,-1 3-2 0,-4 4-10 16,-2 2-10-16,-9 2-21 0,-3 1-47 0,-1-1-44 16</inkml:trace>
  <inkml:trace contextRef="#ctx0" brushRef="#br3" timeOffset="-62981.74">19552 15048 108 0,'-9'-5'44'0,"9"5"8"0,0 0 9 0,0 0 8 15,0 0 9-15,0 0-3 0,0 0-4 0,0 0-3 16,0 0 1-16,0 0 2 0,0 0 1 0,-3-5-1 15,3 5-1-15,0 0-2 0,0 0-3 16,0 0-1-16,0 0-2 0,0 0-4 0,0 0-4 16,0 0 0-16,0 0-1 0,0 0-5 0,0 0-2 15,0 0-5-15,0 0-7 0,0 0-6 0,0 0-4 16,0 0-9-16,0 0-9 0,0 0-2 0,0 0-1 16,0 0-3-16,0 0-1 0,0 0-1 0,0 0 0 15,0 0 0-15,0 0 2 0,0 0 0 0,0 0-1 16,0 0 0-16,0 0 1 0,0 0-2 0,0 0 2 15,0 0-3-15,0 0-3 0,0 0-2 0,0 0-8 16,0 0-6-16,0 0-9 0,0 0-10 0,0 0-13 16,0 0-11-16,0 0-12 0,0 0-12 0,0 0-7 15,0 0-11-15,0 0-14 0,0 0-9 0,0 0-15 16</inkml:trace>
  <inkml:trace contextRef="#ctx0" brushRef="#br3" timeOffset="-62572.49">19496 15026 137 0,'-5'-3'64'0,"5"3"14"0,0 0 14 0,0 0 13 0,-5-4 14 16,5 4-8-16,0 0-9 0,0 0-1 0,0 0 6 15,0 0 6-15,0 0 2 0,0 0-9 0,0 0-12 16,0 0-6-16,0 0 3 0,5-6-8 0,1 1-19 15,3 5-18-15,3 0-10 0,-1 1-5 16,5 0 0-16,10 0-7 0,1-1-10 0,3-1-2 16,3-1-4-16,0 0-5 0,4 0-4 0,-1-1-1 15,0 1-2-15,0-1 3 0,-4 1-11 0,-4 0-23 16,0 0-27-16,-6 1-23 0,-7 0-26 0,-1 0-24 16,-2 1-31-16,-12 0-36 0,0 0-26 0</inkml:trace>
  <inkml:trace contextRef="#ctx0" brushRef="#br3" timeOffset="-62236.56">19630 14996 308 0,'-14'0'48'0,"4"1"0"0,2 2 0 0,8-3-3 16,-5 3 0-16,3 2-29 0,-2 1-12 0,3 3-2 16,-3 0 0-16,2 1 3 0,-1 0-3 0,1 1 7 15,0 2-1-15,-4-1 12 0,2 2-1 0,0 0-4 16,4-2 1-16,-5-1-4 0,5 0 4 0,0 0-3 15,0-2-1-15,0 1-6 0,0-2-6 0,5-1-1 16,-5-7-4-16,1 4 1 0,4 0-9 0,1 0-8 16,0-2 1-16,1-1 1 0,2-1 2 0,1 0 4 15,3-2 4-15,5 1 7 0,4-2 11 16,1 1 14-16,1-1-3 0,7 1 1 0,0 2 2 0,2-1-3 16,1 2-5-16,0 0 1 0,-1 2-8 15,-1 1-2-15,-1 1 6 0,-3 0 10 0,-7 3 10 16,0-2 13-16,-7 0 5 0,-4 2-6 0,-2-1 1 15,-3-1-1-15,-5 0-4 0,0 1-11 0,-4 1-9 16,-2 0-13-16,-2 2 0 0,0 0 5 16,-3 1 0-16,-6 2 2 0,2 1 3 0,-7 0-11 15,-3 1-30-15,-1 0-37 0,-5 0-58 0</inkml:trace>
  <inkml:trace contextRef="#ctx0" brushRef="#br3" timeOffset="-61773.78">19910 14858 1163 0,'-12'-13'148'0,"12"13"12"16,0 0 10-16,0 0 20 0,0 0 11 0,-4-9-63 16,5 3-33-16,8 2-23 0,4 4-17 0,10 1-11 15,6 0-8-15,8 1-20 0,8 0-12 0,5 0-3 16,0 1-5-16,-4-3-3 0,5 2 1 0,-1 0 0 15,-2-2 1-15,-5 1 0 0,-6 1 4 0,-5-1-4 16,-9 0 4-16,-4 1 2 0,-19-2 2 0,0 0 2 16,14 2-2-16,-14-2-2 0,0 0-5 15,9 4-3-15,-4 2-6 0,-5 4-6 16,1 6 0-16,-2 3-4 0,1 5-1 0,0 6 3 16,0 7 6-16,1 3 8 0,2 3 4 0,1 4 5 15,1 0-1-15,-1-1 1 0,1 1 0 0,-4-2-2 16,3 0-3-16,-5 0-2 0,2-7-2 0,-2-1-3 15,-2-3 0-15,2-5-1 0,-4-1 4 0,5-3-1 16,-3-2 1-16,2-6-1 0,1-17 3 0,0 0 4 16,0 0-2-16,0 0 1 0,0 0 0 0,-5 10 2 15,5-10-3-15,0 0 1 0,0 0-1 0,-5 5-3 16,5-5-2-16,-7 4-5 0,1-4-3 0,-2 0-2 16,-2 0-1-16,-4-1-1 0,-9-2-14 15,-8 0-8-15,-5 2-1 0,2 3 1 0,-3 0-21 16,-2 2-20-16,1 0-26 0,0-1-24 0,2-1-13 15,2 2-13-15,8 0-25 0,5-2-31 0,7 0-14 16,4-2-23-16</inkml:trace>
  <inkml:trace contextRef="#ctx0" brushRef="#br3" timeOffset="-61506.51">21436 15241 398 0,'-19'-3'161'0,"2"0"33"0,5 1 26 15,5 0 26-15,7 2 25 0,0 0-32 0,0 0-27 16,0 0-26-16,0 0-26 0,0 0-28 0,0 0-23 16,0 0-23-16,-4-2-22 0,5 1-13 0,3 0-11 15,4-1-14-15,-2 0-7 0,9 1-4 0,1-1-2 16,6-2-7-16,8 0-25 0,2 0-9 0,-2-3-13 15,0 0-17-15,2 0-24 0,-2 1-31 0,-1 1-40 16,-2-1-51-16,-4 1-43 0,-5 2-76 0</inkml:trace>
  <inkml:trace contextRef="#ctx0" brushRef="#br3" timeOffset="-61308.83">21252 15426 1097 0,'0'0'256'0,"0"0"37"0,0 0 35 0,0 0 32 16,0 0 25-16,0 0-80 0,-4-2-60 0,1-2-48 16,10-1-43-16,6-3-37 0,6 3-35 0,0 0-32 15,6-2-25-15,5 1-18 0,3-1-4 0,0 1-11 16,-2 1-11-16,1-1-12 0,-5 1-20 0,-3 0-32 16,-2 0-43-16,-2 1-51 0,-2-2-65 15,-4 1-66-15,2 1-109 0</inkml:trace>
  <inkml:trace contextRef="#ctx0" brushRef="#br3" timeOffset="-59457.53">22528 15012 333 0,'-3'-5'119'0,"1"-2"21"0,4 0 24 15,1 0 14-15,1-1 14 0,5-1-29 16,-2-1-17-16,4 0-12 0,4 0-15 16,-4-3-23-16,0 0-22 0,3-2-15 0,4 0-18 15,1-1-8-15,0-2-16 0,3 3-17 0,-3-3-5 16,1 4 1-16,-2 0 0 0,-1 4 0 0,-1 1 2 15,-1 3-1-15,-4 2-2 0,-11 4 1 0,0 0-4 16,9 0 3-16,-3 5-8 0,-3 3-11 0,1 5 0 16,-4-1-2-16,1 2 4 0,0 4-5 0,-3 5 1 15,-2 2 2-15,-1 4 5 0,-4 1 9 0,-1-1-6 16,-4-2 3-16,-3 2 1 0,-2 1 2 0,1-1 3 16,-1-2-2-16,-2-5 2 0,3-1 1 0,3-5 8 15,0-1-2-15,2-3 0 0,3-1 1 16,2-1-2-16,8-10-1 0,0 0 1 0,0 0 0 15,0 0-1-15,-1 4 2 0,1-1 2 0,5 0-1 16,1-2 2-16,2-1 10 0,2 0 11 0,0-1 17 16,4 0 11-16,4 1 4 0,3-5 5 0,-1 2 2 15,2-1 2-15,1-3-10 0,3 1-10 16,3 1-18-16,3-5-13 0,1-1-32 0,2-2-37 16,3-3-19-16,0-1-38 0,3-3-40 0,0-2-46 15,3-2-19-15,-5-2-9 0,0-2 21 0,-2-1 35 16,-5 2 22-16,-5-1 43 0,-4 4 57 0,-6 2 56 15,-4 2 26-15,-5 5 13 0,-8 15 7 16,0 0-2-16,0-8 3 0,-6 5 0 0,-6 3-10 16,-3 6 2-16,-4 2 0 0,-3 4 2 0,0 0 1 15,3 3-3-15,-1 1-5 0,-2 2-7 0,3-1-5 16,2 0-13-16,5 1-6 0,1 0-2 0,2-1-3 16,3-2 1-16,0 1-2 0,1-1 1 0,3-2-1 15,2 0 12-15,1-3 20 0,4-3 14 0,0-2 20 16,7-2 25-16,-2-2 14 0,3-1 19 0,5-3 18 15,1-2-1-15,1 1-16 0,3-5-10 0,-1-1-11 16,1-1-11-16,1-2-6 0,-2-4-18 16,0-1-16-16,0-2-9 0,-2 0-4 0,-3-3-6 15,-5-2-8-15,-1 1-25 0,-2 0-28 16,-4 1-31-16,-5 0-40 0,-4 3-47 0,-4 2-59 16,-8 5-62-16,-11 3-58 0</inkml:trace>
  <inkml:trace contextRef="#ctx0" brushRef="#br3" timeOffset="-58692.05">17068 16781 725 0,'-9'-4'153'0,"2"2"8"15,0 2 1-15,3 2-2 0,-2 3-1 0,6 2-77 16,0 3-43-16,-2 1-25 0,1 2-15 0,0 2-10 16,2 2 1-16,-1 4 4 0,1 2 0 0,-1 5 6 15,2 0 3-15,-2 2 3 0,0 1 4 0,0-2 4 16,1-1-6-16,2 0-18 0,-5-5-22 0,4-3-25 16,-2-4-28-16,-3-2-32 0,2-2-31 0,-2-6-49 15</inkml:trace>
  <inkml:trace contextRef="#ctx0" brushRef="#br3" timeOffset="-58439.96">17007 16683 1118 0,'2'-18'171'0,"-2"18"14"16,4-12 12-16,0 4 9 0,1 4 9 0,1 2-69 15,5 2-50-15,4 0-31 0,2 0-15 16,2 1-15-16,7 0-12 0,3 2-10 0,1-1-11 15,2 2-2-15,-1 2-1 0,1-2-5 0,-5 3-5 16,-3-1-3-16,-5 0-6 0,-2 0-6 0,-8 0-8 16,-5 2-5-16,-4 0-5 0,-2-2 3 0,-5 2 2 15,0 0 3-15,-2 3 9 0,-2 0 8 16,-2 1 9-16,-5 2 7 0,-2 1 1 0,-3-3-9 16,-7 0-26-16,3 0-42 0,-1 0-58 0,-1-3-64 15,1-2-62-15</inkml:trace>
  <inkml:trace contextRef="#ctx0" brushRef="#br3" timeOffset="-58254.52">17396 16455 494 0,'8'-8'163'0,"0"4"22"0,-2 1 23 15,-1 4 13-15,3 1 11 0,4 1-50 0,7 1-53 16,4-1-26-16,4 1-24 0,8 2-22 0,-1-5-22 15,3-2-12-15,2 2-12 0,5-3-4 16,-2-4-7-16,1 2-31 0,-3-3-31 0,-4-1-46 16,-4 2-56-16,-3-3-64 0</inkml:trace>
  <inkml:trace contextRef="#ctx0" brushRef="#br3" timeOffset="-57957.63">17705 16499 317 0,'-17'9'118'0,"-1"0"10"16,4 2 24-16,0-4 26 0,6 0 10 16,2 1-61-16,1 0-26 0,0 0-12 0,0 1-2 15,1 3-12-15,-1 1-24 0,1 2-25 0,-1 3-9 16,2 2-12-16,-3 3-2 0,2 3-1 0,1 3-4 16,-2 4 4-16,0 5 8 0,-3 2 21 0,1 1-1 15,0-1 1-15,0 0 1 0,-2-3-1 0,4 2 3 16,-2-2 0-16,3-4-7 0,1-5-21 0,-1-4-1 15,4-5 2-15,0-4 1 0,4-3 6 0,-4-12 13 16,0 0 19-16,3 8 14 0,4-3 9 16,0-4 14-16,-3-4 15 0,4-2 12 15,0 0 2-15,6-3-14 0,2-1-22 0,2 0-22 0,4-2-47 16,5-1-57-16,0-1-46 0,5 0-68 16,0-2-88-16</inkml:trace>
  <inkml:trace contextRef="#ctx0" brushRef="#br3" timeOffset="-57707.78">18321 16779 1149 0,'-17'-15'225'0,"5"1"24"0,0 2 24 0,3 2 27 0,9 10 22 15,0 0-100-15,0 0-49 0,0 0-33 16,0 0-26-16,0 0-26 0,0 0-26 0,0-1-29 15,1 2-28-15,-3 3-16 0,3 0-13 0,2 3-13 16,-2 4-8-16,3 1-12 0,-3 3-1 0,0 6 2 16,-1 3 3-16,-5-5 5 0,0 3 6 15,4 0-6-15,-4 2-12 0,4-1-3 0,-1 0-28 16,0 1-16-16,-1-1-29 0,1-1-22 0,2-1-35 16,0-4-32-16,5 0-36 0</inkml:trace>
  <inkml:trace contextRef="#ctx0" brushRef="#br3" timeOffset="-57358.27">18739 16910 958 0,'0'0'153'0,"0"0"16"16,0 0 12-16,8-8 13 0,-7 2 8 0,-1 5-72 15,-2 1-42-15,-7 2-19 0,0 3-16 0,0 1-19 16,-3-1-12-16,-1 0-13 0,13-5-8 0,0 0-1 15,-12 7 0-15,8-6 3 0,-1 1-2 0,-2-1 1 16,0-1 1-16,-1-1 1 0,-1-1 0 0,4 1 1 16,5 1 0-16,0 0 2 0,0 0 7 0,0 0 10 15,0 0 8-15,0 0 9 0,0 0 8 16,0 0 11-16,-2-2 7 0,1-1 10 16,4 0 2-16,1-1-3 0,1 1-1 0,5 1-2 15,-2 0-1-15,2 2-3 0,-10 0-2 0,9 1-9 16,1 1-10-16,-10-2-4 0,0 0-8 0,1 4-6 15,-1 0-10-15,-2 1-10 0,1 1-17 0,-3-2-25 16,-5 3-26-16,1 1-26 0,2 0-14 0,-2 2-10 16,-4 3-8-16,1 1-7 0,-2 3-7 0,-1 4-4 15,-5 0-27-15,-1 3-46 0,-5 0-87 0</inkml:trace>
  <inkml:trace contextRef="#ctx0" brushRef="#br3" timeOffset="-56857.99">19275 16536 160 0,'-5'-5'78'0,"-4"0"10"0,9 5 8 0,0 0 3 15,0 0 1-15,0 0-22 0,0 0-26 0,0 0-16 16,0 0-12-16,0 0-10 0,0 0-8 0,0 0-5 15,0 0-5-15,-4-5-9 0,4 5-1 0,0 0-7 16,0 0-5-16,0 0-6 0,-10-2-2 0,1 2 1 16,1 0 4-16,1-1 3 0,7 1 6 0,0 0 6 15,0 0 3-15,0 0 8 0,0 0 13 16,0 0 14-16,0 0 14 0,0 0 20 0,0 0 22 16,0 0 19-16,0 0 18 0,0 0 10 0,0 0 8 15,3 1-1-15,0-1-5 0,-1-1-13 0,3 1-10 16,-2 1-9-16,5-1-15 0,3-1-8 0,5-1-21 15,3-1-13-15,4 2-6 0,-8-2-7 16,4-1-13-16,2 0-13 0,3 1-5 0,3-1-14 16,0-1-15-16,0-3-20 0,-2-2-38 0,3 2-49 15,-2-3-58-15,2 2-38 0</inkml:trace>
  <inkml:trace contextRef="#ctx0" brushRef="#br3" timeOffset="-56507.72">19431 16493 371 0,'-15'1'113'0,"2"0"16"0,4-1 15 16,2 2 13-16,7-2 10 0,-6 3-28 0,3 2-32 15,-2-1-11-15,2 2-16 0,-4 1-11 0,2 4-7 16,-3 3-7-16,3-1-9 0,-2 2-10 0,-2 2 0 16,-2 0-8-16,4 0-10 0,-4 2-4 0,1-2-8 15,3 0-5-15,-1-3 1 0,5-1-5 0,1-2-14 16,0 0-17-16,4-4-4 0,-2-7-11 0,0 0-5 15,2 6-4-15,2-3-4 0,4-1 6 16,1-2 14-16,2-1 15 0,1 0 10 0,1 0 18 16,7 0 9-16,2 0 10 0,1-2 11 15,-1 0 0-15,2 1 2 0,-1 1 1 0,0 2-2 16,-3 1-9-16,1-1-5 0,-3 3-5 0,-4-2-9 16,-3 3 0-16,-3 2 1 0,0 0 2 0,-2 2 0 15,-2-1 0-15,-4 3 2 0,0-1-2 0,0 1 1 16,-3 2 2-16,-2-1 0 0,0 1-3 0,-1 0-4 15,-2 2 3-15,-2-1-4 0,1 0-3 0,-4-1-20 16,-2 0-33-16,-2 0-41 0,2-4-53 0,-4 2-57 16</inkml:trace>
  <inkml:trace contextRef="#ctx0" brushRef="#br3" timeOffset="-56324.96">19765 16764 850 0,'-13'-4'220'0,"-2"3"34"16,2 1 32-16,13 0 21 0,0 0 11 0,0 0-72 16,0 0-56-16,0 0-110 0,-8 3 28 15,7 0-39-15,2-1-31 0,4 0-28 0,2-2-24 16,3 0-28-16,4 1-30 0,0-2-34 0,3-2-47 16,4-1-55-16,0-2-68 0,3-3-69 0</inkml:trace>
  <inkml:trace contextRef="#ctx0" brushRef="#br3" timeOffset="-55857.03">20043 16576 789 0,'-7'-8'208'0,"7"8"33"0,-3-7 25 0,3 7 27 16,3-6 15-16,-1 3-53 0,5 0-43 0,-3 0-35 15,2 0-32-15,0 2-26 0,2-1-26 0,2 0-28 16,2 0-14-16,2 2-14 0,1-2-13 0,2-1-14 15,2 0-7-15,0-1-7 0,-2 1-1 16,6 0 1-16,-5 0-1 0,1 1-4 0,-1 2-12 16,-4 0-14-16,1 0-13 0,-2 3-15 15,-5 0-13-15,1 0-6 0,-9-3-7 0,5 6-2 16,-4 2 11-16,-1-1 13 0,0 2 9 0,-6-1 13 16,-2 2 14-16,-4 2 2 0,0-1 7 0,-4 1 3 15,-2 2 2-15,3-2 2 0,-4 1 1 0,0-1-2 16,1 1-4-16,2-3-11 0,1-1-24 0,1-3-27 15,4 2-24-15,10-8-16 0,0 0-8 0,0 0 1 16,0 0 4-16,0 0 17 0,-2 4 35 0,2-2 33 16,5-2 39-16,2-1 19 0,3-1 17 15,5-1 9-15,1 0 11 0,2 0 8 0,0 1 3 0,1 0 2 16,-6 1-6-16,2 2-3 0,-2 1-3 16,1 1-5-16,4 2-10 0,-7 0-6 0,1 1-7 15,-2 2-5-15,-1-1 1 0,0 1 0 0,-5-1 0 16,1 1-1-16,-1 0-2 0,-4 0-4 0,-3 1-6 15,2-1-1-15,-6 1-10 0,0 1 3 0,0 2 0 16,-3 1 1-16,0 2 0 0,-5-1-1 0,1-1-1 16,-7 1-7-16,1-2-13 0,-1 1-23 15,-3-5-30-15,-2 0-42 0,1-3-53 0,-2-4-47 16</inkml:trace>
  <inkml:trace contextRef="#ctx0" brushRef="#br3" timeOffset="-55341.81">20313 16317 658 0,'3'-22'118'15,"-3"6"19"-15,0 16 15 0,0-12 18 0,0 12 20 16,0 0-33-16,0 0-7 0,0 0-2 0,4-6-19 16,2 2-19-16,5 2-12 0,4 0-10 0,1 1-11 15,7 1-6-15,3-2-10 0,4 3-17 0,7-1 2 16,2 0 8-16,-1-1 4 0,-3 0-1 0,-3 0-6 15,-3 2-3-15,-6-1-4 0,-1 1 2 16,-22-1 4-16,0 0-4 0,0 0-3 0,0 0-2 16,0 0-2-16,0 0-5 0,0 0-4 0,0 0-5 15,0 0-9-15,0 0-8 0,13 3-5 16,-4 2-7-16,-4-1-4 0,-6 2-2 0,-2 4-3 16,0 6-2-16,0 6 5 0,0 9 0 0,3 4 3 15,-3 6 1-15,3 1 2 0,0 3 1 0,-1 3 4 16,1 2-2-16,0 0-2 0,0-1 2 0,0-6-1 15,-4-4 5-15,2-2-1 0,2-3-1 0,-2-3-1 16,2-3 3-16,0-3-2 0,0-3 1 16,0-3 0-16,0-4-2 0,0-15 0 0,-1 13 0 0,1-13 3 15,0 0-1-15,0 0 2 0,0 0 0 0,0 0-1 16,0 0-2-16,0 0-1 0,0 0 0 16,0 0-1-16,0 0 1 0,0 0-6 0,0 0-1 15,0 0-3-15,0 0-2 0,0 0 0 0,0 0-8 16,0 0-12-16,0 0-12 0,-2 6-15 0,-3 0-12 15,-3-2 2-15,-5 0 3 0,0-1 4 0,-2 3 9 16,-8-1 12-16,-3 1 14 0,1 1 11 0,-3 0 5 16,-1 1-10-16,-1 0-24 0,-1-4-28 0,-1 0-26 15,4-1-36-15,2-2-49 0,3-1-41 16,2-3-44-16</inkml:trace>
  <inkml:trace contextRef="#ctx0" brushRef="#br3" timeOffset="-55073.94">21256 16634 657 0,'-27'-6'149'0,"-1"1"23"15,7 2 27-15,4 1 19 0,1-1 15 0,16 3-33 16,0 0-29-16,0 0-21 0,0 0-26 0,0 0-23 15,-5 2-28-15,5-2-18 0,-2 1-14 16,4 0-12-16,2 2-10 0,2-2-4 0,2 2-5 0,3-1 2 16,3 0 3-16,0-2 0 0,5 2 1 15,2-4-11-15,2-1-16 0,3-1-22 0,6 0-36 16,2-3-40-16,3 0-45 0,-1-1-45 0,1 0-62 16,-1 0-70-16</inkml:trace>
  <inkml:trace contextRef="#ctx0" brushRef="#br3" timeOffset="-54757.8">21218 16516 1119 0,'-10'-7'218'0,"10"7"37"0,0 0 33 16,0 0 25-16,0 0 14 0,0 0-63 0,0 0-48 15,0 0-37-15,0 0-37 0,0 0-34 0,0 0-39 16,0 0-25-16,-7-1-17 0,3 5-16 0,1 3-9 15,3 2-11-15,0 5-6 0,0 6-2 0,1 5-2 16,1 6 0-16,-2 2 0 0,1 4 4 0,-2-5-2 16,1-1-4-16,0 0-2 0,0-2 0 0,0-2 8 15,0-4 1-15,0-6 2 0,0-4-2 0,0-4 3 16,0 0 6-16,0-9 5 0,0 0 2 0,0 0-4 16,0 0 2-16,0 0-1 0,0 0 2 15,0 0 1-15,0 0-4 0,0 0 1 16,0 0-6-16,0 0-4 0,0 0-12 0,0 0-17 15,0 0-22-15,0 0-19 0,1 2-22 0,2-1-31 16,-2-3-36-16,3-2-31 0,-3-3-29 0,3-3-25 16</inkml:trace>
  <inkml:trace contextRef="#ctx0" brushRef="#br3" timeOffset="-54573.99">21812 16256 790 0,'-14'-4'195'0,"14"4"26"16,0 0 32-16,0 0 27 0,0 0 17 16,0 0-81-16,0 0-45 0,0 0-38 0,-5-3-24 15,5 1-24-15,10 0-34 0,5 2-30 0,4-1-29 16,9 1-30-16,3 0-29 0,1 0-29 0,3 0-37 16,-1-2-40-16,-3 2-44 0,-7 0-52 0,0-1-44 15</inkml:trace>
  <inkml:trace contextRef="#ctx0" brushRef="#br3" timeOffset="-54262.35">21816 16283 278 0,'-21'6'64'0,"2"1"19"16,2 0 20-16,2 3 17 0,0-1 18 16,2 1-21-16,1 1-10 0,2 0-6 0,1 2-22 15,0 1-21-15,3-1-20 0,-2 0-15 0,4 2-19 16,1-1-3-16,-1 0 2 0,1 0 0 0,2 1-3 15,-2-1 3-15,3-2 0 0,0 0 0 0,3-4 2 16,3-1 2-16,2-3-2 0,1 1 2 0,1 1 3 16,3-1-2-16,5-2 1 0,0 1-1 0,2-1 2 15,6 0-3-15,-2 1 0 0,2-1 0 0,0 1 4 16,-1-1 5-16,-2 0 8 0,0 0 6 0,-7-1-2 16,-16-2 4-16,0 0 1 0,0 0-2 0,9 4-7 15,-2 2-4-15,-2 1-7 0,-8 1-8 16,-2 2 0-16,-5 1-1 0,0 1 0 0,-3 0-3 15,-4 3-6-15,2 0-14 0,1-2-30 0,-3-1-35 16,2 0-44-16,-2-3-60 0</inkml:trace>
  <inkml:trace contextRef="#ctx0" brushRef="#br3" timeOffset="-53973.6">22328 16337 750 0,'-2'-7'61'16,"-6"2"1"-16,-2 7 19 0,-3 2 31 16,0 8 18-16,2-1-43 0,-3 3-15 0,4 2-2 15,-3 4 1-15,3 1-4 0,-1-1-17 0,2 2-32 16,4-3-18-16,1 1-1 0,1-1 5 0,6-1-1 16,0 0-2-16,2-4 5 0,3-2 1 0,2-1 1 15,3-4 5-15,-2-1 14 0,5-2 11 0,-2-2 22 16,0-3 20-16,-3-2 14 0,2-1 13 0,0-1 11 15,-4-2-7-15,1-2-10 0,-6-2-18 0,1 0-25 16,0-5-28-16,-2-5-31 0,-1 0-31 16,2-2-26-16,-4 0-26 0,0-2-38 15,-5 0-39-15,2 2-43 0,-4 1-45 0,0 1-25 0</inkml:trace>
  <inkml:trace contextRef="#ctx0" brushRef="#br3" timeOffset="-53524.74">22221 16150 511 0,'-4'-13'134'0,"0"0"43"15,2 1 28-15,2 3 34 0,5 2 23 0,-1 1-36 16,3 0-33-16,2 1-11 0,4-1-23 0,4 1-35 16,2-1-22-16,3-1-27 0,2 2-16 15,5-2-7-15,6 1-5 0,3-2-13 0,6 0-6 16,-2 1-5-16,-4 2-7 0,2 0-7 0,-7 2-4 15,-1 1 0-15,-6 0 2 0,-2 0-1 0,-24 2 1 16,0 0 0-16,0 0 2 0,0 0-4 0,0 0-3 16,0 0-2-16,0 0-5 0,10 3 0 0,-6 2-4 15,-4 3-3-15,-1 6 0 0,-4 3 1 0,-1 4 1 16,-1 5 0-16,-2 5 2 0,1 7 4 16,-1 12 1-16,2 2 3 0,1 3-3 0,-1 1 2 15,-1 0 2-15,2 0 0 0,-2 0-1 0,2-3 2 16,3-4-2-16,1-4 0 0,-1-9 0 0,1-3 1 15,0-4-2-15,1-3-1 0,0-3 7 16,1-3-4-16,0-2 3 0,0-3-2 0,0-3 2 16,0 0-2-16,0-12 3 0,0 0 1 0,0 0-5 15,0 0 2-15,0 0 1 0,0 0 6 0,0 0 3 16,-4 8 8-16,4-8 2 0,0 0 3 0,0 0 6 16,0 0 0-16,0 0 1 0,0 0-4 0,0 0-6 15,0 0-9-15,-5 3-8 0,-3-1-19 0,3-3-11 16,-7 1-5-16,-5-1-5 0,-8-1-9 0,-3 0-11 15,-5-2-25-15,-7 1-47 0,-2-1-47 0,0 1-54 16,-3 1-69-16</inkml:trace>
  <inkml:trace contextRef="#ctx0" brushRef="#br3" timeOffset="-53272.06">23070 16330 636 0,'-1'-10'143'0,"1"10"18"15,0 0 21-15,0 0 25 0,0 0 19 0,0 0-40 16,0 0-30-16,0 0-20 0,0 0-19 0,0 0-16 16,0 0-21-16,1-8-22 0,-1 8-20 0,0-9-12 15,3 3-15-15,3 1-5 0,3 2-1 0,2 1 1 16,2 0-5-16,4 1-8 0,2-1-19 15,3-2-30-15,-2 1-28 0,1-1-38 0,3 0-48 16,-2-1-55-16,1 0-60 0</inkml:trace>
  <inkml:trace contextRef="#ctx0" brushRef="#br3" timeOffset="-53071.98">22986 16569 754 0,'0'0'324'0,"0"0"27"0,0 0 26 0,0 0 32 16,0 0 23-16,-4-4-135 0,4 0-77 0,4 1-56 15,6 0-33-15,1 1-27 0,6 0-27 0,0-2-31 16,3 0-22-16,4-1-17 0,2 1-29 0,-2-1-56 16,2 0-44-16,3-2-50 0,-4-1-62 0,3-1-91 15,-5-3-108-15</inkml:trace>
  <inkml:trace contextRef="#ctx0" brushRef="#br3" timeOffset="-51608.14">23960 16232 214 0,'0'0'92'0,"-10"-2"25"16,1 1 25-16,9 1 23 0,0 0 28 0,0 0-2 16,0 0 0-16,0 0-2 0,0 0-5 15,0 0-9-15,0 0-5 0,-3-3-11 0,3-1-17 16,3-2-16-16,2 0-27 0,3-4-18 0,2-1-19 16,1-1-17-16,6-1-19 0,1 0-14 0,4 0-10 15,-3-1-8-15,0 1-4 0,-1 2 0 16,0 1 0-16,-2 5-8 0,0 2-13 0,-5 1-14 15,1 6-15-15,-7 1-6 0,-1 1 1 0,-4 6-3 16,0 4 4-16,-4 2 9 0,-4 3 13 0,-2 3 9 16,-2 0 16-16,-5 5 9 0,-1-1 3 0,-4 6 1 15,0-2 0-15,-6-1 1 0,4-3 0 0,-2-1 5 16,3-2-2-16,1-2-2 0,4-4 1 0,3-2 2 16,4-2-2-16,11-15-2 0,0 0-11 15,-6 8-6-15,3 0-5 0,3-4-2 0,5 1-3 0,1-1 2 16,5-1 1-16,2-1 0 0,2 0 16 0,0 2 8 15,4-1 3-15,3 0 4 0,0-1 6 16,2 1-3-16,0-2-3 0,2-3-19 16,3-1-26-16,2-2-42 0,3-3-42 0,1-3-46 15,-2-6-50-15</inkml:trace>
  <inkml:trace contextRef="#ctx0" brushRef="#br3" timeOffset="-51389.47">24556 16188 374 0,'2'-16'171'0,"-3"2"13"0,-1 2 4 16,-6 5 2-16,1 3 5 0,0 3-64 0,-2 1-43 15,0 4-31-15,-1 1-22 0,2 2-12 0,-2 1-7 16,-4 2 3-16,1 2-5 0,0 1-1 0,2 2-9 16,-2 3-1-16,-1 1-1 0,2 0 1 0,2 1 1 15,0 1-4-15,5 2-1 0,1-4 1 16,4-2 0-16,1-2 1 0,2-2-2 0,-1-5 1 16,6-1 4-16,-2 1 9 0,-6-8 8 0,7 0 12 15,0 0 14-15,0-4 9 0,-1 0 12 0,2 0 6 16,-4 0-4-16,0-2-6 0,2-5-37 0,1 0-37 15,-3-6-40-15,5 1-46 0,-1-6-52 0,-4 0-59 16,0-5-50-16</inkml:trace>
  <inkml:trace contextRef="#ctx0" brushRef="#br3" timeOffset="-51174.99">24540 16142 801 0,'13'4'200'0,"4"0"27"0,-4-6 15 16,-6 1 13-16,6-1 19 0,4 1-39 0,4 0-39 15,4 0-40-15,3 0-58 0,6-1-29 0,5-2-13 16,3 0-12-16,-1 0-23 0,5 1-16 0,-3-1-12 16,-7-1-20-16,-1 0-24 0,-3 1-24 0,-3-1-36 15,-7-1-41-15,-4 1-53 0,-6-3-65 0,-3 0-60 16</inkml:trace>
  <inkml:trace contextRef="#ctx0" brushRef="#br3" timeOffset="-50991.83">24915 15940 391 0,'-9'1'115'0,"9"-1"22"0,0 0 11 0,-8 3 8 15,5 2 2-15,-1-1-40 0,1 2-27 0,3 1-17 16,-2 2-22-16,-1 2-22 0,1 2-13 0,2 2-7 15,-3 4-3-15,2 1 0 0,-4 1-7 0,1 6 0 16,0 1 4-16,-4 4 0 0,2 0 5 0,1 4 2 16,-3-1 1-16,3 2-18 0,-4-1-36 0,3-2-48 15,2-3-52-15</inkml:trace>
  <inkml:trace contextRef="#ctx0" brushRef="#br3" timeOffset="-50274.02">25138 15994 793 0,'-4'-25'148'0,"-3"2"19"0,3 6 18 0,2 4 20 15,-3 3 13-15,5 10-64 0,0 0-22 0,1-5-9 16,3-1-14-16,-2 4-20 0,5 0-16 16,2 4-20-16,3-1-12 0,4 2-13 15,3 1-14-15,3-2-10 0,5 1-5 0,1-1 2 16,1-1-2-16,6 0 1 0,1 0-1 0,2-2 1 15,-2 1 0-15,0-2 0 0,-4 1 2 0,-3-2 0 16,-3 0 1-16,-6 3 1 0,-5-2 0 0,-15 2 0 16,0 0 3-16,0 0 6 0,0 0 4 0,0 0 4 15,0 0 2-15,0 0 0 0,0 0 1 0,0 0 1 16,0 0-5-16,0 0-5 0,0 0-3 0,0 0-7 16,0 0-2-16,0 0-4 0,0 0-5 0,0 0-8 15,0 0-1-15,0 0-7 0,0 0-6 0,0 0-6 16,0 0-8-16,0 0-3 0,0 0-5 0,0 0-2 15,0 0-6-15,0 0-3 0,0 0 3 16,0 0 1-16,0 0 9 0,0 0 3 0,0 0 8 16,0 0 9-16,0 0 12 0,0 0 12 0,0 0 13 15,0 0 9-15,0 0 10 0,0 0 12 0,0 0 11 16,0 0 9-16,0 0 8 0,0 0 4 0,7-4-2 16,-2 0-1-16,-5 0-4 0,-3 1-3 0,0 1-5 15,-5-2-5-15,4 1-9 0,-6 1-6 16,10 2-8-16,-8-3-8 0,0 0-9 0,1 3-15 15,-5 3-14-15,-2 1-14 0,-5 1-6 0,-5 4-5 16,-6 4-2-16,-4 3 1 0,-3 2 2 0,1 1 7 16,-1 5 6-16,1 1 8 0,3 0 2 0,1-1 1 15,6-1-6-15,6-2 1 0,6-3 1 16,7-2 1-16,5-3 0 0,2-1 0 0,4-2 5 16,0-3 0-16,2-3 7 0,4 0 5 0,2 1 2 15,0 0 3-15,5-2 7 0,-2 2 5 0,4-1 4 16,2 1 4-16,-1-2 2 0,5 1-2 0,-2 2 4 15,5-1-6-15,-3-1-3 0,1-1-5 0,1 0-3 16,0-1-2-16,0 2 0 0,2-1-7 0,-3 1-6 16,2 0 2-16,-9-1-3 0,0 1-3 0,-1-2-3 15,-4 3-1-15,-14-5-3 0,9 5 7 0,-5 2 0 16,-4 0-1-16,-5 2 1 0,-4 0 5 16,-5 2 2-16,1 5 4 0,-5 1 1 15,-1 3-1-15,-2 1 5 0,1 2 2 0,-2-1 1 16,-1 0-7-16,-1 0-13 0,-1-5-22 0,-1-2-30 15,3-4-49-15,1-1-65 0,1-8-76 0</inkml:trace>
  <inkml:trace contextRef="#ctx0" brushRef="#br3" timeOffset="-49962.01">26148 15813 541 0,'19'-19'100'0,"-19"19"4"0,0 0-1 0,0 0 2 15,9-8-2-15,-9 8-44 0,-9 7-26 16,-6 4-11-16,-2 3-3 0,-1 3-4 0,1 3 4 16,0 3-2-16,-1 3 4 0,0 5-4 0,4-1-3 15,0 0-1-15,2 1-6 0,2 1 0 0,4 0-2 16,3 1 1-16,0-3-3 0,5-3 3 0,2-2-4 16,2-4 4-16,3-3 8 0,1-2 17 15,4-6 27-15,3-2 20 0,1-4 22 0,1-4 32 16,0 0 38-16,-2-3 31 0,-3 1 26 0,0-4 17 15,-4-2 0-15,-1-3-10 0,0-2-18 0,0-6-32 16,-3-3-38-16,1-3-37 0,-2-3-37 0,0-3-43 16,-1-1-43-16,-2 2-27 0,5-1-48 0,-7 4-38 15,-5 2-57-15,-3 5-65 0,-9 4-71 16,-4 5-60-16,-7 5-54 0</inkml:trace>
  <inkml:trace contextRef="#ctx0" brushRef="#br3" timeOffset="-47787.63">13703 7841 269 0,'-11'3'57'16,"1"0"8"-16,10-3 16 0,0 0 12 0,-9 2 13 16,9-2 11-16,0 0-9 0,0 0-4 0,0 0-12 15,0 0-5-15,0 0-12 0,0 0-10 0,0 0-7 16,0 0-6-16,0 0-7 0,1-1-8 0,2-1 10 15,1 0 14-15,5 0 12 0,2-1 9 0,6-2 6 16,1-2-3-16,1-2-3 0,1 0 0 0,8-4-12 16,-7 0-13-16,2-1-15 0,0-1-10 0,3-1-10 15,2-2-2-15,-3 2 0 0,5-3-2 16,-5 2 0-16,5-1 1 0,-7 1-4 0,2 3 1 16,-1 2-3-16,-3 0-1 0,-6 4-3 0,1 1-6 15,-9 4 0-15,-7 3-3 0,0 0-2 0,0 0-1 16,5 2-4-16,-2 3 2 0,0 5 0 0,-5 6-2 15,-2 6 2-15,-2 5-1 0,1 4 2 0,0 2-2 16,-4 4 5-16,2 2-2 0,1-2 0 0,2 3 3 16,-2 3 4-16,-2-1 16 0,2-1 4 0,-3-3 5 15,-1 0-3-15,-2 2 1 0,1 1-3 0,-2 0 0 16,1 1-2-16,-1-2-17 16,0-5-3-16,0-3-2 0,2-4-17 0,3-4-30 0,1-4-28 15,2-5-31-15,5-15-34 0,0 0-27 16,0 0-20-16,0 0-19 0,-1 6 3 0,1-8-26 15</inkml:trace>
  <inkml:trace contextRef="#ctx0" brushRef="#br3" timeOffset="-47592.02">13915 8082 801 0,'-14'15'157'0,"2"-3"40"0,2-2 32 16,10-10 24-16,0 0 18 0,0 0-49 0,0 0-38 15,0 0-29-15,0 0-20 0,0 0-37 16,0 5-27-16,4-5-22 0,7-1-12 0,10-3-12 16,7-2-3-16,-1-1-1 0,7-4-4 0,7-2-3 15,4-3-16-15,7-4-31 0,1 0-49 0,-1 0-46 16,2-2-61-16,-7-1-87 0,2 0-75 0</inkml:trace>
  <inkml:trace contextRef="#ctx0" brushRef="#br3" timeOffset="-47289.44">14636 7670 367 0,'-14'0'154'0,"2"4"23"0,1 0 15 15,0 2 13-15,1 6 10 0,0 0-54 16,4 3-30-16,-3 2-11 0,1 3-21 0,0 0-24 16,1 2-14-16,0 1-13 0,2 3-10 0,1-2-6 15,1 2-10-15,3-4-18 0,-2 1-6 0,4-3 2 16,1-1-2-16,3-2 0 0,1-2 1 0,1-2-2 15,0-3 1-15,2-2 0 0,0-4 2 0,2-1 0 16,1-3 1-16,0-3 0 0,3-2 5 0,-2-2 10 16,0-3 8-16,-1 0 8 0,-1-2 21 0,4 0 19 15,-6-1 15-15,0-3 11 0,-3-1 2 16,2-1 1-16,-8-2-4 0,4-2-6 0,-3-2-23 16,-2-3-20-16,-5-1-18 0,3 0-13 0,-7 1-19 0,1 2-26 15,-1 2-31-15,-2 5-42 16,-7 2-53-16,-5 5-53 0,-4 5-71 0,0 6-89 15</inkml:trace>
  <inkml:trace contextRef="#ctx0" brushRef="#br3" timeOffset="-44608.12">15085 7766 258 0,'-4'8'91'16,"4"-8"22"-16,0 0 20 0,0 0 16 16,0 0 18-16,0 0-15 0,0 0-22 0,4 6-13 15,0-3-15-15,2-2-21 0,3 1-15 0,5-1-9 16,5-3-13-16,5 0-9 0,1-3 2 0,3-4 7 16,4-2 2-16,-5 1 8 0,3-2-6 15,0 2-5-15,-5-1-1 0,-3 0 0 0,-3 2-3 0,-2-1-11 16,-3 3-3-16,-4 2-1 0,-10 5 6 15,0 0 5-15,0 0 2 0,0 0 3 0,0 0-1 16,0 0-1-16,0 0-5 0,0 0-6 0,4 2-7 16,-1 3-8-16,-5 0-7 0,1 3-8 0,0-1-4 15,-3 7-6-15,0 3 3 0,0 1-4 0,3 8 0 16,-4 4 0-16,4-1 3 0,1 4 2 0,-2 4 2 16,0 3 6-16,-2 3-6 0,0 0 4 0,3 1 0 15,-3 0 1-15,-1-1-1 0,1 0 2 16,-2-1 0-16,2-4-2 0,0-3 3 0,0-3-2 15,1-2 4-15,2-5-2 0,0-3-2 0,1-5-10 16,-5-5-14-16,5-12-12 0,0 0-13 16,0 0-13-16,0 0-15 0,0 0-14 0,0 4-16 15,0-5-15-15,0-3-8 0,1-3-8 0,2-7-27 16</inkml:trace>
  <inkml:trace contextRef="#ctx0" brushRef="#br3" timeOffset="-44407.65">15303 8107 479 0,'-12'5'171'0,"3"0"37"0,0 2 32 0,9-7 27 16,-4 6 21-16,4-6-34 0,0 0-23 0,0 0-26 15,0 0-20-15,0 0-21 0,0 0-18 0,0 0-18 16,1 3-15-16,3-2-18 0,6-2-17 16,0-1-14-16,7-3-21 0,5-2-14 0,5-3-22 15,6-1-24-15,3-4-23 0,3-3-37 0,2 1-31 16,3-1-28-16,2 0-29 0,-5-1-40 0,2 0-43 15,-3 1-38-15,-6 0-26 0,-3-1-2 0</inkml:trace>
  <inkml:trace contextRef="#ctx0" brushRef="#br3" timeOffset="-44124.17">15939 7671 326 0,'0'-12'82'0,"0"12"8"0,-5-6 8 0,0 4 5 15,-1 4 3-15,-1 4-28 0,-2 4-17 0,-1 4 4 16,-2 3 7-16,-2 6 13 0,1 0 0 0,2 4 0 15,-3 1-3-15,2 0-3 0,1-2-8 0,2 3-20 16,4-6-19-16,-3-3-22 0,7-1-7 0,1-4-6 16,1-2-1-16,4-3 2 0,2-3 4 0,3 1-1 15,-1-2 5-15,3-3 11 0,1 0 11 0,1-2 14 16,0-2 24-16,2-1 16 0,2-2 17 0,-2 0 9 16,1-2 7-16,-4-1 4 0,2-1 8 0,-2 0 8 15,-4 1-4-15,1-1-9 0,-1-1-13 0,-4-2-10 16,3-1-10-16,-8-1-17 0,-2-1-27 0,-1-2-24 15,-1-2-31-15,-4-2-24 0,2-2-31 16,-3 1-35-16,-4 0-48 0,-5 2-58 0,-2 0-41 16,-5 8-47-16,0 0-43 0</inkml:trace>
  <inkml:trace contextRef="#ctx0" brushRef="#br3" timeOffset="-42640.4">13555 7800 185 0,'0'0'42'0,"0"0"12"0,7-1 11 0,-7 1 12 15,0 0 14-15,0 0-3 0,9-2 3 16,-9 2 4-16,0 0 6 0,0 0 0 0,0 0 3 15,0 0-1-15,0 0-3 0,0 0-5 0,0 0-9 16,0 0-5-16,0 0-5 0,0 0-1 0,0 0-3 16,0 0-8-16,0 0-3 0,0 0 1 0,0 0-2 15,0 0-5-15,0 0-4 0,0 0-6 0,0 0-5 16,0 0-4-16,0 0-2 0,0 0-7 0,0 0-1 16,0 0-2-16,0 0-5 0,0 0-2 0,0 0-2 15,0 0-4-15,0 0-3 0,0 0 0 16,0 0 0-16,0 0-1 0,1-1-4 0,-1 1-2 15,0 0 1-15,0 0 0 0,0 0 1 0,0 0 1 16,0 0-4-16,-1-1-1 0,1 1 4 0,-3-1-3 16,3 1 3-16,0 0-3 0,0 0-2 0,0 0 1 15,0 0 1-15,0 0 0 0,0 0-3 0,-4-3-4 16,2-1-14-16,2 4-6 0,0 0-11 0,0 0-15 16,0 0-12-16,0 0-12 0,-4-2-8 0,-2 0-7 15,6 2 0-15,0 0 0 0,-8 0 0 0,8 0 7 16,0 0 3-16,0 0 4 0,0 0 1 15,-9-1 3-15,9 1 2 0,0 0-4 0,0 0-2 0,0 0-7 16,0 0-5-16,-9-6-32 0,8-1-22 16</inkml:trace>
  <inkml:trace contextRef="#ctx0" brushRef="#br4" timeOffset="-29300.04">19853 4324 269 0,'-8'-9'86'0,"3"-1"25"0,-1 3 16 0,6 7 9 15,0 0 1-15,0 0-25 0,0 0-23 0,0 0-21 16,0 0-24-16,0 0-24 0,0 0-20 0,-6-2-9 16,6 2-2-16,0 0-3 0,0 0 4 0,0 0 3 15,0 0-2-15,0 0 3 0,0 0 4 16,0 0 3-16,0 0 15 0,0 0 22 0,0 0 17 16,0 0 18-16,0 0 21 0,0 0 9 0,0 0 12 15,0 0 6-15,0 0-1 0,0 0-11 0,0 0-10 16,0 0-14-16,0 0-15 0,0 0-12 0,0 0-13 15,0 0-11-15,0 0-14 0,0 0-12 0,0 0-19 16,-4 3-16-16,2 3-3 0,2 5-2 0,0 6-1 16,2 7 2-16,4 8-2 0,-2 6 5 0,3 6 8 15,1 10 12-15,1 6-1 0,0 3 1 16,0 4 2-16,0 3-2 0,0 2 3 0,1-1 0 16,-5-3 2-16,1-2 0 0,0-5 0 15,0-7 2-15,-2-8-2 0,2-8 3 0,-3-5 0 0,1-7 1 16,-4-7-1-16,2-5 2 0,-2-14 1 15,0 0 2-15,0 0 1 0,0 0 0 0,0 0 2 16,0 0 1-16,0 0 4 0,0 0-4 0,0 0 4 16,0 0-2-16,0 0 2 0,0 0 0 0,0 0-2 15,0 0-2-15,0 0-2 0,0 0 0 0,0 0-4 16,0 0-2-16,0 0-1 0,0 0-4 0,0 0-3 16,0 0 1-16,0 0 1 0,0 0-1 0,0 0 2 15,0 0-2-15,0 0 2 0,0 0 1 0,0 0-1 16,0 10-3-16,-2-4-1 0,-1 3 1 15,0 0 0-15,-3 1 2 0,1 4-1 0,-3 3 3 0,1 0 2 16,-1 3 3-16,-2 2 0 0,2 3-1 16,2-2 2-16,1 3-1 0,1-3-2 0,-1-3-2 15,5-3 2-15,0-5-1 0,0 0-2 0,0-12 3 16,0 0 0-16,0 0 4 0,5 9 0 16,0-4 3-16,1-4 12 0,-2 0 8 0,4-4 7 15,-4-2 12-15,6 1 22 0,-6-1 11 0,5 1-1 16,0-2 2-16,-2 1-11 0,5-2-7 0,2 1-2 15,8-2-14-15,6-1-20 0,5-3-11 0,8-3 3 16,12-2-2-16,14-3-1 0,14-1 2 0,9-4-2 16,10 2-4-16,10-2-1 0,6-1-2 15,6-1-1-15,6 2-1 0,5 0-3 0,-2 0-2 0,3 3-1 16,-5 1 2-16,2 2 0 0,1 0-2 16,-7 2 0-16,-2 2 2 0,-1 3-1 0,-6-1-2 15,-1 3 2-15,-5 2 1 0,-8 0-4 0,-1 0 2 16,-4 2 0-16,-3 3-1 0,-2-1-1 0,-3 0 4 15,-3 2-4-15,-3-1 1 0,-2 1 1 0,-1 0-3 16,0-1 3-16,-6 2-1 0,-3-2 2 0,-4 1-1 16,-1 0 2-16,-3-1 1 0,1 0-1 15,-5 0 4-15,-2-1 0 0,-3 2-1 0,-4 0 0 16,1-1 0-16,-1-1 1 0,0-3 0 0,-3 3 1 16,2-1-3-16,-1-2-3 0,1 2 2 0,5-1 0 15,-1-3-1-15,5 1 0 0,-1-1-2 0,3 1 0 16,2 2 0-16,2 0-1 0,5-2 1 15,-4 2-3-15,0 3 3 0,-1-1-6 0,4 2 1 16,-4 0-2-16,0 1 1 0,0 1 2 0,-8 0 0 16,3 3 2-16,-4 0-5 0,-5-1 4 0,1 0 5 15,-3 0-4-15,-3-1 2 0,-4 0 0 0,-3-1-1 16,-2 0-1-16,3 0 5 0,-5-2 0 0,2 0-1 16,1 0 2-16,4-2-3 0,0 0 1 0,-4-2-1 15,4 1 0-15,1 1-1 0,0-1 2 0,2 0-4 16,-2 0 1-16,-5-1 1 0,-2 0 1 0,-6 1 1 15,-5 2-2-15,-3 0 0 0,-5 1 0 16,-16 2 1-16,16-2-1 0,-16 2 3 0,0 0-4 16,0 0-1-16,10-2 5 0,-10 2-2 15,0 0 1-15,0 0-3 0,0 0 2 0,9-2-1 16,-2-1 3-16,-7 3-2 0,6 0-2 0,-1-2 1 16,0 1-2-16,1-1 5 0,1 1-3 0,2 0-4 15,-1 0 0-15,3 1 1 0,-2 0-7 0,-2 0-8 16,1 1-8-16,1 2-2 0,-9-3-2 0,7 2 3 15,0 1 0-15,-7-3-1 0,8 3 8 0,-8-3 8 16,0 0 6-16,0 0 4 0,0 0 2 0,0 0 0 16,0 0 0-16,9 0 3 0,-4 0-3 15,-5 0 2-15,0 0 1 0,6 0-5 0,-6 0 2 16,5 0 0-16,3 0 0 0,0-3-1 0,-2 2 4 16,3-1-3-16,0 0 1 0,1-2-1 0,2 3 0 15,0-1 1-15,0 1-1 0,-2-1 2 0,-10 2-5 16,9-1 2-16,1 1-2 0,-10 0 1 0,11-3 2 15,-1 2-1-15,-1-1-1 0,1 2 0 0,-6 0-1 16,5 2 1-16,1-2-1 0,3 2 3 0,1 0-2 16,4-1-13-16,-4 2 1 0,5-2-1 15,-3 0 2-15,-1 0 0 0,0 1 2 0,-2-4-2 16,-3 2 2-16,-10 0 9 0,0 0 2 0,0 0 2 16,0 0-2-16,0 0 0 0,0 0-2 15,0 0 1-15,0 0 1 0,0 0 1 0,0 0 2 16,0 0 0-16,0 0 1 0,0 0-1 0,0 0 1 15,0 0 5-15,0 0-2 0,0 0 7 0,0 0 3 16,0 0 2-16,0 0-1 0,8-3 3 0,-3-1 3 16,-5 4-1-16,0-5 1 0,0-2-9 0,-5-3-3 15,5 1-4-15,-4-4-1 0,1-2-3 0,0 0-4 16,-1-4-2-16,1 0-5 0,2-2 1 0,2-1-1 16,2-2-7-16,-1-1-3 0,3-3 4 0,2-1-1 15,-2-1 0-15,4-2 2 0,-3-1 3 0,3 1 0 16,0-3 9-16,1 0 3 0,0 1-3 15,-2 1 4-15,0 1-2 0,1 1-1 0,-2 2-1 0,-1-1 2 16,0 4 0-16,-3 0 0 0,-2 0-1 16,1 4-2-16,1 2 2 0,-3 0 1 0,0 2-1 15,0 2 0-15,0 1-1 0,0 0 2 16,0 1-1-16,0 4 0 0,1 0 1 0,-1 2-2 16,0 0 3-16,0 2-5 0,0-2 2 0,-1 1-1 15,2 0 2-15,-1 1-2 0,1 0 0 0,-2-3 2 16,1-3-5-16,-1-5 5 0,-3 2-2 0,3-4 1 15,0-1-4-15,-2-2 2 0,-2-1 1 16,1-2-2-16,-2 1 4 0,4 1-2 0,-2 2 1 16,1 2 0-16,-2-2 1 0,2 1 1 0,-1 3-2 0,0 2 0 15,2 1 0-15,-1 2 0 0,1 2-2 16,2 10 2-16,-3-9 0 0,3 9 0 0,0 0 2 16,0 0-2-16,0 0 0 0,0 0-2 0,0 0 4 15,0 0-2-15,0 0-2 0,-2-8 2 0,2 8 0 16,-3-7 2-16,3 7-1 0,0 0 1 0,0 0-2 15,0 0 0-15,0 0 1 0,-4-7-1 0,2 3 1 16,0-1-1-16,2 5-1 0,0 0 2 0,-1-6 1 16,0 1-1-16,-3-1 0 0,1-2-1 15,1 2-2-15,0-3 2 0,1 3-2 0,-2-1 2 16,0-1 0-16,0 1-2 0,-2-2-3 0,3 1 2 16,-2-1 3-16,-1 2-4 0,1-1 1 15,-4 2-5-15,3 0-1 0,-1-1 5 0,2 3 1 0,4 4 1 16,-8-6-3-16,3 1 2 0,-3 1 1 15,2 1 0-15,-2-1 4 0,1 0-2 0,0-1-2 16,1 1 1-16,-3 0-2 0,1 1 3 0,8 3 1 16,0 0 1-16,0 0-5 0,-6-4 1 0,6 4 1 15,0 0 0-15,-8-3-1 0,8 3-1 0,-7-2-2 16,-2 1 2-16,-4 0 2 0,-6 0-4 0,-4 0 1 16,-8 0 0-16,-2 1 0 0,-3 0-1 0,-6 0 4 15,-6-2-2-15,-3 0 0 0,-1-1 2 0,-2 1 1 16,2 0-2-16,4 0 4 0,0 0-1 0,-1-3-1 15,2 1 0-15,5 0 0 0,6 2 0 16,1-2 0-16,5 1 3 0,5 0-3 16,5 1 0-16,3 1 0 0,17 1 0 0,0 0-1 15,-11 0-1-15,1 0 1 0,1 0-1 0,1 1 2 16,-1 0-2-16,-5 2 2 0,-4 1-2 0,-1 0 1 16,-4-1-1-16,-5 1 1 0,2 0-4 0,-3 0 4 15,2 0 0-15,-1 0-4 0,2-1 3 0,3 0 2 16,4-1-2-16,-4 1 1 0,0-2 2 0,-1 1-2 15,-2 0 2-15,-1 0-1 0,2-1-1 0,-2 1-1 16,-4-1 1-16,-1 1 1 0,0 0 0 0,0-1-3 16,-1 1 0-16,1-1 3 0,0 2 2 0,-1 1-4 15,-2-1 4-15,2 0-2 0,0 1-3 16,1-1 4-16,1 1 2 0,5 0-4 0,2 0 1 16,4-3 0-16,2 0 0 0,6 1-2 0,1 0 2 15,11-2 0-15,0 0-1 0,-9 3 2 0,1-2-2 16,2 1 1-16,-2-1-1 0,3 1 1 0,-5 0 0 15,1 1-3-15,-3 2 0 0,1 0 2 16,-2 0 1-16,-1 0 0 0,0 1-3 0,0-1 2 16,-1 1 1-16,-1 0 0 0,-2 0 0 0,-3-1-3 15,-3 0 3-15,0 1 0 0,-4-2 3 0,0 2-3 16,-2-1 0-16,-2 0 1 0,1-2 0 0,0 1 2 16,0 1-4-16,3-2-1 0,4-1 2 15,-2 1 0-15,2-2-1 0,3 1 1 0,-4 0-1 0,3 1 1 16,3 0 0-16,-2-1 2 0,0 0-2 15,0 0 2-15,3 1-1 0,-2 1-2 0,5-2 2 16,-5 1-2-16,1-2 4 0,-1 2-3 0,-3-1 0 16,1 1 0-16,-1 0 0 0,0 0 0 0,-1 0 0 15,-3-1 2-15,4 1-4 0,0-1 0 0,0 2 2 16,0-1 0-16,4 0 0 0,-2-1 0 0,3 0 0 16,3 0-3-16,-2 1 3 0,3-1-1 0,-1 0 0 15,-3 1 1-15,0-1 0 0,-2 0 1 0,-3 0-1 16,-4 0 1-16,-5 2 1 15,-2 0 1-15,-1-1-2 0,1-2 0 0,0 2-1 0,2-1-1 16,0 0 1-16,3 0 0 0,2 0 0 16,0 0 0-16,4 0 1 0,0-2-2 0,0 0 2 15,0 1 1-15,0-1-2 0,-3 2 0 0,3 0 0 16,-1 0 0-16,1-2-2 0,-3 2 4 0,3 0-2 16,-2 1-2-16,2-1 2 0,-7 0 0 0,5 2 2 15,-5-2-4-15,0 0 2 0,0 2-1 0,3 0 1 16,-2-1 1-16,0 1 1 0,2-2-4 0,1 1 0 15,2 0 3-15,2 0 0 0,3-1-1 0,2 0-1 16,1 0 2-16,-1 0-2 0,2 0 2 16,-3 0 2-16,-3 1-6 0,1 0 1 0,-2-1 2 15,-1 1 1-15,-2 1-4 0,0-1 3 0,0 0-1 16,1 0-2-16,-2 0 4 0,1 1-1 0,-1 2 0 16,-3-1-1-16,-1 2 2 0,0-2-2 0,0 0 1 15,-1 2 0-15,3 0-1 0,-3 0 1 16,3 0 0-16,3-1-2 0,0-1 1 0,5-1 1 15,-1-1 0-15,2 1 1 0,1-1 1 0,3-1-2 16,-2 1 1-16,1-3 0 0,0 4-1 0,0 1 0 16,-2-1 2-16,-3 1-4 0,0 2 2 0,-2-1 2 15,-4 1-5-15,-4 0 2 0,-2 1 2 0,-4-1-1 16,-5-1 0-16,-1-1 1 0,4 0-2 0,-1-1 1 16,3 0 0-16,-1-1 0 0,-2 1-1 15,3 0 2-15,-1-3-2 0,0 3-1 0,5-2 4 16,0 1-4-16,-4-1 2 0,2-1 2 0,-4 0-4 15,0 1-1-15,-3 0 3 0,-1-1 2 0,-2 4-4 16,-2-1 2-16,-2 2 2 0,-3-1-4 0,-2 2 5 16,0 0-1-16,2 1-2 0,-1-1-2 0,0 0 4 15,7 1-2-15,5-2 0 0,5-1 1 0,5-1-2 16,4 0 1-16,7-1 1 0,2-1-39 0,1 1 36 16,6 0 4-16,1-2-2 0,2 0-2 15,-2 1 4-15,-1 1-1 0,0-1-2 0,-3 1 40 16,0 1-39-16,-5 1-1 0,1 0 0 0,-8 3 2 15,1 0-2-15,-6 2 2 0,-4 0 0 16,-2 1-2-16,-1-1 2 0,-3 1 1 0,1 1-1 16,1-3-2-16,-2 1 4 0,4-3-5 0,4 0 4 15,1-2-1-15,5-1-1 0,5-1 1 0,1 0-1 16,5-2 3-16,2 1-3 0,4 0 0 0,10-2 1 16,0 0 1-16,0 0-1 0,0 0-2 0,0 0 4 15,0 0-5-15,0 0 2 0,-9 1 2 0,-2 0-4 16,5-1 1-16,6 0 1 0,-6 1 0 0,2 1-2 15,4-2 4-15,0 0-4 0,0 0 2 0,-7 2 2 16,7-2-2-16,0 0 0 0,0 0 0 0,0 0 1 16,0 0-1-16,0 0 0 0,0 0 0 15,0 0 0-15,0 0 2 0,0 0-2 0,0 0 1 16,0 0-2-16,0 0 2 0,0 0 2 0,0 0-2 16,0 0 1-16,0 0 0 0,0 0 0 15,0 0 1-15,0 0-2 0,0 0 1 0,0 0-1 16,0 0 1-16,0 0-2 0,0 0 0 0,0 0 0 15,0 0-2-15,0 0 2 0,0 0-1 0,0 0 1 16,0 0 0-16,0 0-2 0,0 0 2 0,0 0 0 16,0 0 0-16,0 0 0 0,0 0 2 0,0 0-2 15,0 0 0-15,0 0 0 0,0 0 0 0,0 0 1 16,0 0 1-16,0 0-1 0,0 0-2 0,0 0-1 16,0 0-1-16,0 0-5 0,0 0-18 15,0 0-22-15,0 0-21 0,0 0-33 0,0 0-44 16,0 0-59-16,0 0-80 0</inkml:trace>
  <inkml:trace contextRef="#ctx0" brushRef="#br4" timeOffset="-24773.23">7372 8797 396 0,'-4'-5'94'15,"4"5"16"-15,0 0 13 0,0 0 2 0,-5-4-1 16,5 4-35-16,0 0-28 0,-8-3-20 0,2 0-13 15,1 4-16-15,-2 5-14 0,1 1-2 0,-3 0 0 16,1 4-2-16,-2 2 2 0,-3 1 0 0,5-1 1 16,1 3 0-16,-2 1 0 0,-1 1 3 0,1 1-1 15,1-1-1-15,0 3 0 16,1 1 3-16,3 0 2 0,-1 1-2 0,0 0 2 16,2 1-1-16,2-1-2 0,1-3-2 0,0-3 4 15,1 0-7-15,3-4 1 0,-1-4-2 0,3-2-1 16,-1-3 2-16,5-4 5 0,2-2 19 0,2-1 18 15,0-1 20-15,5-2 6 0,-2-2 9 0,3 0 10 16,2-2 9-16,1 1 5 0,-1-3-8 0,-1 2-6 16,-3 0-2-16,-1-2 12 0,-2 2 16 0,-3 0 13 15,-3 2 11-15,-3 1 11 0,-2-1 10 0,-2 0 2 16,-2 0-6-16,0-1-12 0,0 0-11 0,-2-1-17 16,-2 1-17-16,-1-2-17 0,4 0-23 15,-3-1-17-15,-1 0-12 0,1 1-20 0,-3-1-23 16,1 0-28-16,-2-1-27 0,1 2-38 0,-6-1-45 15,0-1-53-15,-3 4-55 0,-5 4-47 0,2 1-57 16</inkml:trace>
  <inkml:trace contextRef="#ctx0" brushRef="#br4" timeOffset="-19902.05">8713 8986 178 0,'0'0'47'0,"0"0"10"16,0 0 12-16,0 0 10 0,0 0 9 0,0 0-6 15,0 0-4-15,0 0-6 0,0 0-3 0,0 0-5 16,0 0-7-16,0 0-9 0,0 0-6 0,0 0-8 15,0 0-7-15,0 0-6 0,0 0-4 16,0 0-4-16,0 0-3 0,0 0 3 0,0 0 2 0,0 0 11 16,0 0 1-16,0 0 8 0,0 0 6 15,0 0 6-15,0 0-1 0,0 0 1 0,0 0-6 16,0 0-9-16,0 0-2 0,0 0-9 0,0 0-5 16,0 0-6-16,0 0-3 0,0 0-3 0,0 0 0 15,0 0-1-15,3-5-1 0,-6 7-2 0,3-2 0 16,0 0 1-16,-2 2-1 0,2-2-3 15,0 0 0-15,0 0 5 0,0 0 3 0,0 0 11 16,-3 2 12-16,2 0 5 0,1-2 12 0,0 0 10 16,0 0 8-16,0 0 4 0,0 0 4 0,0 0-6 15,0 0-8-15,0 0 4 0,0 0-8 0,0 0 1 16,0 0 3-16,0 0 1 0,1-1-1 0,4-1 6 16,-2 1 0-16,-3 0-9 0,1-1-6 15,8-5-5-15,-3 1-9 0,5 0-9 0,-3-1-4 16,1 1-5-16,-5 1-6 0,1 1 0 0,-1-1 1 15,4 0-3-15,-4-1-2 0,6-2-2 0,-5 1-2 16,1-1-2-16,2 2-3 0,1-1 3 0,0 1-3 16,-3 0 1-16,2 1 0 0,-8 5-1 0,8-4-3 15,-3 0-4-15,-5 4-1 0,6 0-7 0,-1 0-2 16,-5 0-8-16,0 0-3 0,0 0-6 0,7 0-4 16,-1 2 4-16,-6-2 0 0,6 2 3 0,-2 3 3 15,4 0 6-15,-4 0 1 0,2 3 2 16,-2 0 5-16,1 3-1 0,-1-1 1 0,0 0-1 15,-2 1-3-15,0 0-2 0,0 2 3 16,-2 0 2-16,-1 1 2 0,0 1 2 0,1-2 0 16,-4 2 1-16,0-1 7 0,3 0 1 0,-3-1 3 15,-1 2 0-15,1-1 0 0,-2 0 1 0,2 0 2 16,-3-1-1-16,1 0-1 0,-2 2 1 0,-2 0-2 16,1-1 4-16,-2 2-1 0,0 0-1 0,0-1-1 15,-1 0 1-15,1-1 1 0,-3 1 2 0,-2 0-3 16,1-2 0-16,1 0 0 0,1-1 2 15,3-2-2-15,-1-2 1 0,3-2-2 0,8-6 1 16,0 0 1-16,0 0 0 0,0 0-1 0,0 0 3 16,0 0 0-16,0 0 3 0,0 0-1 0,0 5 4 15,0-2 6-15,4-1 8 0,2-2 2 0,2-1 4 16,1 0 9-16,1-3 10 0,-1-1 14 0,2 0 10 16,2 0-1-16,-5 1 0 0,3-2 1 0,1 0-4 15,2-2-9-15,4-2-9 0,5-2-15 0,4-1-14 16,1 0-5-16,4-2-6 0,-2 1-4 0,0 0-4 15,-2 0 3-15,-1 2-5 0,-2 0 0 16,0 3-2-16,-9 1 2 0,-4 4-3 0,-2 0 2 16,-10 4-1-16,0 0 1 0,0 0 1 15,0 0-1-15,0 0 2 0,0 0-2 0,0 0 2 0,0 0-1 16,0 0 0-16,0 0-1 0,0 0-1 16,0 0-2-16,0 0-2 0,0 0-7 0,0 0-4 15,0 0-14-15,0 0-10 0,0 0-18 0,0 0-19 16,0 0-14-16,0 0-22 0,0 0-18 0,0 0-23 15,0 0-19-15,0 0-27 0,0 0-24 0,0 0-24 16,0 0-26-16</inkml:trace>
  <inkml:trace contextRef="#ctx0" brushRef="#br4" timeOffset="-19522.74">9370 8768 269 0,'-6'-6'79'0,"1"4"8"15,-3 2 2-15,2 1 1 0,-1 2 2 0,-2 4-23 16,2 0-15-16,-2 5-7 0,1 2-8 0,-1 1 0 16,1 3-1-16,-2 2-3 0,1 0-1 15,-1 2-4-15,5 2-9 0,-3-2-8 0,4 0-5 16,-1-4-6-16,5-1-4 0,3 0 2 0,1-4 2 15,3-2-1-15,0-1 0 0,3-1 1 0,2-2 2 16,-2-3 15-16,1-1 19 0,1 1 30 16,2-4 19-16,0-2 27 0,-3 0 16 0,4-2 10 15,0-1 3-15,-1-2-2 0,-1 0 1 0,2 0-12 16,-2-3-7-16,1 1-10 0,-1 0-1 0,-3-1 1 16,-1-2 3-16,0 0-9 0,-5-2-13 0,1 2-14 15,-5-1-12-15,0 0-16 0,0-2-18 0,-5 1-20 16,-1-2-19-16,-1-3-19 0,-5 0-39 0,-1 0-33 15,-6-3-44-15,-2-1-31 0,-4 0-44 0,-4 4-56 16,-4 2-49-16</inkml:trace>
  <inkml:trace contextRef="#ctx0" brushRef="#br4" timeOffset="-13373.89">10538 9292 96 0,'-4'-5'37'0,"4"5"6"0,0 0 5 0,0 0 1 15,-5-6 1-15,5 6-12 0,0 0-12 16,0 0-5-16,0 0-11 0,0 0-13 0,0 0-17 16,0 0-17-16</inkml:trace>
  <inkml:trace contextRef="#ctx0" brushRef="#br4" timeOffset="-10889.41">8943 8840 119 0,'-1'13'16'15,"-2"-2"15"-15,1 3 9 0,1-4 1 0,-3 0 0 16,4-10 0-16,0 0 4 0,0 8 14 0,0-8 12 16,0 0-2-16,0 0 9 0,0 0 11 0,0 0 14 15,0 0 9-15,0 0 5 0,0 0 9 0,0 0 3 16,0 0 8-16,0 0 6 0,0 0 0 16,2 2 3-16,0-2 0 0,-1-2-4 0,3-2-6 15,-1 1-3-15,0-2-7 0,2-2-13 0,-2-2-7 16,1-4-13-16,1-3-15 0,-3-4-14 0,1-6-19 15,2-6-18-15,-1-5-29 0,3-3-9 0,1-1-6 16,0 1-4-16,-2 0 1 0,2 5 2 16,0 2 4-16,-2 10 1 0,-2 5 15 0,-4 18-2 15,0 0 0-15,0 0-6 0,0 0-8 0,0 0-5 16,0 0-6-16,0 0-5 0,0 0-5 0,0 0-2 16,0 0-8-16,0 0-3 0,0 0 4 15,0 0-3-15,0 0-5 0,0 0-8 0,0 0-7 0,0-9-8 16,0 6 0-16,-4 3 0 0,-2 4-2 15,-2 1 9-15,-1 2 9 0,-4 1 14 0,-2 3 14 16,1 0 9-16,-3 1 8 0,4-3 9 0,-1 0 5 16,-1 0-2-16,3-3 4 0,1 1-2 0,-1-2 0 15,12-5-2-15,0 0 2 0,-6 3 3 0,6-3 0 16,0 0 1-16,0 0 2 0,0 0 12 0,0 0 3 16,0 0 10-16,0 0 13 0,0 0 6 0,0 0 12 15,0 0 3-15,0-1 4 0,0-1-6 16,2 0-1-16,1-2-3 0,3-1-11 0,1 0-5 0,0-2-13 15,5-2-5-15,1-2-7 0,3-2-5 0,-5 1-2 16,0 1-5-16,-1 0 1 0,1 0 2 16,-4 2 1-16,2 0 4 0,-9 9 3 15,0 0 2-15,0 0 0 0,0 0-1 0,0 0-2 16,0 0-4-16,0 0-3 0,0 0-6 0,0 0-7 16,0 0-6-16,0 0-7 0,0 0-3 0,8-2-4 15,-4 2-2-15,1 3 4 0,-4 5 1 0,-2-1 5 16,2 2 3-16,-1 0 6 0,3 2 2 0,-3-2 3 15,2 1 2-15,-2-10-1 0,0 0 1 0,7 5-3 16,-1-1 0-16,-3 0 0 0,2 0 2 16,2-2 1-16,-3 0-2 0,4 1 2 0,-8-3-1 0,5 1 1 15,-5-1 2-15,0 0 0 0,0 0 3 16,0 0-3-16,0 0 4 0,0 0 1 0,0 0 3 16,0 0 4-16,0 0 9 0,0 0-1 0,0 3 0 15,-4-2-3-15,2 1-4 0,-7-1-4 0,3-1-11 16,-4 0-23-16,-1 2-22 0,-6 0-17 0,-3 0-15 15,-2 1-16-15,5 3-17 0,-3-1-28 0,-1 1-23 16,0 3-21-16,-1-1-40 0,3 0-58 0</inkml:trace>
  <inkml:trace contextRef="#ctx0" brushRef="#br4" timeOffset="-10408.14">10196 9307 256 0,'-6'14'41'0,"-2"-2"17"15,2-2 27-15,6-10 27 0,0 0 25 0,0 0-5 16,0 0 13-16,0 0 20 0,0 0 11 0,0 2-6 16,2-2-13-16,4-2-13 0,0-1-16 15,5-1-17-15,1-3-17 0,3 0-22 0,6-4-15 16,4-2-11-16,2-2-10 0,1 2-15 0,-1 0-10 16,1-2-4-16,2 1-3 0,-7 1-2 15,2 1 1-15,-4 1-2 0,-5 3-9 0,-4 2-18 16,-12 6-28-16,0 0-29 0,8-6-36 0,-8 6-55 15,6-6-59-15,-5-1-59 0</inkml:trace>
  <inkml:trace contextRef="#ctx0" brushRef="#br4" timeOffset="-10073.97">10263 9224 224 0,'-16'2'116'0,"4"2"19"0,1-1 16 0,3 1 20 15,-1 0 16-15,5 0-23 0,4-4-23 16,-7 4-18-16,3 1-14 0,2 0-19 0,1 1-3 15,-3 3-12-15,1-1-7 0,1 2-20 0,-2-1-11 16,0 0-3-16,3-1-6 0,1 0-3 0,0 0-18 16,0-8-15-16,0 0-22 0,0 0-12 0,0 0-12 15,2 7-13-15,3-3-6 0,2-1 2 0,0-1 5 16,4 0 6-16,0-2 12 0,6 0 14 16,-2 0 13-16,6 0 12 0,3 0 11 0,-2 0-4 15,3 1 2-15,-2 0 0 0,0-1 2 0,0 1-2 16,-1 0-2-16,0 0-1 0,-4 1-1 0,-4 0 4 15,-5 1-1-15,1 2 5 0,-6 1 2 16,-2 0 1-16,-2 3 7 0,-1 1 7 0,-2 1 3 16,-4 2-1-16,-1 0 1 0,-1 2-3 0,-1 1-1 15,-7 1 1-15,3 1-7 0,-1 0-7 0,-3-1-1 16,1-1-7-16,3-2-25 0,0 0-32 0,0-5-40 16,3-2-40-16,11-7-60 0</inkml:trace>
  <inkml:trace contextRef="#ctx0" brushRef="#br4" timeOffset="-9774.01">10621 9193 462 0,'0'0'144'0,"0"0"14"0,0 0 8 0,0 0 4 16,5-7-2-16,0 3-56 0,-2 6-37 0,-5 6-27 15,0 5-24-15,-3 2-13 0,-1 1-5 16,0 2-5-16,1 2 2 0,0-1-3 0,9-2-13 15,-3 1-11-15,3 0 0 0,3-2-3 0,2-2-15 16,-2-2-11-16,3-2 0 0,0-1-1 0,2-3 16 16,4-1 11-16,-3-3 3 0,3-5 3 0,-1-1 33 15,-1-3 34-15,3-3 29 0,-3-1 19 0,2-3 19 16,0-1 19-16,-2-2 15 0,-3-3 18 0,1-1-6 16,-5 0-13-16,-4 0-22 0,1 0-15 0,-7 3-21 15,1 0-25-15,-7 1-32 0,-4 2-48 16,-1 3-42-16,-5 1-44 0,-3 4-46 0,-4 3-49 15,-3 3-44-15,-4 3-38 0,-1 2-41 0</inkml:trace>
  <inkml:trace contextRef="#ctx0" brushRef="#br4" timeOffset="-8821.82">10414 9001 142 0,'0'0'65'0,"-7"2"23"0,7-2 22 16,0 0 22-16,0 0 16 0,0 0 5 0,0 0 1 15,0 0-3-15,0 0-1 0,0 0-7 0,0 0 0 16,0 0-5-16,0 0 2 0,0 0-2 0,0 0 0 16,0 0 1-16,0 0-6 0,0 0-3 0,-2-4-14 15,0-4-18-15,4-1-15 0,-1-1-15 16,3 0-11-16,1-4-12 0,-1-9-8 0,3-3-12 16,0-9-8-16,1-5 0 0,-2 2-4 0,0 0-3 15,1 0-2-15,-3 2-2 0,2 0-6 0,-2 4-2 16,1 3 2-16,-3 7 2 0,-2 22-1 0,0 0 3 15,0 0-6-15,0 0-6 0,0 0 0 0,0 0-3 16,0 0-6-16,0 0-3 0,0 0-4 0,0 0-3 16,0 0-1-16,0 0-2 0,0 0-1 0,0 0-2 15,0 0 1-15,0 0-1 0,0 0 4 0,0 0 2 16,0 0 3-16,0 0 8 0,0 0 2 0,0 0 2 16,0 0 7-16,0 0 2 0,0 0 3 15,0 0 1-15,0 0 2 0,0 0-1 16,2-17 5-16,-2 17 0 0,0 0-1 0,0 0-1 15,-2-9-6-15,0 5-9 0,-3 3-11 0,1 3-19 16,-2 0-16-16,0 1-18 0,-1 2-14 0,-3 1-5 16,-3 2 4-16,0 1 6 0,1 1 12 0,1 0 16 15,-2 1 12-15,0 2 19 0,1 3 14 0,-1-2 7 16,3-1 2-16,1-2 0 0,5-3-2 0,4-8 3 16,0 0 0-16,0 0 0 0,0 0 3 0,0 0-3 15,0 0 4-15,0 0 0 0,0 0 9 0,0 0 2 16,0 0 15-16,0 0 11 0,0 0 6 0,0 0 18 15,-2 3 7-15,4-2 14 0,2-2 7 0,2-3-5 16,0-5-11-16,5-6-12 0,3-2-7 16,-2-5-16-16,4-1-8 0,2-1-10 0,-4 1-8 15,0 1 8-15,0 0 7 0,-1 3 7 0,-2 3 7 16,-2 2 0-16,-9 14 1 0,0 0-4 0,0 0-4 16,0 0-8-16,0 0-9 0,0 0-6 0,0 0-13 15,0 0-3-15,0 0-6 0,0 0-2 16,0 0-5-16,10-4-3 0,-1 4 0 0,-2 2-1 15,0 5 4-15,1 2 1 0,0 0-1 0,1 3-2 16,1 2 4-16,0-2 0 0,2 2 1 16,-2-4 1-16,3 0 0 0,-3 0-1 0,0 1 4 0,2-1 2 15,-3-2 1-15,0 1 0 0,-4-2-3 16,4-2-2-16,-9-5-2 0,0 0 3 0,0 0 0 16,0 0 0-16,0 0 2 0,0 0 2 0,0 0 1 15,0 0 2-15,0 0 2 0,0 0 2 0,0 0 0 16,0 0 5-16,0 0 7 0,0 0 7 0,0 0 6 15,0 4 9-15,-3-3-1 0,-3 0-3 0,1-4-1 16,-8-1-4-16,-4 1-11 0,-2-1-9 0,-5-2-4 16,-1 2-11-16,-4 2-4 0,2 1-4 0,-2 1-9 15,-1 2-13-15,-2 4-13 0,-1 0-13 0,2 0-21 16,3 3-17-16,1-1-24 0,3-1-31 0,2 0-37 16,5-1-54-16,2-1-67 0</inkml:trace>
  <inkml:trace contextRef="#ctx0" brushRef="#br4" timeOffset="-6157.27">17917 7799 453 0,'0'0'122'0,"-6"-5"23"0,6 5 22 0,-8-5 16 15,8 5 12-15,0 0-36 0,0 0-22 16,0 0-24-16,0 0-24 0,0 0-23 0,0 0-22 15,0 0-16-15,-5 3-11 0,0 4 0 0,0 4-5 16,2 5-4-16,2 5 3 0,-1 5 13 0,-3 7 10 16,1 5 5-16,-3 6-1 0,3 5-1 15,-4-3-2-15,2 3 9 0,-2 0-5 0,2 0-12 16,1 0-7-16,0-5-6 0,1-3 0 0,0-4 2 16,4-3-2-16,-4-1-8 0,3-8-5 0,1-5-15 15,0-5-26-15,0-15-16 0,0 0-29 0,0 0-30 16,0 0-23-16,0 0-25 0,0 0-18 0,1 7-3 15,3-6 12-15,0-5 8 0</inkml:trace>
  <inkml:trace contextRef="#ctx0" brushRef="#br4" timeOffset="-5889.67">17872 8058 522 0,'0'-32'101'16,"1"6"33"-16,-2 3 33 0,1 4 32 0,1 4 26 15,1 3 16-15,3 1-23 0,-3 3-19 0,4 0-29 16,1 2-24-16,1 1-30 0,0 2-30 0,-1 1-24 15,2 1-20-15,-1 0-15 0,5 1-14 0,-3 2-2 16,3 0-11-16,2 2-2 0,3 2-11 0,1-1-4 16,3 3 3-16,1 1-6 0,0 1-3 15,-1 2-8-15,1 0 0 0,-4 1-3 0,-6-2 6 16,-2 0 2-16,-5 0 2 0,-4-1 5 16,-5 0 3-16,-1-1 9 0,-3 0 3 0,-2-1-1 15,-8 2 3-15,2 0 0 0,-6 0 2 0,-2 2 4 16,-7-1 1-16,-2-1-3 0,-4-1-2 0,-1-2 2 15,2-2-12-15,3-2-27 0,2-3-43 0,3-4-45 16,5-2-52-16,1-4-66 0</inkml:trace>
  <inkml:trace contextRef="#ctx0" brushRef="#br4" timeOffset="-5640.91">18395 7678 461 0,'0'0'207'0,"0"0"45"0,0 0 32 16,0 0 31-16,0 0 21 0,-2-8-53 0,2 8-50 16,0-7-36-16,1 3-31 0,5 0-44 15,3 2-34-15,3 0-32 0,-1 0-19 0,5 0-19 16,4-1-18-16,4-2-32 0,2-3-42 0,-2-1-32 15,6-1-28-15,2 0-40 0,-1-1-44 16,0 0-51-16,-1 1-35 0,-2 0-13 0</inkml:trace>
  <inkml:trace contextRef="#ctx0" brushRef="#br4" timeOffset="-5290.09">18454 7608 136 0,'-13'6'74'0,"3"1"18"0,0 0 14 15,1-2 11-15,1 6 19 0,2 4 10 0,1 3-13 16,-1 2 12-16,3 7 18 0,-5 4-2 0,3 2-15 16,-2 5-7-16,1 3-19 0,2 4-27 0,-7 2 20 15,-2 0-14-15,4-1-32 0,-4-1-18 16,0-1 2-16,5-3 0 0,-3 1 3 0,3-2-2 16,-3-3-9-16,2-1-4 0,3-5-2 0,3-3-2 15,2-3 2-15,-2-1-4 0,3-4-5 16,0-1 0-16,0-3-15 0,0-3-15 0,3-1 2 15,-3-3 2-15,2-1-2 0,-2-8 1 0,0 0 4 16,0 0 7-16,4 6 19 0,3-1 26 0,0-3 15 16,0 0 16-16,-2-1 9 0,0-1 5 0,4-3 6 15,-1 2-7-15,2-1-13 0,-4-2-17 0,-6 4-12 16,9-3-12-16,-3-1-7 0,6 1-2 0,7-3-9 16,6-2-7-16,8 0-21 0,9-1-28 15,3 0-24-15,-2-2-32 0,1-1-34 0,-2 2-36 16,-1 0-47-16,-4 0-53 0,-5 1-66 0,-5-1-106 15</inkml:trace>
  <inkml:trace contextRef="#ctx0" brushRef="#br4" timeOffset="-2779.04">18779 7989 165 0,'0'0'92'0,"0"0"18"0,0 0 18 16,0 0 20-16,0 0 14 0,0 0-9 0,0 0-10 15,0 0-3-15,0 0-9 0,0 0-3 0,0 0-8 16,0 0-7-16,0 0-4 0,0 0-7 16,0 0-6-16,0 0-8 0,0 0-2 0,0 0-7 15,0 0-1-15,0 0-4 0,-3-1-4 0,3-2-10 16,3-1-8-16,2-2-8 0,1-3-12 0,5-2-8 16,4-3-9-16,0-2-11 0,6-4-10 0,0-1-2 15,0 4-1-15,-2 2 1 0,-1-1-1 0,0 4-1 16,1 2 0-16,-6 1 2 0,0 3-1 0,-13 6 4 15,0 0-7-15,0 0 0 0,12 0-11 0,-4 3-1 16,1 5-4-16,-2 3-2 0,-1 3-2 16,3 1 0-16,-5 0 1 0,1 2 0 0,-3 4 13 0,1 2-1 15,-4-2 1-15,-2 2 2 0,-5 0 5 16,-1 2 0-16,-2-2 1 0,-3 3 4 16,-3 0-1-16,2 1 3 0,-6-4 7 0,1 0-2 15,2 2 2-15,-1-4-2 0,1-3 5 0,-1-1 0 16,2-2-1-16,2-4 3 0,1-1-4 0,5 0 0 15,0-2-1-15,9-8 0 0,0 0-2 0,0 0-1 16,0 0-1-16,0 0 1 0,-3 7 1 0,5-3 5 16,1-1 9-16,6-2 7 0,2 0-1 0,0-1 4 15,6 0 8-15,2-1 1 0,4-2 1 0,5-1 0 16,1-4-8-16,5 2-7 0,3-1 0 0,0 0-4 16,0 0-7-16,1-1-1 0,2 0-8 0,1 0-12 15,-4 3-13-15,-6 0-15 0,-3 1-14 16,-8 1-15-16,-2-1-17 0,-4 2-26 0,-14 2-25 15,0 0-27-15,0 0-27 0,0 0-30 0,0 0-39 16</inkml:trace>
  <inkml:trace contextRef="#ctx0" brushRef="#br4" timeOffset="-2038.67">19624 8109 108 0,'0'0'42'0,"0"0"12"0,0 0 7 0,0 0 6 15,0 0 3-15,0 0-16 0,0 0-9 0,0 0 10 16,-8 0 10-16,1 0 3 0,-2 0 2 0,1 2 0 15,-1 1 4-15,1-1 2 0,3 2 3 0,5-4-15 16,-6 6-15-16,6-6-12 0,0 0-7 0,0 0-7 16,0 0-2-16,0 0-1 0,0 0-3 0,0 0 5 15,0 0 12-15,0 0 9 0,0 0 13 0,0 0 9 16,0 0 3-16,0 0 10 0,0 0 8 16,0 0 2-16,0 0-2 0,-1 3-2 0,1-1-12 15,1-3-7-15,4-1-7 0,1 1-14 0,2-1-10 16,1 1-16-16,-9 1-9 0,0 0-9 15,0 0-5-15,0 0-2 0,0 0-1 0,4 2 2 16,-4-2-1-16,0 0 4 0,4 1 1 0,1 2 1 16,-7 2 0-16,-1 1 1 0,-1-2-6 0,-4 0 0 15,2 0-2-15,-2-2 2 0,-1 0-2 0,9-2 0 16,0 0-1-16,0 0-4 0,0 0 2 0,-6-3-6 16,6 3 4-16,0 0 0 0,0 0-1 0,-3-4 4 15,1-1 2-15,0 0 5 0,2-1 12 0,2-1 15 16,0 1 11-16,1-1 19 0,2 1 22 0,0-1 9 15,1 2 8-15,-1 1 6 0,1 0-1 0,1 1-6 16,-7 3-6-16,7-3-19 0,-7 3-18 0,9 0-12 16,-4 2-9-16,0 0-8 0,1 2-6 15,-3 1-7-15,-1 1-11 0,0 2-2 0,-2 0-5 16,-2 1-3-16,0-1-3 0,-1 0-6 0,-3-1-13 16,1 1-15-16,-3 0-4 0,0 1-6 15,2 2 4-15,-6 3 0 0,1 3-25 0,-4 1-38 16,1 2-43-16,-3 1-60 0,2 3-70 0</inkml:trace>
  <inkml:trace contextRef="#ctx0" brushRef="#br4" timeOffset="59.87">19006 8232 117 0,'0'0'28'16,"0"0"6"-16,0 0 5 0,0 0 8 0,0 0 4 16,0 0 4-16,0 0 2 0,0 0-4 0,0 0 4 15,0 0 4-15,0 0 0 0,0 0 0 16,0 0 1-16,0 0-6 0,0 0-9 0,0 0-7 16,0 0-9-16,0 0-10 0,2-1-4 0,-2 1-7 15,-2 0-4-15,1 2-5 0,-1 0 2 16,-2 0 0-16,-1 2-3 0,-4-1 1 0,9-3-2 15,0 0 2-15,0 0-1 0,0 0 0 0,0 0 1 16,0 0-1-16,0 0 2 0,0 0-1 0,0 0 3 16,0 0 6-16,0 0 6 0,0 0 3 0,0 0 0 15,0 0-1-15,0 0 2 0,0 0 0 0,0 0-3 16,0 0-9-16,0 0-3 0,0 0-1 0,0 0 4 16,0 0 1-16,0 0 4 0,0 0-2 0,0 0 2 15,0 0 4-15,0 0 5 0,0 0 2 16,0 0-2-16,0 0 2 0,0 0-3 0,0 0 0 15,0 0 2-15,0 0-4 0,0 0-6 0,0 0-5 16,0 0-1-16,0 0-1 0,-9 2 0 0,1 1-1 16,-2 2 1-16,10-5-2 0,-8 4 1 0,3-1-1 15,-1 0 2-15,-2 1-4 0,3 0 0 0,-2 1-5 16,1-1-3-16,6-4-1 0,0 0-1 0,0 0-1 16,0 0-4-16,0 0 4 0,-5 7-1 0,5-7 7 15,-1 6 10-15,1-1 11 0,4 0 22 0,2-1 18 16,-1-3 25-16,0 1 15 0,4 0 18 0,-2-2 14 15,3-1 6-15,-4-2 0 0,2 0-16 16,-3 1-17-16,1-1-22 0,1 0-13 16,2 0-17-16,0-1-16 0,2 0-15 0,3 1-9 15,3 1-4-15,-1 0-3 0,5 0 1 0,-2 0-5 16,3 1-3-16,-2 2-1 0,2 2-2 0,-2 0-1 16,-4 1 0-16,0 1 0 0,-3 1 1 0,-1 0-1 15,-1 1 1-15,-3 0 2 0,-1 0 0 0,0-1 0 16,-3 0 1-16,-3 1 0 0,-1-1-1 0,-4 1 2 15,2 1 5-15,-4-1-3 0,-1 2 3 0,-2-1-2 16,-1 4 1-16,-1 1 3 0,-1-2 3 0,-1 2-3 16,-2 2-1-16,-1-1 1 0,0 0 0 15,-1 1 2-15,-2 0 0 0,0-2-2 0,1 0-4 16,-4-3 2-16,3 1-4 0,0 0-1 0,-2-2-5 16,-1 2-7-16,-1-4-27 0,3-3-26 0,-2 0-37 15,2-3-64-15,-1-1-86 0</inkml:trace>
  <inkml:trace contextRef="#ctx0" brushRef="#br4" timeOffset="1442.82">20176 7670 267 0,'0'0'62'0,"0"0"10"15,0 0 3-15,0 0 0 0,0 0 0 0,2-7-17 16,-2 4-11-16,-2 6-16 0,-5 4-7 0,-1 6-3 16,-7 4-3-16,1 6 5 0,-7 3 4 0,-2 5 16 15,-1 3 3-15,0 1 12 0,1 2 5 0,-3-3-3 16,0-4 0-16,5-2-3 0,0-3-5 0,5-5-21 16,-1-4-4-16,7-5-11 0,10-11-10 0,0 0-2 15,0 0 0-15,0 0 2 0,0 8 12 16,5-5 5-16,0-2 1 0,3-3 1 15,4 0 11-15,1-3 0 0,5 0 1 0,4-3 0 16,0 1-13-16,4-3-4 0,-4 1-2 0,0 1-2 16,0-3-2-16,1 3 6 0,-2-3 4 0,-2 4 4 15,-2-2 3-15,-4 3 6 0,-3-1 3 0,-1 1 2 16,-4 0-1-16,-5 6-4 0,0 0 1 0,3-6-18 16,-3-2 1-16,0-1-7 0,-2-2-3 0,-1-3-5 15,-1 0-6-15,0-3-3 0,0 1-1 0,0 1 24 16,0 0-2-16,1 0 6 0,0 3 2 0,3 12 10 15,0 0 5-15,0 0 3 0,0 0-8 0,3-4-17 16,-2 4-4-16,3 2-8 0,-2 4-6 0,2 8-6 16,1 2-10-16,-1 5-2 0,-1 4 3 15,2 2 4-15,-1 4 6 0,-4-2 0 0,3 0 3 16,-1 2-2-16,0 1 5 0,0 1 1 0,-4 1-3 16,2 0-19-16,0-2-32 0,-2-2-37 0,0-3-64 15,-1-2-81-15</inkml:trace>
  <inkml:trace contextRef="#ctx0" brushRef="#br4" timeOffset="1859.92">20293 7480 340 0,'-30'-6'154'0,"10"5"26"0,-3-1 25 0,9 2 15 16,14 0 7-16,0 0-82 0,0 0-19 0,0 0-4 15,-8 2-1-15,11-1-16 0,6 0-27 0,-2 1-14 16,5 1-6-16,3 2-8 0,6 1-9 0,9 0-9 16,5 2-25-16,6 0-10 0,0 1 4 0,-3-1-2 15,4 2-1-15,0-2 4 0,-1 1-2 0,-6-3-2 16,-4-1 1-16,-10-1 9 0,-21-4 18 0,0 0 23 16,0 0 18-16,0 0 14 0,0 0 8 0,0 0 4 15,0 0 0-15,0 0-8 0,12 5-22 0,-3 1-28 16,-7 2-15-16,-2 3-16 0,-2 6-5 15,2 10-5-15,0 4-1 0,0 6 0 16,0 6 4-16,0 4 0 0,2 3 0 0,1 6 3 16,1 3-3-16,0 0 2 0,-1-1 0 0,-1-5 2 15,-2-4-2-15,-2-4 2 0,0-3 0 0,-2-4-2 16,3-5 1-16,-3-7 0 0,-1-4 0 0,1-5-3 16,-1-4 2-16,1-3 2 0,-1-1 0 0,-2-2 4 15,0-1-1-15,3 2-1 0,-8-1 4 0,2 0-4 16,0 2-8-16,-5-3-5 0,2 1-8 0,-4-1-10 15,-1 0-16-15,0-1-18 0,4-5-34 16,-2 0-33-16,0-4-35 0,-3-3-67 0,4-5-59 16</inkml:trace>
  <inkml:trace contextRef="#ctx0" brushRef="#br4" timeOffset="2443.69">21321 7889 759 0,'0'0'147'15,"0"0"34"-15,0 0 21 0,0 0 16 0,0 0 5 16,0 0-59-16,0 0-24 0,0 0-10 16,0 0-11-16,18 6-20 0,-18-6-11 0,10 5-9 15,-10-5-4-15,9 3-8 0,-5 0-8 0,-2-1-11 16,5-1-15-16,3 0-16 0,3 0-9 16,7-1-2-16,6-1-3 0,6-2 1 0,0-1-4 15,2-1-3-15,2-3-10 0,1 1-5 0,3-2-12 16,-2 2-14-16,-2-2-15 0,-3-1-12 0,-2-2-6 15,-4 3-1-15,-3-1 8 0,-5 3 4 0,-2 0 6 16,-6 3 5-16,-11 4 14 0,0 0 7 0,0 0 5 16,0 0-8-16,0 0-3 0,0 0 1 0,8-8-4 15,-7 1-5-15,-1 2-3 0,-4-2-1 0,-2 1 4 16,-8-1 10-16,-1-3 2 0,0 3 5 0,-2-1 7 16,4-1 10-16,0 1 5 0,3 1 7 15,0 1 0-15,10 6 2 0,0 0 0 0,-11-4 4 16,11 4 5-16,0 0 13 0,0 0 12 0,0 0 12 15,0 0 12-15,0 0 4 0,0 0 11 0,0 0 8 16,0 0-5-16,-2 0-6 0,2 0-7 0,0 0-9 16,0 1-11-16,1 2-8 0,2-2-12 15,3 2-12-15,-2 1-1 0,0-1-7 0,-4-3-8 16,9 5 0-16,-9-5-2 0,0 0 1 0,0 0 2 16,6 5-2-16,-6-5 0 0,0 0 2 0,0 0 0 15,0 0 0-15,8 6 1 0,-3-3 0 0,-3 1 0 16,-2-4 2-16,4 8-2 0,1 0 0 15,3 3 5-15,-4 3-2 0,3 2-2 0,1 0-1 0,-3 1 3 16,3 0-1-16,-4 1 0 0,1 1 1 16,-3-2-2-16,0-2-1 0,-2-1 3 0,-2 0-1 15,0-1 1-15,-5-1 1 0,0 1 3 0,-3-1-1 16,2 2 0-16,-2-1 4 0,-4 1-3 0,-2-2 2 16,2 0-16-16,-1-2-24 0,1-2-29 0,1 1-39 15,1-3-48-15,2-2-56 0,10-4-55 0</inkml:trace>
  <inkml:trace contextRef="#ctx0" brushRef="#br4" timeOffset="2875.3">22461 7239 730 0,'-10'-11'160'0,"2"0"31"0,1 1 14 0,7 10 7 16,0 0 1-16,0 0-58 0,0 0-36 0,0 0-39 15,0 0-37-15,0-2-35 0,0 4-18 0,0 6-5 16,7 5-2-16,4 2-2 0,-1 7 4 0,3 3 4 16,-3 4 2-16,1 1 2 0,1 4 6 0,-3-4-3 15,0-1 1-15,-3-1 4 0,-3-2 1 0,-4 1-2 16,-3-5-3-16,-3-3-11 0,5-2-13 15,-7-2-16-15,2-2-29 0,1-3-38 0,6-10-36 16,0 0-33-16,0 0-28 0,0 0-5 0,0 0-7 16</inkml:trace>
  <inkml:trace contextRef="#ctx0" brushRef="#br4" timeOffset="3076.1">22458 7362 602 0,'-2'-33'164'0,"-3"2"41"15,3 1 38-15,2 5 24 0,0 3 19 0,-2 5-34 16,4 3-33-16,-2 14-21 0,0 0-33 0,5-10-37 15,0 4-41-15,1 2-24 0,-2 3-22 0,6 1-16 16,2 1-14-16,2 0-9 0,9 0-5 0,4-2-5 16,1 4-1-16,4-2-1 0,0 0 3 0,-3 2-11 15,2-1-12-15,-4 1-10 0,-3 1-5 0,-6 0-2 16,-18-4-5-16,0 0-6 0,8 6-8 16,-5 4 8-16,-9-1 14 0,-4 3 7 0,-6 1 9 15,-1 0 0-15,-5 2 2 0,-1 0-11 0,-7-2-19 16,3 1-31-16,3-2-38 0,1-2-54 0</inkml:trace>
  <inkml:trace contextRef="#ctx0" brushRef="#br4" timeOffset="3296.07">23041 6934 985 0,'0'0'193'0,"13"-5"28"15,-13 5 15-15,0 0 6 0,10-4 4 0,-3 3-66 16,2 1-46-16,3 1-40 0,3-1-36 0,9 3-26 16,5-2-13-16,6 3-7 0,6-2-12 0,3-3-8 15,2-1-25-15,-2-2-20 0,-3 1-21 0,-5-2-19 16,-5-1-19-16,-4 2-25 0,-7 1-23 0,-20 3-37 16,0 0-13-16,0 0-14 0,0 0-16 0</inkml:trace>
  <inkml:trace contextRef="#ctx0" brushRef="#br4" timeOffset="3582.03">23202 6948 495 0,'-14'9'91'0,"1"-2"22"0,-1 4 19 0,7 1 19 16,-2 5 20-16,2 2-1 0,2 2-19 16,-2 2-18-16,3 6-18 0,-3 0-16 0,2 3-17 15,0 3-17-15,-3 3-16 0,3 0-20 0,-2-3-10 16,2 0 1-16,-1-1 0 0,1-1-7 0,0-2-1 15,1-4-3-15,2-2-5 0,0-4-2 0,0-4 0 16,2-2 4-16,0-3-3 0,2-1 0 0,2-3-3 16,0-1 1-16,2-1 1 0,2-1 1 15,-3-2-1-15,1-2 1 0,1 0 0 0,2 0 11 16,-1-2 20-16,3 0 21 0,2-2 13 0,2-3 1 16,1 0 2-16,8-1 0 0,-1-2-22 0,6-2-20 15,2-3-51-15,1-1-87 0,1-3-69 0,0 0-76 16</inkml:trace>
  <inkml:trace contextRef="#ctx0" brushRef="#br4" timeOffset="4058.9">23583 7177 460 0,'-4'-10'143'0,"-3"3"32"0,2 1 38 0,5 6 26 16,0 0 24-16,0 0-6 0,-2-6-16 0,-2 3-14 15,-1-1-23-15,4-1-22 0,1 0-25 0,-2 0-19 16,6-1-14-16,4 0-21 0,1 0-8 0,1 0-21 15,1 1-19-15,0 0-11 0,2-1-13 0,-1 0-10 16,4 1-10-16,-2-1-9 0,1-1-8 16,0 1-4-16,0 0-5 0,0 1-8 0,0 2-8 15,-2 0-12-15,0 1-20 0,-3 1-17 0,-2 4-14 16,-3 2-7-16,1 1 5 0,-5 4 3 0,-1 1 8 16,-3 3 13-16,-6 3 18 0,5 0 13 0,-9 2 15 15,2 3 9-15,-2 0 3 0,-1 0 4 0,-5 2 3 16,-3-1 2-16,-1-3 2 0,1-1 3 15,2-1 3-15,0-1-2 0,4-2-1 0,2-2-1 16,1-2-6-16,3-4-10 0,4 1-7 0,6-8 2 16,0 0-2-16,4 4 0 0,3 0 3 15,1-1 0-15,2-3 8 0,1 1 13 0,4-2 7 16,5 0 3-16,-1-3-4 0,8-2-22 0,0-2-19 16,2 0-36-16,-1-2-50 0,4-3-62 0,3 2-42 15</inkml:trace>
  <inkml:trace contextRef="#ctx0" brushRef="#br4" timeOffset="4343.2">24112 7315 456 0,'-9'6'81'0,"-2"3"15"0,2-2 11 0,-3 0 18 16,12-7 13-16,0 0-25 0,0 0-12 0,0 0-9 15,0 0-12-15,0 0-13 0,0 0-6 0,-4 2-13 16,4-2-12-16,0 0-3 0,0 0 2 15,0 0 3-15,0 0 9 0,0-2 12 0,0-2 11 16,0 0 16-16,3-1 15 0,-2 0 13 16,2 1 4-16,2-1 2 0,4-1-8 0,-3-1-9 15,4 3-13-15,-3 3-20 0,1 1-19 0,2 0-22 16,-1 0-12-16,1 1-10 0,1 0-4 0,-2 0-8 16,0 2-11-16,-3 1-9 0,1 2-9 0,-3-1-7 15,-2 1-3-15,-5 4-6 0,0 0-9 0,-6 2 1 16,-2 1 0-16,-1 3-4 0,-3 2-13 0,-2 0-11 15,2-1-45-15,-4 2-51 0,0-1-51 16</inkml:trace>
  <inkml:trace contextRef="#ctx0" brushRef="#br4" timeOffset="4859.89">24487 7080 446 0,'-18'-3'170'0,"1"-2"36"16,5 2 26-16,12 3 20 0,0 0 11 0,0 0-38 16,0 0-20-16,0 0-23 0,0 0-30 0,0 0-26 15,0 0-17-15,0 0-13 0,-6-4-7 0,5 1-10 16,8-3-14-16,1-1-18 0,5 0-16 0,2-3-14 15,1 1-11-15,3-2-8 0,3 3-9 0,-2-2-9 16,1 2-5-16,-3 1-5 0,1 3-4 0,-3 2-2 16,0 1-2-16,-3 3-13 0,-2 0 3 0,-11-2 2 15,0 0 3-15,0 0 6 0,6 4 6 0,-6-4 3 16,2 6 5-16,-4-1 9 0,-6 0-3 0,2 2 6 16,-3 1-2-16,-3 0 3 0,-4 1 0 0,1 1 2 15,0 1-1-15,2 1 7 0,-3 0 3 16,1 3-2-16,0 1 3 0,-4 0-2 0,-2 0 0 15,1-1 0-15,-3-1 3 0,1 2-3 0,3-3 3 16,1 0-1-16,0-2-4 0,5-3 1 0,3-1-1 16,10-7 2-16,-6 6-5 0,3 0-1 0,6 0-2 15,3-3-1-15,-2 1-1 0,1-1 3 16,5-1 3-16,-2 1 1 0,1-1 17 0,0-1 15 16,2 0 13-16,-1 1 6 0,2-1 6 0,1-1 4 15,2 0 1-15,2 0 0 0,-1-2-13 0,6-1-11 16,2 0-17-16,6-4-19 0,-3-1-29 0,3-3-30 15,0-1-34-15,2-2-39 0,-2-1-29 0,-1-1-45 16,0-1-52-16,-2 1-41 0</inkml:trace>
  <inkml:trace contextRef="#ctx0" brushRef="#br4" timeOffset="5109.47">24656 7028 532 0,'0'0'183'15,"-11"-4"32"-15,5 0 25 0,6 4 22 0,0 0 9 16,-6 3-37-16,2 1-29 0,5 0-21 0,0 3-32 16,2 0-30-16,-3 3-27 0,1 2-20 0,-1 2-10 15,5 3-17-15,-1 3-14 0,2-1-19 0,-2 0-5 16,-2-2-4-16,1 3 3 16,0 1-4-16,1 1 1 0,-2 0-3 0,3-2-20 15,-3-2-14-15,3-3-23 0,-4-2-24 0,-1 0-32 16,4-2-23-16,-1-2-28 0,-3-9-28 0,5 8-18 15,-1-5-21-15,-4-3-7 0,6 2-5 0,-1-2-4 16</inkml:trace>
  <inkml:trace contextRef="#ctx0" brushRef="#br4" timeOffset="5481.26">24864 6696 767 0,'-9'-10'160'0,"3"1"28"0,6 9 24 15,0 0 20-15,0 0 37 0,0 0-54 16,0 0-19-16,0 0-10 0,0 0-7 0,0-6-9 16,3 3-14-16,3 3-9 0,0 0-29 0,2 0-9 15,3 0-20-15,3 0-15 0,7 1-17 0,2 0-18 16,10-2-11-16,-1 0-11 0,0 1-7 0,0-3-2 16,1 1-3-16,-2 1 1 0,-3 0 2 15,-1 1-2-15,-8 0 1 0,-19 0-1 0,0 0-8 16,14 4-5-16,-6 5-1 0,-4 7-6 0,-3 8-2 15,1 10 2-15,1 4 0 0,-2 6 0 16,3 9 4-16,1 5 1 0,-1 7-1 0,0 4 2 16,1 1-1-16,-1-4 2 0,-2-4-1 0,1-4 1 15,-3-2 1-15,0-7 3 0,0-5 3 0,0-5-4 16,-3-9-9-16,1-5-5 0,-1-5-6 0,-2-5-6 16,5-15-7-16,-4 8-11 0,-1 0-11 0,-1-5-3 15,-2-2-4-15,-1-1-4 0,-2 0-7 0,-5 2 4 16,-4 2-8-16,-9 2-8 0,-7 1-30 0,-9 4-53 15,-9-4-81-15,-11 2-91 0</inkml:trace>
  <inkml:trace contextRef="#ctx0" brushRef="#br4" timeOffset="6159.68">21395 8525 373 0,'-10'5'93'0,"10"-5"16"0,0 0 11 0,0 0 17 0,0 0 7 16,0 0-19-16,0 0-19 0,-3 7-17 16,2-4-17-16,2 4-5 0,5-3-7 0,0 3-11 15,5 1 3-15,6-1-4 0,1 5-3 16,6-1 1-16,-1 3-5 0,-1-1-7 0,2 2-9 16,3 0-2-16,0 3-9 0,1-2-3 0,-4 0-3 15,1 2-12-15,-2-3-18 0,-4-3-31 0,-2 0-23 16,-2-2-30-16,-6-2-17 0,-9-8-6 0,0 0 0 15,0 0 11-15,0 0 31 0,0 0 51 0,0 0 54 16,1 3 50-16,-1-3 28 0,-1-4 22 0,-6-5 6 16,-1-4 15-16,-2 1 2 0,-1-4-8 15,0-2-19-15,-2-2-8 0,0-1-1 0,5 3-5 0,2 2 6 16,1 1-9-16,-1 4-14 0,6 11-8 16,0 0-5-16,0 0-15 0,0 0-10 0,0 0-15 15,2-4-18-15,-1-1-14 0,2 3-21 0,2 5-18 16,1 3-16-16,3 0 1 0,5 6-4 0,-3 5 7 15,2 2 0-15,1 3 8 0,-7-2 15 0,-1 3 12 16,1 2 8-16,-4 0 2 0,-1 1-2 0,-5 2-2 16,-1-1 4-16,-6-2 2 0,-2 0 1 0,-3 2-1 15,0-1 0-15,-4 0-16 0,3-1-29 16,-3 0-41-16,1-5-61 0,2-1-69 16</inkml:trace>
  <inkml:trace contextRef="#ctx0" brushRef="#br4" timeOffset="6410.14">22456 8555 431 0,'0'0'189'0,"0"0"30"0,0 0 19 16,0 0 5-16,0 0 2 0,0 0-80 0,16 0-41 15,-6 3-38-15,-5 5-30 0,-5 5-22 0,-5 7-8 16,-2 4 8-16,1 5 4 0,2 3 3 0,3 4 0 15,-2 3-2-15,2-2 0 0,0 1-7 0,-2 3-6 16,-2-1-16-16,3-3-6 0,-2 0 4 16,-1-1 1-16,1 0-1 0,0-2-19 0,-1-4-33 15,2-3-34-15,1-6-38 0,-3-5-38 0,5-16-38 16,0 0-32-16,0 0-27 0,0 0-3 0,0 0 20 16</inkml:trace>
  <inkml:trace contextRef="#ctx0" brushRef="#br4" timeOffset="6626.4">22400 8780 449 0,'0'-29'188'0,"-1"1"39"0,-2 3 24 16,7 4 19-16,-3 5 13 0,3 7-64 15,2 3-49-15,0 3-27 0,-1 3-32 0,0 1-31 0,5-2-22 16,4 3-19-16,4-3-15 0,2 2-8 16,5 0 2-16,2-1-5 0,0-1-3 0,2 1-10 15,2 0-1-15,-1 0-4 0,-5 2 4 0,-2 0-3 16,-7 5-5-16,-16-7-4 0,9 5 2 0,-5 3-5 15,-5 1-1-15,-6 4 1 0,-4 0 0 0,-2 4 5 16,-6 0 1-16,0 1 1 0,-4 1-17 0,-3-1-20 16,-1-1-33-16,3-2-44 0,0-2-65 0,-1-3-75 15</inkml:trace>
  <inkml:trace contextRef="#ctx0" brushRef="#br4" timeOffset="6859.35">23016 8383 674 0,'2'-6'144'0,"-4"2"31"0,-4 1 25 0,-2 2 15 15,-2 0 14-15,10 1-41 0,0 0-38 0,0 0-26 16,0 0-16-16,0 0-23 0,0 0-20 0,-5 1-17 16,5 2-13-16,4 0-12 0,1-2 0 0,4 0-8 15,0 0-4-15,2 1-12 0,3-1-8 0,5 0-16 16,2-1-23-16,-1-3-19 0,-3 1-26 0,5-2-36 15,1 0-47-15,4 0-36 0,-2-2-42 16,3-2-17-16</inkml:trace>
  <inkml:trace contextRef="#ctx0" brushRef="#br4" timeOffset="7193.61">23099 8407 191 0,'-11'4'92'0,"1"1"33"15,10-5 32-15,-9 4 27 0,4 1 12 0,1 0-5 16,1-1-7-16,2 0-20 0,1-4-18 0,-4 8-26 16,3 1-25-16,0 2-27 0,-2 5-12 15,-2 3-13-15,0 6 3 0,-3 4 4 0,-1 7-8 16,0 6-5-16,-2 4 32 0,-1 4 1 16,2 2-1-16,-1 2-7 0,0 0-16 0,0-1-7 15,4-4 2-15,0 0-1 0,0-2-40 0,1-2-2 16,1-3 1-16,2 0 3 0,1 1-2 0,-3-1 1 15,1 0 12-15,0-1 1 0,-1 1-2 0,1-3 4 16,-1-5-2-16,1 1 0 0,3-4 6 0,1-5 0 16,0-4-5-16,0-5 11 0,2-4 19 0,1-2 13 15,4-7 16-15,-3 0 16 0,3-6 10 0,0-3 11 16,0 1 6-16,-2-2-1 0,0-2-15 0,1 1-14 16,3-5-16-16,3-4-19 0,2-3-28 0,4-3-39 15,5-2-80-15,2-4-60 0,7-5-87 16,5-6-108-16,2-1-99 0</inkml:trace>
  <inkml:trace contextRef="#ctx0" brushRef="#br4" timeOffset="7610.17">23379 8616 760 0,'-19'-11'167'0,"3"-2"36"0,0 5 38 16,16 8 28-16,0 0 16 0,0 0-60 0,0 0-21 16,0 0-10-16,0 0-29 0,-2-7-26 0,2 3-35 15,4 3-23-15,2-2-19 0,4-1-12 0,2 1-13 16,-2 1-16-16,3-1-8 0,1 1-12 0,2-1-4 16,-5-1-5-16,-1 2 1 0,-2 0-5 0,2 3-12 15,0 3-14-15,-2-2-19 0,-1 2-18 0,-3 1-9 16,-1 1-4-16,-1 3-1 0,-2 2 4 0,-2 2 13 15,-5 2 12-15,-2 2 19 0,-2 4 20 0,-4 4 13 16,-1 4 2-16,-2 0 2 0,-2 2 1 0,-3 0-1 16,0 2 4-16,0-2 0 0,1 0 0 15,2-2-2-15,0-4 2 0,5-4-1 16,0-4-1-16,5 0 1 0,6-5-3 0,2-2 2 16,4-3 2-16,2-2 5 0,5-3 9 0,-2-1 14 15,3-1 16-15,-1-2 15 0,3 1 13 0,1-3 6 16,-1 0 4-16,5-2 2 0,-2 1-8 0,4-3-14 15,5 0-14-15,0-4-38 0,1 0-31 0,4-1-34 16,-3-1-51-16,3-1-62 0,0 0-70 0,-1 2-77 16</inkml:trace>
  <inkml:trace contextRef="#ctx0" brushRef="#br4" timeOffset="8178.17">23748 8945 303 0,'15'6'48'0,"2"1"14"16,-2 1 18-16,2-1 16 0,-2 2 11 0,-15-9-16 15,0 0-1-15,0 0 4 0,0 0-5 16,0 0-4-16,0 0-6 0,0 0-14 0,4 3-11 15,-4 1-2-15,-4-3 0 0,0 0-4 0,-2-1-2 16,-1-2-11-16,0 0-11 0,7 2-3 16,0 0 3-16,0 0-4 0,-7-3-1 0,7 3 2 15,-5-5 3-15,5 5 10 0,-2-6 5 0,3 1 10 16,-1 5 4-16,2-4 12 0,-2 4 9 0,0 0-1 16,0 0 2-16,0 0-4 0,2-4 1 0,-2 4-7 15,6-3-7-15,-6 3-10 0,5-3-14 0,3 1-10 16,-3 2-11-16,3 2-9 0,-3 1-8 0,-5-3-3 15,4 5-1-15,-4-5-5 0,0 0 0 0,0 5 2 16,0-5-1-16,0 4 2 0,-4 3-5 0,0-4-3 16,4-3-2-16,-4 3 1 0,-2-2 0 0,6-1-10 15,0 0-9-15,-7 0-10 0,7 0-1 0,-7 0 3 16,7 0 4-16,-9 0 1 0,9 0 1 0,0 0 9 16,0 0 16-16,0 0 15 0,-3-4 22 15,2-2 16-15,0 0 20 0,2 0 22 0,-1 0 23 16,2 0 16-16,2 0 7 0,3 2-2 15,0-1-11-15,3 2-12 0,-4 3-21 0,1 2-18 16,-1 0-19-16,0 1-16 0,-2 2-11 0,-1 1-1 16,-1 0-3-16,-2 0-2 0,-2 0-4 0,-1 2-9 15,0 0-8-15,-1-3-2 0,-2 4-7 0,1 0-11 16,-2 2-11-16,-1 5-6 0,-1 1-5 0,-3 3-10 16,-2 2-26-16,1 3-39 0,-6 0-50 15,-4 4-52-15,-5 1-75 0</inkml:trace>
  <inkml:trace contextRef="#ctx0" brushRef="#br4" timeOffset="10477.13">24244 8600 314 0,'1'-10'99'0,"0"1"25"0,-1 9 18 16,0 0 14-16,0 0 10 0,0 0-19 0,0 0-16 16,0 0-25-16,0 0-28 0,0 0-24 0,0 0-23 15,0 0-13-15,0 0-12 0,-2-4-8 0,-1 5-5 16,-3 2 0-16,1 2 0 0,0 1 0 0,-4 6 3 16,2 5 0-16,-2 5 2 0,2 2 1 0,-3 1-2 15,7 0 0-15,-1 0 3 0,3-1-1 0,1 0-6 16,0-1 0-16,4-2-5 0,-2-5-2 0,5-3 0 15,-2 0-4-15,2-4-1 0,4 0 1 16,-4-4 8-16,5 1-1 0,1-4 7 0,1 0 9 16,2-2 4-16,1-2 6 0,2-2 8 0,1 0 11 15,-2-1 14-15,-2-2 20 0,-2-1 19 0,1-3 12 16,-3 2 4-16,-2-3 4 0,-5-4 0 16,0 0-1-16,-4-3-15 0,-2-3-19 0,0-3-21 15,-2-1-17-15,1-1-10 0,-2 1-10 0,-1 0-14 16,0 5-20-16,-4-1-20 0,0 2-22 0,-3 6-35 15,-2 4-38-15,-6 4-29 0,-2 2-18 0,-6 5-40 16,0 3-47-16</inkml:trace>
  <inkml:trace contextRef="#ctx0" brushRef="#br4" timeOffset="11894.65">24331 8330 268 0,'0'0'84'16,"-9"-1"28"-16,9 1 24 0,0 0 18 0,0 0 15 15,0 0-11-15,0 0-8 0,0 0-10 0,0 0-15 16,-1-1-19-16,1-2-21 0,1 2-15 0,5-2-12 16,2 2-14-16,0-3-13 0,6 1-5 0,2-1-7 15,1 0-9-15,7-3 0 0,-2 2-7 16,4-3 0-16,3 1 1 0,3-1-1 0,0 0-2 16,-2 1 2-16,0 0 9 0,-7 1 0 0,1 1 9 15,-6 1 4-15,-18 4 1 0,0 0 8 0,0 0 2 16,0 0-4-16,0 0-5 0,0 0-6 15,0 0-7-15,0 0-4 0,0 0-6 0,0 0-5 16,12 0-3-16,-11 2 0 0,-2 0 0 0,-3 1-1 16,-1 1 4-16,-3-1-2 0,3 1 3 0,5-4-1 15,0 0 1-15,0 0 1 0,0 0-1 0,0 0 3 16,0 0-2-16,0 0 1 0,0 0-1 0,0 0-1 16,0 0-1-16,-5 5-4 0,1 1-3 15,4 3-1-15,3 3 2 0,3 7 3 0,4 6-3 16,-2 3 3-16,1 6 1 0,2 8 4 0,1 6 23 15,-5 6-1-15,4 4 2 0,-7 1 2 0,2 0 2 16,-3-3-2-16,-2 0-2 0,2-1 0 0,-1 0-20 16,-2-4 2-16,1-3-4 0,-2-6-3 0,-1-1 0 15,0-4 0-15,2-6 1 0,2-4-1 0,-2-6 2 16,-2-4 0-16,2-4 0 0,0-13 2 0,0 0 3 16,0 0 4-16,0 0 1 0,0 0 2 0,0 0 1 15,0 0-1-15,-5 8 3 0,-1-3 0 0,2-4-1 16,0-1-2-16,-3-3-1 0,7 3-3 0,-5-1 1 15,-7 1-4-15,-5 0 0 0,-2 0-3 16,-8 2-5-16,-1 0-5 0,-4 0-16 0,-4 1-15 16,3 0-31-16,-4 0-32 0,5 0-50 15,2-1-57-15,10-1-47 0,20-1-52 0</inkml:trace>
  <inkml:trace contextRef="#ctx0" brushRef="#br4" timeOffset="12110.2">25066 8687 560 0,'-11'-1'143'0,"11"1"30"0,0 0 18 0,0 0 10 0,0 0 8 16,0 0-32-16,0 0-20 0,-8 2-33 16,8-2-35-16,0 0-26 0,0 0-19 0,-4-2-9 15,4 3-8-15,5-1-10 0,4-2-7 0,2-1-3 16,6-1-14-16,6-1-29 0,4 0-26 0,5-3-28 15,-4-4-38-15,2 4-37 0,2-2-49 0,-2 1-38 16</inkml:trace>
  <inkml:trace contextRef="#ctx0" brushRef="#br4" timeOffset="12327.14">25208 8521 268 0,'-14'-4'147'0,"6"0"32"0,8 4 31 15,0 0 27-15,0 0 24 0,0 0-31 0,0 0-30 16,0 0-19-16,0 0-33 0,0 0-30 0,-6 2-33 16,2 0-33-16,4 3-22 0,0 3-18 0,-1 5-9 15,2 2-13-15,-1 7 2 0,0 4-1 0,1 6 3 16,-1 2 5-16,-1-1-1 0,-3 1 2 0,2 1 3 16,-1-1 2-16,2-3-4 0,-1 0-12 0,0-5-30 15,2-4-36-15,2-4-37 0,1-3-40 0,0-3-36 16,-1-3-36-16,5-2-29 0,-2-3-23 0</inkml:trace>
  <inkml:trace contextRef="#ctx0" brushRef="#br4" timeOffset="12742.75">25640 8426 545 0,'-10'-1'126'0,"4"-1"29"16,6 2 28-16,-8-1 25 0,1-2 21 0,7 3-17 15,0 0-11-15,0 0-13 0,0 0-12 0,0 0-11 16,0 0-14-16,0 0-11 0,0 0-8 0,0 0-11 16,0 0-10-16,-2-3-1 0,2 3-4 0,0 0-14 15,0 0-8-15,0 0-14 0,0 0-9 0,0 0-16 16,0 0-11-16,0 0-18 0,0 0-16 0,0 0-10 16,0 2-14-16,0 2-13 0,0 4-8 0,0 2 4 15,2 3 0-15,0 4 1 0,0 2 3 16,2 2-2-16,1 4-5 0,-3 1-7 0,-2-5-17 15,0 2-17-15,3 0-15 0,-3 3-26 0,3-4-32 16,1-1-40-16,1-1-37 0,-1-2-44 16,-3-2-39-16</inkml:trace>
  <inkml:trace contextRef="#ctx0" brushRef="#br4" timeOffset="13083.37">25976 8426 828 0,'-1'-14'158'0,"1"14"26"0,0 0 16 16,0 0 3-16,0 0 1 0,-2-8-62 16,-5 4-42-16,3 4-29 0,-3 3-29 0,0 5-24 15,1 1-16-15,-2 2-5 0,2 2 0 0,-1 1-1 16,-1 3 0-16,0 1 1 0,1 2 3 0,0 1-4 16,2 0-4-16,-2 1-21 0,3 0-22 0,1 1-7 15,3-3-13-15,-2 0-11 0,5-2-4 0,1-4-5 16,1 1 6-16,4-4 22 0,0-3 23 0,1-5 10 15,3-3 12-15,3-4 17 0,0-1 19 0,-2-3 36 16,0-2 22-16,0 0 26 0,0-4 18 0,-2 0 29 16,-2-3 21-16,-4 2 5 0,2-3-14 15,-7 0-19-15,0-3-26 0,1-1-25 16,-5 1-23-16,-1-1-32 0,0 2-32 0,-2-1-28 16,1 3-26-16,-3 3-39 0,-2 2-32 0,-4 2-26 15,0 4-23-15,-4 2-27 0,4 6-32 0,-5 0-37 16,3 2-41-16</inkml:trace>
  <inkml:trace contextRef="#ctx0" brushRef="#br4" timeOffset="13378.93">26286 8353 634 0,'9'-4'92'0,"-7"1"17"0,-3 2 3 16,-4 3 8-16,-3 4 3 0,-4 5-34 15,0 2-17-15,-3 2-10 0,2 3-19 0,-1 0-20 16,10-1-2-16,0 0-7 0,3 0-3 0,1 2-2 16,1-2-1-16,2-1-5 0,1-2-4 0,5-4 2 15,-3 1 1-15,3-1 0 0,0-1 4 0,5 0 4 16,-1 0 8-16,-2-5 15 0,2-2 19 16,1-2 26-16,3-1 17 0,-3 0 12 0,0-1 16 15,-2-1 13-15,0-3 8 0,0-1-1 0,-2-5-14 16,-1-1-27-16,-3-1-20 0,2-2-22 0,-4-3-26 15,-2-4-26-15,-1 1-28 0,-4-3-33 16,-1 1-29-16,-4-1-31 0,-6 2-43 0,-4 2-37 16,-3 4-31-16,-8 3-33 0,-3 5-46 0</inkml:trace>
  <inkml:trace contextRef="#ctx0" brushRef="#br4" timeOffset="13692.88">26649 8376 223 0,'0'0'51'0,"0"0"26"15,0 0 31-15,0 0 25 0,0 0 28 0,0 0 12 16,0 0 16-16,0 0 13 0,0 0 3 0,0 0-5 16,0 0-13-16,0 0-15 0,0 0-18 0,-4-1-15 15,6-1-18-15,4 2-20 0,1-2-21 0,4 0-19 16,3 1-18-16,5 0-12 0,-1-3-7 0,6 0-9 16,2-1-13-16,-4 1-15 0,1 0-34 0,0-2-48 15,-2 1-45-15,5 2-48 0,-8-1-63 16,0 0-66-16</inkml:trace>
  <inkml:trace contextRef="#ctx0" brushRef="#br4" timeOffset="13892.91">26650 8526 456 0,'0'0'188'0,"0"0"40"0,0 0 33 0,0 0 34 15,0 0 27-15,0 0-32 0,0 0-31 0,0 0-26 16,-1 2-24-16,5-1-33 0,9-2-33 0,6-2-33 15,5-1-28-15,5 2-21 0,1-3-20 16,2 0-18-16,0-1-29 0,4-3-29 0,-2 2-46 16,-2-1-63-16,-5-2-71 0,-5 1-85 15,-4 1-113-15</inkml:trace>
  <inkml:trace contextRef="#ctx0" brushRef="#br4" timeOffset="15460.61">23896 3915 146 0,'1'-11'30'0,"1"1"11"0,-2 1 13 0,1-2 9 16,-1 1 12-16,-1 1 0 0,-1-1-3 0,-4 0-11 16,-3-1-10-16,0 1-13 0,-5-1-11 0,0 1-13 15,-8 0-11-15,-1 0-6 0,-5 1 1 0,-4-2 0 16,-2 4 1-16,-2 1 2 0,-4 0-2 0,-1 3 3 16,3 0 4-16,-5 2-2 15,3 1 2-15,-1 0 1 0,0 3 2 0,2 0-1 0,0 1 5 16,-3 2 9-16,1 4 8 0,-5 3 4 15,2 3 8-15,1 2-2 0,-2 2-3 0,3 1 0 16,1 5-5-16,1 0-11 0,3 1-7 0,5 3-4 16,4-1-11-16,5 2 1 0,6 0 0 0,3 2-2 15,4 0 1-15,6 3 0 0,3 0-4 0,6 2 4 16,8 2 1-16,2 0 1 0,6-2-1 0,2 0 2 16,1-1 1-16,7-2 1 0,1-2 0 0,5-3-2 15,0-3 1-15,1-5-2 0,1-4-1 0,3-2 1 16,0-4-2-16,1-5-2 0,4-3 2 0,1-4-2 15,-3-4-3-15,6-3 2 0,-1-4-2 16,2-1-9-16,1-4 2 0,-1-2 0 0,2-4-1 16,-2 0 7-16,1-5 10 0,-5 1 17 0,5-4 31 15,-8 1 42-15,-5 0 23 0,-1 0 29 0,-6 1 29 16,-6 2 23-16,-5 1 9 0,-6 2-9 0,-6 3-19 16,-7-2-38-16,-6 2-25 0,-8-2-36 15,-4 1-36-15,-8-2-57 0,-8 0-57 0,-8 0-41 16,-5-1-60-16,-16 2-53 0,-8 5-44 0,-10 8-48 15</inkml:trace>
  <inkml:trace contextRef="#ctx0" brushRef="#br4" timeOffset="16426.31">27076 8182 132 0,'-2'-10'68'0,"-2"1"15"16,-3 3 21-16,7 6 16 0,0 0 20 0,0 0-6 15,0 0 1-15,0 0-5 0,0 0-3 0,0 0-4 16,0 0-10-16,0 0-11 0,0 0-17 0,0 0-16 15,0 0-18-15,0 0-13 0,0 0-15 0,0 0-15 16,0 0-12-16,-4 1-6 0,1 5-3 16,-1 6-1-16,-1 4 2 0,-2 4 0 0,2 7 4 15,0 5 2-15,-3 2 3 0,3 4-1 16,-2 3 0-16,1-5 4 0,0 0 1 0,0-2 2 16,1-1-16-16,1-4-35 0,-1-2-42 0,1-4-49 15,4-3-59-15</inkml:trace>
  <inkml:trace contextRef="#ctx0" brushRef="#br4" timeOffset="16743.22">27245 8313 770 0,'-4'-15'120'0,"4"15"3"0,-6-9 0 0,-2 3 0 15,1 5-4-15,1 5-51 0,2 3-35 0,-1 1-19 16,-1 4-16-16,-1 5-3 0,0 1-1 0,2 3-1 15,2 1 5-15,-2 2-1 0,4-2 2 0,-2 2 0 16,2 2-1-16,1-3 2 0,4-1-11 0,2-3-3 16,2-2-15-16,6-4-3 0,0-2-3 0,4-4-4 15,0-1 0-15,4-4 1 0,-1-4 15 0,5-3 18 16,-5-3 34-16,0-3 41 0,-2-1 37 0,-2-3 30 16,-2-3 19-16,-1 1 15 0,-6-4 11 15,0-2-1-15,-7 0-18 0,0 1-31 16,-2 0-36-16,-3-1-28 0,-1 2-20 0,-2 0-26 15,-4 4-33-15,-2 0-33 0,-2 4-27 0,-4 3-25 16,1 4-24-16,-4 1-23 0,-2 2-25 0,6 2-44 16,-4 5-37-16,3 1-36 0</inkml:trace>
  <inkml:trace contextRef="#ctx0" brushRef="#br4" timeOffset="17026.48">27654 8298 429 0,'3'-6'67'0,"-3"0"5"0,-3 5 10 0,-6 5 10 15,0 4 8-15,-6 6-31 0,-3 3-8 0,4 4-1 16,-3 0-12-16,12 0-6 0,-3 2-8 0,3 0-10 16,2 0-7-16,3-2-4 0,0 0-3 0,6-5-6 15,3-1 2-15,1-3 2 0,3-2-1 16,1-1 6-16,4-4 19 0,1-2 15 0,-2-3 8 15,2-2 17-15,3-5 19 0,-3-1 23 0,0-2 26 16,-2-1 12-16,-2-2-9 0,-4-4-2 0,-4 0-7 16,-1-2-18-16,-3-4-22 0,-3-2-41 0,-7 0-44 15,0-3-50-15,-10 2-55 0,-3 0-61 0,-3 5-61 16,-9 2-73-16</inkml:trace>
  <inkml:trace contextRef="#ctx0" brushRef="#br4" timeOffset="19927.23">25501 6985 63 0,'4'-2'21'0,"-4"2"6"0,6-2 4 0,-6 2 3 15,0 0 4-15,0 0 0 16,0 0-2-16,0 0-7 0,9-5-6 0,-9 5-6 15,0 0-3-15,0 0 2 0,0 0-1 0,0 0 5 16,0 0 3-16,0 0 7 0,0 0 5 0,0 0 9 16,0 0 2-16,0 0 4 0,0 0-2 0,0 0 3 15,0 0-2-15,0 0-2 0,0 0-3 0,0 0-5 16,0 0-1-16,0 0-4 0,0 0-1 0,0 0-6 16,0 0-6-16,0 0-4 0,0 0-6 0,0 0-2 15,0 0-3-15,0 0-2 0,0 0-1 0,0 0-3 16,0 0 1-16,0 0-2 0,0 0-1 0,0 0-5 15,0 0-4-15,0 0-8 0,0 0-5 0,0 0-6 16,0 0-4-16,0 0-4 0,0 0-3 16,0 0 0-16,0 0 3 0,0 0 1 0,0 0 2 15,0 0 0-15,0 0 1 0,0 0 0 0,0 0 1 16,0 0-2-16,0 0-7 0,0 0-4 0,0 0 0 16,0 0 0-16,0 0-3 0,0 0-3 0,0 0-5 15,0 0-1-15</inkml:trace>
  <inkml:trace contextRef="#ctx0" brushRef="#br4" timeOffset="21278.26">25483 6971 108 0,'-3'7'72'0,"3"-7"24"0,0 0 24 16,0 0 23-16,0 0 19 0,0 0 14 15,0 0 14-15,0 0-5 0,0 0-11 0,0 0-6 16,0 0-12-16,0 0-18 0,0 0-10 0,2 7-18 16,-1-1-18-16,4-7-17 0,0-1-13 0,3-1-18 15,1-4-10-15,3 2-6 0,3-2-5 0,1-1-7 16,5-2-5-16,-7 1-3 0,2 1-2 0,5-1 0 16,-1-2-2-16,1 4-1 0,-2 1-1 0,-1-1 3 15,-3 3-1-15,-2-2 3 0,-1 2-1 16,-12 4-2-16,0 0 0 0,0 0 3 0,0 0-2 15,0 0-2-15,0 0-3 0,0 0-2 0,0 0 2 16,0 0 0-16,0 0-7 0,0 0-11 0,0 0-12 16,0 0-15-16,0 0-20 0,0 0-20 0,0 0-23 15,0 0-20-15,0 0-28 0,8-4-21 0,3-3-38 16,-5 1-21-16,2 0 0 0,-3-3 0 0</inkml:trace>
  <inkml:trace contextRef="#ctx0" brushRef="#br4" timeOffset="21475.68">25782 6816 92 0,'-6'-10'58'0,"1"-1"17"0,-4 1 20 16,-3 1 15-16,-2 2 16 0,-1 1 0 0,-1-1 2 15,0 2 5-15,2-1-9 0,3 1-7 0,4 2-9 16,7 3-8-16,-10-2-8 0,10 2-10 16,0 0-14-16,0 0-10 0,0 0-12 15,0 0-10-15,0 0-9 0,0 0-8 0,0 0-7 16,0 0-5-16,0 0-2 0,0 0-4 0,0 0 2 16,0 0-3-16,0 0 2 0,0 0 0 0,0 0-1 15,0 0-1-15,0 0 2 0,0 0-1 0,0 0-2 16,0 0-2-16,0 0-13 0,0 0-6 0,0 0-15 15,0 0-23-15,0 0-29 0,0 0-34 0,-6-2-38 16,6 2-43-16</inkml:trace>
  <inkml:trace contextRef="#ctx0" brushRef="#br4" timeOffset="21692.74">25473 7097 538 0,'0'0'120'16,"0"0"26"-16,0 0 24 0,0 0 15 0,0 0 16 16,0 0-27-16,0 0-29 0,0 0-17 0,0 0-18 15,0 0-21-15,3 4-20 0,3-1-15 0,3-1-14 16,3-2-9-16,6-2-6 0,7 1-11 0,5-5-12 16,5 1-32-16,3-2-28 0,2 1-20 15,-7 0-22-15,-1-2-32 0,-1 1-41 16,-2-1-61-16</inkml:trace>
  <inkml:trace contextRef="#ctx0" brushRef="#br4" timeOffset="22059.37">26244 6715 892 0,'-18'-8'205'0,"2"3"32"0,0-1 25 16,2 4 8-16,5-1 5 0,-4 1-87 0,5 2-41 15,8 0-37-15,0 0-42 0,-6 2-34 0,-3 2-26 16,-4 3-11-16,-2 5-18 0,-4 1-19 16,2 4-13-16,-2 5-11 0,-3 1-4 0,2 5-1 0,-3 1-16 15,1 0-37-15,3 2-33 0,7-5-12 16,6-2-11-16,-1-2-2 0,5-1 1 0,2-4 2 16,5-3 15-16,3-3 44 0,3-5 56 0,1 0 49 15,2-3 51-15,0-1 41 0,1-1 36 0,2-1 26 16,-3-1 18-16,1-1 10 0,2 0 0 15,-3-2-15-15,1 4-23 0,-1 0-19 0,-1 1-21 16,-4 1-19-16,-9-2-14 0,0 0-14 0,0 0-8 16,0 0-7-16,0 0-5 0,3 3-13 0,2 0-15 15,-5 1-29-15,0 0-25 0,-5 2-21 16,1 1-7-16,-4 1-6 0,-5 1-9 0,0 2-19 0,-3 0-30 16,3 0-21-16,-2 0-21 0,-3-2-33 15</inkml:trace>
  <inkml:trace contextRef="#ctx0" brushRef="#br4" timeOffset="22243.01">25965 6938 702 0,'11'-33'209'0,"1"1"27"0,2 0 20 0,0 4 26 16,1 3 18-16,-2 0-80 0,2 1-37 0,-2 3-36 16,0 4-42-16,-1 2-26 0,3 5-21 0,-1 2-31 15,5 1-36-15,3-2-37 0,2 3-34 16,6 0-37-16,2-1-31 0,0 1-29 15,1 1-27-15,0-1-22 0,-2 3-15 0,-4-1 7 16,-1 2 0-16,-7 2 18 0,-3 1 18 0</inkml:trace>
  <inkml:trace contextRef="#ctx0" brushRef="#br4" timeOffset="22477.64">26474 6611 139 0,'4'4'60'0,"-9"0"17"0,1 3 10 0,-4 1 7 16,-1 3 15-16,-5 1-1 0,-5 4-12 0,0 5-13 15,-6 3 5-15,5 0-10 0,0 5-6 0,1 2-10 16,0 0-7-16,2 0-8 0,2 1-7 0,6 0-1 15,4-1-13-15,3-6-8 0,2-2-5 16,5-2 2-16,0-4-5 0,3 0 3 0,5-4 24 16,2-1 21-16,0-4 15 0,3-4 15 0,2 0 15 15,0-3 15-15,3-1 16 0,-3-2 10 0,1-3-5 16,3 1-11-16,-7-4 4 0,2 0 2 0,-8-3 2 16,-1 1-6-16,-2-2-15 0,-3-1-15 0,0-2-20 15,-3-4-24-15,-4 0-29 0,-1-3-28 0,-1-3-29 16,-5-3-38-16,0-1-38 0,-5-1-45 0,-5-1-35 15,-7 3-44-15,-3 1-71 0,-6 5-77 16</inkml:trace>
  <inkml:trace contextRef="#ctx0" brushRef="#br4" timeOffset="23542.34">11750 9276 236 0,'0'-8'114'15,"0"-1"17"-15,-3 2 21 0,3 0 19 0,0 0 21 16,0 0-25-16,-2 1-15 0,2 6-18 0,0 0-3 16,4-7-6-16,-4 7-8 0,0 0-8 0,0 0-7 15,0 0 1-15,1-6-2 0,-1 6-1 0,1-5-4 16,-1 5 0-16,0 0-2 0,0 0-5 0,0 0-6 15,0 0-6-15,0 0-11 0,0 0-4 0,0 0-9 16,0 0-12-16,0 0-10 0,0 0-6 16,0 0-6-16,0 0-9 0,0 0-2 0,0 0-7 15,0 0-1-15,0 0 0 0,0 0 2 0,0 0-2 16,0 0-3-16,0 0-1 0,0 0-5 0,0 0-5 16,0 0-9-16,0 0-9 0,0 0-15 0,0 0-8 15,0 0-1-15,3 0-5 0,-3 1 0 0,0 1 6 16,0 2 10-16,0 4 8 0,0 1 11 0,5 2 11 15,-5 3 1-15,4 2 7 0,-3 1 2 16,2-3 2-16,4 2-1 0,-1 2 0 0,5 2 4 16,-1-1-2-16,3 1 1 0,-2 0 3 0,1-1-7 15,6 1-23-15,-3 0-29 0,3-3-40 16,-1 0-43-16,2-2-37 0,-1-2-44 0,-2-1-60 16</inkml:trace>
  <inkml:trace contextRef="#ctx0" brushRef="#br4" timeOffset="24177.28">12149 9147 787 0,'-9'-6'151'0,"4"5"20"16,-2 4 25-16,-2 2 9 0,4 0 7 0,-1 1-59 16,1 0-39-16,0 0-27 0,5-6-20 15,0 0-20-15,0 0-23 0,-3 5-11 0,0 1-7 0,0 0-6 16,3-1-3-16,0 3 1 0,3-1-1 15,0 0 2-15,0 2-2 0,3 1 3 0,1-1-1 16,-2 2-1-16,1-4 2 0,0 2-3 16,-3-2 1-16,-3-7 0 0,0 0-1 0,0 0-2 15,0 0 0-15,0 0 0 0,0 0 2 0,0 0 2 16,0 0 1-16,0 0-3 0,0 0 1 0,0 0 4 16,0 0-1-16,0 0 3 0,0 0 1 0,0 0 0 15,0 0 1-15,0 0 4 0,0 0 7 0,0 0 7 16,0 0 10-16,0 0 10 0,4 1 4 0,-4-1 7 15,2 0 4-15,-2 0-1 0,3-1-4 16,-3-1-7-16,0 2-11 0,0 0-10 0,0 0-9 16,0 0-6-16,0 0-8 0,0 0-5 0,0 0-6 15,-4 0-3-15,4 0-1 0,-1 1 0 0,1-1-2 16,-5 0-5-16,3 0 1 0,0 3 4 0,-3 1 3 16,3 6-1-16,2 0-1 0,0 1-1 0,2 1-3 15,4-2-5-15,-2-1-5 0,4-2-2 16,-2 1 1-16,2-1-2 0,1-2 2 0,-2-1 3 0,0-1 4 15,-7-3 8-15,0 0 7 0,0 0 2 0,7 2 1 16,1-2 3-16,1-2 3 0,-4 2 0 0,-5 0 7 16,6-3 4-16,0-2 10 0,-1-1 6 15,0-1 2-15,4-1 2 0,0-2-1 16,0-1 3-16,-3-1 11 0,3-2 4 0,-1-2 0 16,-2 0-3-16,0-1 4 0,1-2 4 0,-5 0 1 15,-2-2 1-15,-2 3-14 0,-3-1-6 0,1 1-4 16,-6 3 0-16,2 0-8 0,-2 2-11 0,-2 2-8 15,1 1-8-15,-1 3-9 0,1 2-13 0,-3-2-23 16,-3 3-15-16,2 1-10 0,-3 1-7 0,-1 1-6 16,3 0-7-16,0-1 0 0,2 2-3 0,1-2 6 15,-1 3-11-15,14-1-7 0,0 0-9 0,0 0-16 16,0 0-11-16,0 0-30 0,0 0-22 0,-3 2-22 16,2 0 2-16,5 1 8 0,1 0 2 0</inkml:trace>
  <inkml:trace contextRef="#ctx0" brushRef="#br4" timeOffset="24510.13">12576 8816 743 0,'-6'-1'71'0,"-5"5"12"0,-3 4 9 0,-2 3 6 15,0 1 1-15,0 5-33 0,0 0-13 0,7-2-18 16,2 2-5-16,-1 2-16 0,0 3-6 0,2-1-6 15,2 1-4-15,4 1 5 0,0 0-4 16,4-2 5-16,2 0-5 0,3 1 3 0,-1-4-3 16,5-2 1-16,-4-3 1 0,5 1-4 0,-2-4 5 15,0-1 3-15,1-3 22 0,0-1 16 0,-2-4 18 16,2-2 15-16,0 0 16 0,-1-3 11 0,3-2 6 16,0-1 3-16,-4-3-10 0,5 0 0 0,-6-3-1 15,2 0-2-15,-2-2-7 0,-1-2 2 0,-3-1 2 16,-2 0 3-16,-1-2-3 0,-3-2-17 0,-3 0-15 15,-1 1-16-15,-4 0-7 0,-1-1-20 0,-2 1-19 16,-3 0-22-16,-1 1-23 0,-2 1-27 0,-5 2-35 16,0 1-39-16,-4 3-58 0,0 3-37 0,-3 4-43 15,3 4-59-15</inkml:trace>
  <inkml:trace contextRef="#ctx0" brushRef="#br4" timeOffset="26393.37">11988 8922 93 0,'0'0'49'0,"0"0"12"0,0 0 12 0,0 0 11 16,0 0 10-16,0-6-3 0,0 6-6 0,0 0-7 15,0 0-2-15,0 0-7 0,0 0-5 0,0 0-7 16,0 0-9-16,0 0-6 0,0 0-6 0,0 0-7 16,0 0-5-16,0 0 0 0,0 0-5 0,0 0 2 15,0 0 0-15,-4-6-4 0,4 6 1 0,0 0 1 16,0 0-1-16,-7-4-2 0,4 0-2 0,3 4-7 15,0 0-1-15,0 0 2 0,0 0-2 0,0 0 1 16,0 0-1-16,-5-3-4 0,1 2 4 0,4 1 0 16,0 0-2-16,0 0-2 0,0 0 2 15,0 0-3-15,0 0 1 0,-8-1 0 0,4 0-3 16,4 1 1-16,0 0 0 0,0 0 0 16,-7 0 0-16,-2-1 0 0,-3 1-1 0,12 0-2 15,-5-1 4-15,5 1-1 0,0 0-1 0,0 0-1 16,0 0 1-16,-8-1-2 0,8 1 3 0,0 0 0 15,0 0-3-15,0 0 3 0,0 0 2 0,0 0-2 16,0 0-2-16,0 0 4 0,0 0-1 0,0 0 0 16,0 0 1-16,-7-2-2 0,7 2 0 0,0 0 0 15,0 0 0-15,0 0-2 0,0 0 0 0,0 0 0 16,0 0 1-16,0 0 1 0,0 0-3 0,0 0 1 16,0 0 4-16,0 0-2 0,0 0 0 15,0 0 0-15,0 0 0 0,0 0-2 0,0 0 4 0,0 0 1 16,0 0-3-16,0 0 0 0,0 0 0 15,0 0 0-15,0 0 0 0,0 0 1 0,0 0 2 16,0 0-5-16,0 0 2 0,0 0 2 0,0 0-1 16,0 0-1-16,0 0-1 0,0 0-5 0,0 0-4 15,0 0-1-15,0 0-3 0,0 0 0 0,0 0-5 16,0 0-2-16,0 0-6 0,0 0-5 0,0 0-5 16,0 0-4-16,0 0-4 0,0 0-6 0,0 0 1 15,0 0-1-15,0 0 2 0,0 0 1 0,1 0 2 16,3 0 8-16,0-1 3 0,-4 1 1 0,0 0-3 15,0 0-1-15,2 0-3 0,2 1 0 0,2-1-4 16,2 0-5-16,-8 0-2 0,0 0 2 16,9 1 2-16,1 1 3 0,2 0 3 15,-7 1-1-15</inkml:trace>
  <inkml:trace contextRef="#ctx0" brushRef="#br4" timeOffset="28809.78">11975 8899 40 0,'0'0'20'0,"0"0"5"15,4 1 11-15,-4-1 6 0,0 0 9 0,0 0 0 16,0 0 4-16,0 0 3 0,0 0 1 0,0 0 1 16,0 0-4-16,0 0 0 0,0 0-4 0,0 0 2 15,0 0-2-15,0 0-2 0,0 0-5 0,0 0 0 16,0 0-4-16,0 0-7 0,0 0-3 0,0 0-8 16,0 0-6-16,0 0-2 0,0 0-1 15,0 0-5-15,0 0-2 0,0 0 3 0,0 0 1 16,0 0 3-16,0 0 1 0,0 0 0 0,0 0-2 15,0 0 2-15,0 0 0 0,0 0 0 0,0 0-2 16,0 0 2-16,0 0 2 0,0 0-1 0,0 0 2 16,-3 0-4-16,2-1 1 0,-3 1-1 0,3 0-4 15,-6 0-5-15,0 0 1 0,-2-2-3 0,-1 0-3 16,-3 2 1-16,1-1 2 0,12 1-2 0,-6 0 5 16,6 0 1-16,0 0-1 0,-5 0 1 0,5 0 1 15,0 0-1-15,0 0 0 0,0 0-1 16,-9 0-3-16,9 0-1 0,0 0-2 15,-9 1 0-15,9-1 0 0,0 0 2 0,0 0-4 16,0 0 2-16,0 0 0 0,-5 0-1 0,5 0 2 16,0 0-2-16,0 0 1 0,0 0 0 0,0 0 1 15,0 0-1-15,0 0 2 0,0 0-2 0,0 0 0 16,0 0 0-16,0 0 1 0,0 0-1 0,0 0 0 16,0 0-1-16,0 0 1 0,0 0 1 0,0 0 2 15,0 0 0-15,0 0-2 0,0 0 1 0,0 0 1 16,0 0 0-16,0 0-2 0,-7 1 1 15,7-1-2-15,0 0 0 0,0 0-2 0,0 0 2 16,0 0-1-16,0 0 2 0,0 0-1 0,0 0 0 16,0 0-1-16,0 0 1 0,0 0-2 0,0 0 2 15,0 0 0-15,0 0-1 0,0 0 1 0,0 0 0 16,0 0-1-16,-5 2 2 0,5-2 2 0,0 0-5 16,-6 1 2-16,-2-1-1 0,8 0 2 0,-6 1-1 15,-2 1 3-15,8-2-6 0,0 0 2 0,-5 3 1 16,-3-1-3-16,2-1 3 0,6-1-3 0,0 0 2 15,0 0-2-15,0 0 3 0,0 0 0 0,0 0 0 16,0 0 4-16,0 0-4 0,-5 2 0 0,5-2 0 16,0 0-1-16,-8 3-1 0,3-1-1 0,-3 1 3 15,-1 2-5-15,2-1 2 0,-1 1 0 16,0 0 0-16,-1 2 2 0,-1-1-2 16,1 0 3-16,0 0-2 0,3-1 0 0,-4-2 1 0,10-3 1 15,-4 5 1-15,-4 1 1 0,2-3-1 16,6-3-4-16,0 0 3 0,0 0 3 0,-5 3-2 15,-3 1-1-15,3 1-2 0,0 0 0 0,1-2 4 16,-5 4 0-16,3 0-2 0,-2-2-1 0,2 1 2 16,-3 0 1-16,2-1 0 0,-2 1-2 0,-2 1 2 15,-3 0-2-15,-3 2 4 0,-2-2-1 0,-3 1-2 16,-2 0 1-16,-3 0 0 0,0 0 3 0,-1 1-1 16,0-2-1-16,0 0-2 0,0-1 3 0,1-3-1 15,1 3 2-15,1-3-1 0,-2 1-1 16,0-1-3-16,-2 0 2 0,-3 1-2 0,-2 1 0 15,0 0 2-15,2-2-2 0,0 2-2 0,-3-2 1 16,5 1 1-16,3-1-2 0,0 0 4 0,3 2-2 16,0 0 1-16,4-2-1 0,2-1 0 0,0 1 3 15,0 0-1-15,2-1-1 0,-2 1 1 0,0 0-2 16,4-1-2-16,-3 0 4 0,2 1-2 16,0-1-3-16,1 1 1 0,-1 1 4 0,-1-1-4 15,-2 2 4-15,1 0-2 0,-3 1-2 0,-5-2 1 16,-1 2 4-16,-1 0-3 0,-4 0-3 0,1 0 4 15,-5 0-4-15,3 0 5 0,1 0-1 16,1-1 1-16,0-1-2 0,5 0 0 0,-5-1 1 16,2-1-1-16,3 1 3 0,-6-1-2 0,4-1-2 15,-1-1 2-15,1 0-2 0,-2 0 1 0,-2 0 1 16,0-1-2-16,2 1 1 0,1-1 1 0,2 1 5 16,4-2-2-16,2 1 3 0,1 2-1 0,5-1 0 15,0 2 1-15,14-2-1 0,-12-1-5 0,1 1 0 16,11 0-1-16,-4 1 2 0,4-1-1 0,-7 0-1 15,2 0 2-15,5 0-2 0,-9 0 2 0,-4 0-2 16,1-2 3-16,-6 2-6 0,-1-2-1 0,-4 2-3 16,-5 0-2-16,1 0 4 0,-7 0-4 0,0 0 2 15,-3 1-1-15,2 0 3 0,1 0 3 0,-5 0 2 16,1-1 0-16,0 2-3 16,-1-1 1-16,1 0-2 0,0 2 0 0,-2-3-2 15,0 1 2-15,-1 0 0 0,4 0 1 0,0 0 1 16,0-1 2-16,4 0 0 0,-3 0 2 0,3-2 2 15,0 0 2-15,-1-1 0 0,4 1-4 0,1-1 3 16,-1-1-2-16,3 1 4 0,0-1-3 0,4 1-1 16,3 0 0-16,0 1 1 0,8-1 3 0,-1 2-1 15,4-1-1-15,9 2-1 0,-10-1 3 0,-2-2-2 16,3 0-1-16,0-1-3 0,-2-1 1 0,-5 1-2 16,-1-2 0-16,-5-1-2 0,-3 0 0 15,-3 1 2-15,-2-3-3 0,3 2 1 0,-9-2-10 16,-1 1 0-16,-3-1 0 0,1 1 2 0,-6 0 0 15,4 1-2-15,-6-3 2 0,2 2 2 0,1 0 11 16,0 0 2-16,-1-2 2 0,1 2-4 0,1-1 0 16,2-1 0-16,3 0 1 0,2-1-2 0,-2 1-2 15,2-3-3-15,1 0 1 0,2 2 2 0,2-2 0 16,3 0 2-16,4-1-11 0,0 1-2 0,-1-1 3 16,5 0-2-16,-1-1 3 0,2 1 2 15,-1-1 1-15,1-1-1 0,-2-1 6 0,3 1 5 16,-1-2-2-16,0-1 1 0,-2-3-5 0,5-1-2 15,-3 1 0-15,-2-3 2 0,1 3 2 16,-2-5-1-16,0 3-8 0,-1-2-1 0,-1 2-1 16,0 2 5-16,1 3-2 0,1 3 1 0,1 1 0 15,5 2 3-15,1 3 6 0,2 2 0 0,2 3 3 16,11 5-3-16,-8-5 1 0,8 5-4 0,-7-3 1 16,-1 0-2-16,1 0-9 0,0-2 2 0,-2 0-3 15,-1 0 2-15,3 1 0 0,-4-1 1 0,5 0 0 16,6 5-1-16,-9-4 8 0,-1-1 0 0,2 1 1 15,0 0-1-15,1 0-19 0,-5-2-4 0,-2 0 0 16,-3 0 3-16,0-1-2 0,0 0 2 0,-2 2-1 16,2-2 2-16,0 2 16 0,0 0 6 0,1 1-1 15,5 1-2-15,0-1 4 0,0 1-4 16,-2-2-2-16,2 0 0 0,3 0 0 0,-2 0-1 16,-1-1 2-16,3 1 1 0,8 5-4 0,0 0 2 15,0 0 1-15,0 0 1 0,0 0 1 16,-9-5-1-16,9 5-1 0,0 0-2 0,0 0 3 15,0 0-3-15,0 0 3 0,0 0-1 0,0 0-2 16,0 0 2-16,0 0-1 0,0 0 1 0,0 0-2 16,0 0 3-16,0 0-3 0,0 0-1 0,0 0 2 15,0 0-2-15,0 0 0 0,0 0 0 0,0 0-1 16,0 0 0-16,0 0 0 0,0 0 0 0,0 0-5 16,0 0-1-16,-9-1-5 0,4 3-2 15,-2 1-1-15,5 4 0 0,-2 1-3 0,-1 2 4 16,2 1 0-16,-1 2 3 0,2 2 4 0,1 2 3 15,-2-3 0-15,-2-1 1 0,4-2 3 0,-1 1-2 16,0-3 2-16,2 1 1 0,0-2 2 0,0-8 1 16,0 0-3-16,0 0 3 0,0 0 2 0,0 10-1 15,-2-4 0-15,2 0-2 0,2 0 0 0,-2-1-2 16,0 3 4-16,1-3-1 0,2 1-3 0,-3 1 1 16,0-7 3-16,0 0-1 0,0 0 0 0,0 0 0 15,0 0 0-15,0 0-1 0,0 0 2 0,0 0 2 16,0 0 1-16,0 0-1 0,0 0 2 0,0 0 7 15,0 0 7-15,0 0 11 0,0 0 4 0,0 0 3 16,0 0 1-16,0 0 7 0,0 0 2 16,0 0-7-16,0 0-9 0,0 0-10 15,0 0-4-15,0 0-6 0,0 0-5 0,0 0-3 16,0 0-3-16,0 0 0 0,0 0 0 0,0 0 1 16,0 0-1-16,0 0 3 0,0 0 7 0,0 0 12 15,0 0 12-15,0 0 15 0,0 0 11 0,0 0 14 16,0 0 7-16,0 0 9 0,0 0 2 0,0 0-4 15,0 0 1-15,0 0-8 0,0 0-6 0,1 0 0 16,3-3-3-16,-3-1-14 0,0-4-9 0,1-3-8 16,-1-2-15-16,-1-2-4 0,0-3-8 0,-1-3-14 15,2-3-2-15,-5 6 3 0,-1-4-1 0,1 1 0 16,-1 1 0-16,1 2 1 0,0 1 4 16,2 3-1-16,-2 1-1 0,1 2-2 0,3 11-3 15,0 0-5-15,0 0-7 0,0 0-10 0,0 0-10 16,0 0-7-16,0 0-7 0,0 0-7 0,0 0-1 15,0 0-2-15,0 0-3 0,0 0-1 0,0 0-5 16,0 0 6-16,2-3 10 0,4 2 6 0,4 3 7 16,7 3 7-16,6 3 11 0,6-1 10 0,3 4 9 15,3-2 3-15,6 3-2 0,1 1 2 0,0-5-1 16,0 0-2-16,-1 1-9 0,-4-1-7 16,-5-1-4-16,-5-1-6 0,-4 0 3 0,-5-2-3 15,-1-1 0-15,-5-1 3 0,-12-2 9 16,0 0 6-16,0 0 11 0,0 0 5 0,0 0 3 15,0 0 11-15,0 0 8 0,0 0 12 0,0 0 12 16,2 3 9-16,-2-1 3 0,-4 0 4 0,-4-1 1 16,-1 1-8-16,-2-1-11 0,-2 0-12 0,-6 2-22 15,-4 2-15-15,-3 2-18 0,3 0-6 0,-4 4-14 16,0-1-10-16,-5 3-1 0,-1 3-4 0,-1 2 9 16,4-1-11-16,3 1-5 0,3-3-21 0,4 1-18 15,1-2-24-15,2-2-37 0,2-1-53 0</inkml:trace>
  <inkml:trace contextRef="#ctx0" brushRef="#br4" timeOffset="36010.16">13541 9139 63 0,'3'-6'42'0,"-3"6"15"0,0-7 16 16,0 7 18-16,0 0 13 0,0 0 11 0,0 0 7 15,0 0 2-15,0 0-2 0,0 0-8 0,0 0-13 16,0 0-14-16,0 0-10 0,0 0-16 0,0 0-15 16,0-1-10-16,0 2-11 0,1 2-8 15,2 5 0-15,-3 2 0 0,4 6 3 0,-3 2 4 16,4 3-3-16,-2 2-4 0,4 2-1 0,2-3-1 15,1 1-1-15,-2 2-2 0,4 0 6 0,-2-3 7 16,0-1 2-16,0 0 4 0,0-2 0 16,-2 0 2-16,1 0 11 0,0 1 21 0,-1-1-2 15,-1-2-9-15,1-1-2 0,-4-2-2 0,3 0 1 16,-3-3-2-16,3 0-10 0,-5 0-25 0,-2-11-11 16,4 8-5-16,-4-8 1 0,0 0-1 0,0 0 1 15,3 8 1-15,-2-2-2 0,-1-6 2 0,0 0 3 16,0 0 0-16,0 0 0 0,0 0-3 0,0 0-8 15,0 0-6-15,0 0-15 0,0 0-14 0,0 0-18 16,0 0-17-16,0 0-23 0,0 0-19 0,0 0-24 16,0 0-27-16,0 0-16 0,1-2-14 0,1-5-12 15</inkml:trace>
  <inkml:trace contextRef="#ctx0" brushRef="#br4" timeOffset="36437.09">13938 9130 484 0,'-9'-4'105'16,"1"2"8"-16,-1 1 5 0,9 1 2 0,-8-1-1 15,8 1-40-15,-7 1-32 0,3 2-22 0,-1 3-14 16,0 1-8-16,1 2-6 0,1 3-3 0,-2 2 2 16,3 1 0-16,-3 0 0 0,2 0 2 0,2 1-2 15,-3 1 1-15,0 0 0 0,3 1 2 16,1-2-2-16,0 0-1 0,5-1 2 0,-1-1 1 15,0 0 0-15,3-1-1 0,1-2 1 0,1 0 1 16,-1-2-2-16,2-2 2 0,-1 0 2 0,1-2 4 16,-1-2 13-16,0-1 12 0,-1-1 15 0,-1-1 7 15,3-2 15-15,2-1 10 0,-3-2 13 0,2 0 2 16,0-2-4-16,0-5-10 0,2 1-8 0,-3 0-9 16,-2-4-2-16,2 1-2 0,-2 1-5 0,-3-2 1 15,-3 0 1-15,2-2 0 0,-3 1-1 0,-4 1 0 16,-1 1-6-16,0-1-11 0,3 1-10 0,-4 1-6 15,-3 0-8-15,3-1-8 0,-3 1-5 16,-1 2-7-16,3 0-7 0,-5-1-3 16,3 1-6-16,-3 1-10 0,-1 0-8 0,-1 0-6 15,4 1-4-15,-3 1-4 0,3-1-5 0,-2 2-3 16,2 2-5-16,-1-2-3 0,3 3-2 0,7 4-7 16,0 0-6-16,0 0-11 0,0 0-15 0,0 0-18 15,0 0-19-15,0 0-16 0,0 0-24 0</inkml:trace>
  <inkml:trace contextRef="#ctx0" brushRef="#br4" timeOffset="37720.14">14248 8929 159 0,'-1'-8'86'0,"0"1"20"0,1 1 23 0,0 6 18 15,0 0 17-15,0 0-8 0,0 0-12 0,0 0-10 16,0 0-13-16,0 0-12 0,0 0-20 0,-4-6-17 15,4 6-16-15,-5-3-16 0,5 3-12 0,0 0-15 16,-4 0-5-16,-1 1-6 0,-4 6-6 0,3 3-1 16,-6 4-3-16,2 3 2 0,-4 3-1 0,0 3 1 15,4 2 2-15,-2 2-3 0,2 0 1 0,1 0-1 16,5-2 2-16,3 1-2 0,1-4-2 16,0-2-63-16,4-1 63 0,2-1 2 0,3-3-3 15,-1-3 1-15,2-1-1 0,-1 0 1 16,2-4 4-16,0-2 65 0,-1-1-62 0,3-3 9 15,-2 0 15-15,4-1 12 0,-1-1 10 0,3-2 10 16,-3-2 10-16,4-2 12 0,-1 0 10 0,-1 0 0 16,0-1 1-16,-2-2 5 0,-3 2 9 0,-2-3 7 15,-1 0-2-15,-2 0-7 0,-2-4-6 16,-1 0-4-16,-2-1-5 0,-1-3-15 0,-1 1-15 16,-2-3-13-16,-1 0-7 0,2 1-4 0,-2-1-6 0,0 3-10 15,-2 1-15-15,-3 3-16 0,-4 2-24 16,1 1-41-16,-5-1-33 0,-2 5-42 0,-5 0-44 15,-3 3-48-15,-2 3-51 0,0 1-69 0</inkml:trace>
  <inkml:trace contextRef="#ctx0" brushRef="#br4" timeOffset="60761.91">925 986 176 0,'1'1'104'0,"-1"4"28"0,-3 8 29 0,-2 4 0 15,1 4 3-15,-1 9-5 0,3 7 15 0,-5 11 32 16,5 8 11-16,-5-5-27 0,1 2-28 16,-2 1 2-16,3 2 0 0,-2 1-19 15,-1 2-38-15,3-1-52 0,1-5-39 0,-1-7-1 0,1-5-1 16,4-5-5-16,0-3-16 0,0-6-20 15,0-5-18-15,4-4-18 0,-4-18-19 0,0 0-20 16,0 0-18-16,0 0-17 0,0 0-13 0,0 3-21 16,2-5-24-16,1-8-21 0,-3-5-7 0,-4-3 14 15</inkml:trace>
  <inkml:trace contextRef="#ctx0" brushRef="#br4" timeOffset="61012.15">776 1221 616 0,'-2'-23'212'0,"-1"8"25"0,6 5 25 0,-3 10 28 0,1-9 20 15,3 3-56-15,1 2-50 0,0-1-47 16,5-3-32-16,7 1-26 0,1-3-26 0,4 2-26 0,6-1-20 16,2 0-17-16,-1 3-10 0,6 1-3 15,0 0-3-15,-2 4 0 0,-1 5-1 0,-6 1 0 16,-1 4-6-16,-7 3-2 0,-3 1-2 0,-6 1 1 16,-5 2 1-16,-2 2 1 0,-5 0 2 15,-5 0 3-15,-2-1 9 0,-3 2 4 16,-1-3 4-16,-2-1 2 0,1 0 3 0,-2-1-6 0,-5-1 1 15,-1 0-3-15,1-2-12 0,-2-3-14 0,-3 1-21 16,5-3-21-16,-2 1-35 0,2-3-29 0,0-2-34 16,5-4-34-16,0-5-32 0,0-4-36 0,7-4-3 15,1-4-27-15</inkml:trace>
  <inkml:trace contextRef="#ctx0" brushRef="#br4" timeOffset="61210.19">1308 755 534 0,'19'5'203'0,"-7"-1"35"16,-7 0 31-16,-5-4 39 0,0 0 23 0,0 0-57 15,0 0-46-15,0 0-36 0,5 2-26 0,-3-1-32 16,2 1-29-16,2-4-40 0,4-1-21 0,12-1-12 16,6-4-22-16,6-3-18 0,7-5-26 0,4-1-27 15,-6 0-24-15,1 2-35 16,2-4-51-16,-3 1-47 0,-5 1-52 0,-6 2-50 0</inkml:trace>
  <inkml:trace contextRef="#ctx0" brushRef="#br4" timeOffset="61510.64">1485 724 276 0,'-20'5'129'15,"4"2"31"-15,3 0 21 0,2 0 18 0,5 4 5 16,-1 3-33-16,-1 6-11 0,2 6-6 0,-3 7-5 15,0 2-14-15,1 6-21 0,0 2-20 0,-1 5 5 16,2 7 3-16,-3 3 3 0,-1 0-12 16,3-2-16-16,1-1-17 0,1-4 2 0,2-2-1 15,-3-1-8-15,5 1-11 0,-2-7-26 0,0-4-6 16,3-3-3-16,1-5-3 0,0-2 3 0,1-2 4 16,1-3 2-16,0-3-3 0,1-3 0 0,-2-2 3 15,3-3-6-15,-4-12 3 0,3 9-3 0,-3-9-2 16,0 0 1-16,0 0 0 0,0 0 1 0,6 3 1 15,1-1 5-15,-3-2-2 0,5-4 2 16,-1 0-3-16,5-1-3 0,-1-3 0 0,9-2-17 16,3-1-30-16,9-5-53 0,4-1-94 0,8-6-102 15</inkml:trace>
  <inkml:trace contextRef="#ctx0" brushRef="#br4" timeOffset="61977.13">1959 1017 1264 0,'-20'-16'167'0,"3"2"29"0,8 3 29 16,1 0 15-16,6 1 12 0,3 5-76 0,3 0-44 16,4-2-23-16,0-2-20 0,0 3-29 0,7 0-30 15,-2-3-18-15,3 1-12 0,2-1-10 16,3 1-5-16,2-2 1 0,0 4 0 0,4 2-9 15,-2 3-7-15,-1 2-2 0,-2 3-2 0,-2 4-4 16,-2 1-1-16,-5 1-7 0,-3 3-8 16,-2-1 2-16,-5 0-1 0,-3 2 2 0,-2-1 2 15,-2 0 3-15,-5 2 8 0,-1 0 6 0,-3 2 9 16,-4 1-4-16,-2-1 3 0,-1 1-10 0,-1 1-26 16,1-2-27-16,-3-1-27 0,5-1-22 0,-1-3-22 15,2-4-2-15,4-1-2 0,13-7 15 0,0 0 28 16,0 0 33-16,0 0 42 0,0 0 41 0,0 0 43 15,0 0 31-15,-2 3 22 0,2-3 18 0,4-1 3 16,1-2-1-16,5 0-9 0,3 0-15 16,2 1-13-16,3-1-11 0,4 3-5 0,-3-1-8 15,-1 3 4-15,-4 2 7 0,-1 0 3 0,-2 2 5 16,-1 1-3-16,-3 1-5 0,-3 3-5 0,-4 1-8 16,-3-1-8-16,-3 3-6 0,-3 2-11 0,-4 2-2 15,1 2-1-15,-3-1 2 0,-1 0-2 0,-4 0-8 16,-1-3-9-16,-2 1-17 0,-2-3-32 0,4-2-38 15,-1-3-59-15,3-3-76 0,2-5-81 0</inkml:trace>
  <inkml:trace contextRef="#ctx0" brushRef="#br4" timeOffset="62162.17">2409 1199 1237 0,'3'6'199'0,"-6"0"23"0,3-6 17 16,-1 7 7-16,-4 1 4 0,2-2-80 0,3-6-44 16,-1 8-41-16,-3-2-37 0,0 3-22 0,-2-3-18 15,1 4-14-15,-7 2-18 0,-1 4-15 0,-6 1-32 16,-1 3-37-16,-3 1-43 0,0 1-72 0,0-1-101 16</inkml:trace>
  <inkml:trace contextRef="#ctx0" brushRef="#br4" timeOffset="62510.03">2919 798 787 0,'-11'-11'96'0,"-1"7"16"0,-2 3 19 0,-1 5 16 15,5-1 13-15,2 3-45 0,-2 4-19 0,1 1-8 16,0 5-8-16,-1 0-9 0,-2 2-22 0,2 0-16 15,0 3-13-15,-2 0-7 0,2 3-3 0,-2 1-2 16,4-2-4-16,-3 1-5 0,1-1-2 16,4-1-4-16,1-1-13 0,1-2-17 0,-1 0-11 15,5 0-4-15,5 0-3 0,0 0 0 0,4-1 5 16,2-2 5-16,6-1 12 0,1-3 6 0,2-1 5 16,6-4-2-16,-1-1 0 0,3-4 2 0,-3-3 3 15,0-6 12-15,-3 0 28 0,-1-3 35 0,-6 0 22 16,-5-1 20-16,-3-3 16 0,-6 2 4 0,-4-3-6 15,-4 0-15-15,-4 1-33 0,-3-2-33 0,-5 2-31 16,-1 1-34-16,-5 3-35 0,0 1-35 16,-5 6-34-16,0 0-31 0,-2 3-30 0,2 4-58 0</inkml:trace>
  <inkml:trace contextRef="#ctx0" brushRef="#br4" timeOffset="62910.91">3005 592 1054 0,'-5'-30'225'0,"-4"5"20"0,0 5 22 15,9 20 20-15,0 0 10 0,0 0-103 0,-1-13-60 16,-1 8-29-16,5 5-17 0,6 0-25 0,0 0-20 16,4 3-22-16,6 1-7 0,0-2-11 0,8 0-6 15,2 1-1-15,0-4 0 0,0 0 8 16,3 0-5-16,4 2 1 0,1 5-5 0,-4-3 1 15,-2 0-3-15,-3 3-3 0,-5 6 2 0,-1 6-4 16,-6 7 4-16,2 7-2 0,-5 8 7 0,-7 7 2 16,1 1 4-16,0 4 5 0,-4 4-1 0,1 1-3 15,1 0 3-15,-5 3 5 0,0-1-5 0,0-1-2 16,0-4 1-16,-5-4-2 0,2-1 3 0,-1-1 5 16,3 0-4-16,-5-5-4 0,4-3 2 0,0-8 1 15,-2-7-1-15,1-3 1 0,1-7-2 16,2-15 1-16,-4 11 8 0,4-11 10 0,-9 4 6 15,-6-1 5-15,2-5 3 0,-1 1-1 16,0-2 3-16,-3 0-3 0,-1 0-8 0,-3-1-7 16,-5 2-11-16,-3 1-4 0,-1 3-4 0,1 0-17 15,-11 3-19-15,-1 0-19 0,0 1-32 0,3-1-39 16,0 0-49-16,3 0-57 0,6-1-57 0,3-3-39 16,7-3-39-16</inkml:trace>
  <inkml:trace contextRef="#ctx0" brushRef="#br4" timeOffset="63410.27">4142 1047 586 0,'-4'-7'160'0,"-6"1"31"0,-7-1 24 15,-5 1 24-15,1 1 37 0,0-2-34 0,1 1-19 16,4 1-4-16,16 5-2 0,0 0-18 0,0 0-11 15,-3-1-21-15,3 0-37 0,5 3-17 16,0-1-24-16,5 1-32 0,8-1-30 0,2-1-16 16,9 0-18-16,9 2-3 0,8-2 0 0,8-1-1 15,10-1-1-15,7-1 3 0,13 1-1 0,6 0-2 16,1 2-2-16,5-1-23 0,-7-3-30 0,-8-1-18 16,-7 0-14-16,-14-1-10 0,-15 1-2 0,-8 0 5 15,-10-3 10-15,-27 8 28 0,12-9 43 0,-6 0 29 16,-9-1 20-16,-6 1 9 0,-1 0 2 15,-3-3-2-15,-1-1-5 0,-4-2-3 0,-2 0-10 16,-3 0-15-16,1 0-5 0,1 0 1 0,0 4-2 16,2-1 1-16,2 5 2 0,-2 1-3 0,6 4-1 15,13 2-4-15,0 0-16 0,-6 0-5 0,6 4-11 16,0 0-4-16,5-1-4 0,2 3 2 0,4 2 2 16,4 0 9-16,4 3 15 0,4-1 9 0,4 2 10 15,-2 1 6-15,4-1 3 0,1 7 1 0,0 0-2 16,-2-1-1-16,1-1 0 0,-6 0 0 0,-5-1-3 15,-4-1-2-15,-3-4-1 16,-5 0 1-16,-6-11-3 0,1 9 4 0,-5-3 1 0,-3 1-3 16,-2 2 5-16,-4-2-5 0,-1 4-16 15,-4-1-16-15,-1 0-17 0,-4 1-37 0,0 0-44 16,1 0-56-16,2 1-75 0</inkml:trace>
  <inkml:trace contextRef="#ctx0" brushRef="#br4" timeOffset="63610.13">5680 695 1515 0,'4'-25'233'0,"-7"5"29"0,3 20 27 15,0 0 14-15,0 0 11 0,-2-8-91 0,-5 5-63 16,5 8-50-16,2 2-36 0,-2 3-30 16,2 6-28-16,-2 1-16 0,1 3-12 0,-1 9-1 15,4 3 4-15,-4-2 4 0,2 5-9 0,2 6-3 16,-2 4-14-16,0 2-17 0,0 3-31 0,-2 0-35 15,0 1-48-15,-1-6-65 0,-3-2-70 0,1-2-87 16</inkml:trace>
  <inkml:trace contextRef="#ctx0" brushRef="#br4" timeOffset="63843.66">5644 722 767 0,'-2'-42'276'0,"-1"6"22"0,2 4 19 15,3 10 14-15,1 7 6 0,2 6-125 16,2 1-79-16,-7 8-41 0,6-4-34 0,1 3-24 16,5 4-19-16,1-1-16 0,5 3-22 0,5 7-12 15,4 0-12-15,6 5-11 0,4 0-8 0,-3 4-6 16,0 0-9-16,-5 1 0 0,-3 0 15 0,-5 0 6 16,-4 0 18-16,-9-2 11 0,-8-1 12 0,-8-2 10 15,-6 0 11-15,-4-2 7 0,-5 0 1 0,-1 0 1 16,-4 0-4-16,-1-1-7 0,-1-5-19 0,-1-1-39 15,3-2-57-15,5-3-73 0,-4-2-79 0</inkml:trace>
  <inkml:trace contextRef="#ctx0" brushRef="#br4" timeOffset="64043.59">5931 459 604 0,'0'0'189'0,"10"-9"35"0,-10 9 48 0,7-5 26 15,1 0 16-15,3 3-36 0,-1 2-34 0,6-1-37 16,6 2-32-16,5-1-36 0,10-1-49 0,0-1-23 16,8-3-16-16,1-2-16 0,4 0-22 0,1-1-27 15,0 0-32-15,-8-1-26 0,-5-3-22 0,-5 3-27 16,-5 2-31-16,-6-3-45 0,-5 2-45 16,-17 8-49-16,0 0-40 0</inkml:trace>
  <inkml:trace contextRef="#ctx0" brushRef="#br4" timeOffset="64411.19">6243 477 591 0,'-13'-5'140'0,"3"3"28"0,-2-2 31 0,4-1 23 0,6-1 21 16,2 6-26-16,0 0-19 0,0 0-13 15,-3-9-15-15,3 9-13 0,0 0-19 16,0 0-16-16,0-7-14 0,0 7-12 0,0-6-13 15,0 6-19-15,0 0-15 0,0 0-13 0,0 0-12 16,0 0-9-16,0 0-10 0,0 0-7 0,0 2-6 16,0 1-5-16,3 1-4 0,-3 3-6 0,0 2-2 15,-2 10 2-15,-2 9 5 0,-2 8 1 0,-3 4 1 16,-1 6 8-16,0 0 5 0,-2 6 2 0,1 2 3 16,1-1 1-16,1-1 0 0,0-2 1 0,2-12 2 15,2-2-8-15,4-5-2 0,1-5 4 0,3-5-3 16,0-4 1-16,1-4-3 0,4-2 3 15,-4 1-2-15,5-4 5 0,0 3 3 0,1-4 2 0,-5 1-3 16,4-2 1-16,0 1 1 0,-3-2 2 0,-6-5-1 16,8 3 4-16,0-2-2 0,2-2 1 15,3 1 2-15,4-4-4 0,2-3-15 0,5 0-23 16,0-5-43-16,7-3-53 0,2-4-106 0,2-6-120 16</inkml:trace>
  <inkml:trace contextRef="#ctx0" brushRef="#br4" timeOffset="64810.92">6624 675 1163 0,'-23'-27'259'0,"5"3"25"0,4 4 40 15,6 1 27-15,4 4 18 0,3 4-119 0,4 4-53 16,2-1-39-16,1 0-25 0,7 0-25 0,-5 3-42 15,3-3-28-15,7-3-22 0,0-2-20 0,3 1-9 16,2-4-12-16,2 1-7 0,-1-2-7 0,0 3-9 16,-3 0-7-16,2 4-10 0,-6 6-3 0,-2 1-6 15,-2 5-2-15,-3 5 2 0,-4 5 6 0,1 4 7 16,-5 4 2-16,2 2 10 0,-4 1 6 16,0-1 6-16,0 0 6 0,-5 4 3 0,1-3 4 15,-4 1 3-15,-1 1 5 0,-3-2 5 16,-1-1 4-16,-4-2 2 0,2 3 4 0,-6 4 1 15,0-2-3-15,-2 2 0 0,-3 0-2 0,4-4-15 16,1-1-12-16,3 0-14 0,2-2-6 0,2-1-9 16,7-4-8-16,3-3-3 0,4-1 4 0,4-8 13 15,3-3 14-15,4 1 15 0,-1-2 15 0,4-2 9 16,4-1 15-16,2 0 4 0,2-6-1 0,2 1-2 16,7-2-18-16,1-1-13 0,2 1-24 0,6-5-33 15,-1-2-52-15,1-2-41 0,4-5-62 0</inkml:trace>
  <inkml:trace contextRef="#ctx0" brushRef="#br4" timeOffset="65098.98">7327 748 540 0,'-10'4'204'0,"-1"1"37"0,1-2 27 0,10-3 22 16,-10 3 16-16,2-2-49 0,8-1-40 0,-6 1-42 15,1-2-45-15,0 0-35 0,5 1-27 0,-7-4-21 16,2-1-14-16,0 1-11 0,3-1-11 15,2 1-5-15,0 4-6 0,1-6-7 0,0 0-7 16,4 3 1-16,2-1-8 0,-1 0-6 0,3 2-3 16,2 0-4-16,1 0 3 0,1 0 4 0,-3-1 6 15,3-2-3-15,0 2 1 0,2-1 5 0,-2 1 5 16,0 4 5-16,-2 1 2 0,-2 2 0 0,0 1-1 16,-3 2 2-16,1 2 2 0,-3 1-4 15,-4 1-7-15,-3 2-10 0,0 4-5 0,-3-2 1 16,0 0 2-16,-5 1-2 0,0 2-21 0,-4 1-28 15,0 0-23-15,-1 2-30 0,-1 0-33 0,-3-1-41 16,1-3-54-16</inkml:trace>
  <inkml:trace contextRef="#ctx0" brushRef="#br4" timeOffset="65410.06">7840 427 990 0,'27'-43'237'0,"-11"5"26"15,-3 8 14-15,-8 9 6 0,-5 21 3 0,0-12-107 16,-4 6-67-16,2 8-37 0,-7 0-28 16,2 0-32-16,0 5-14 0,3 6-5 0,-4 4-7 15,2 3-5-15,-5 7 3 0,4 3-1 0,-3 6 4 16,1 0 5-16,1 2-4 0,-2 3-6 0,1 0-3 16,5-4-16-16,1-3-14 0,1-2-6 0,2-5-4 15,4-4-2-15,2-7 4 0,3-2 5 16,1-3 7-16,3-3 20 0,3-4 16 0,-3-1 9 0,3-3 15 15,-3 0 23-15,1-2 24 0,-14 2 17 0,7-4 19 16,-7 4 9-16,7-4 8 0,-6 0-2 16,-1-3-13-16,-3 1-27 0,-3-1-33 0,1-1-35 15,-5-1-53-15,-2 0-47 0,-2 0-39 0,-1 0-31 16,-2 1-19-16,-1 1-26 0,-2 4-33 0,-8 0-27 16,1 2-19-16</inkml:trace>
  <inkml:trace contextRef="#ctx0" brushRef="#br4" timeOffset="65861.4">8006 258 1484 0,'-8'-26'187'0,"2"2"28"16,-2 7 31-16,4 6 21 0,4 11 15 0,0 0-64 15,4-6-39-15,1 2-33 0,4 0-32 0,3 1-27 16,6-1-35-16,5 0-21 0,2-1-13 0,10 1-11 15,5-2-9-15,2-2-7 0,2 1-4 0,-1-2-1 16,-1 3 2-16,-1 1-1 0,-7 2-4 0,-3 2 3 16,-7 1 4-16,-6 0 0 0,-18 0 1 0,0 0 1 15,0 0 1-15,9 5-3 0,-1 2-4 0,-7 3-5 16,-5 3 3-16,2 7 0 0,2 7 3 0,-4 9 1 16,4 7 0-16,-5 9 3 0,2 5 4 0,2 7 8 15,-4 0-3-15,1 5 2 0,3 1-2 16,-2-1 1-16,-3-5-4 0,2-5 2 0,0-7 2 15,0-7-4-15,0-5 2 0,3-7-2 0,-1-5 1 16,-1-4 0-16,2-5 4 0,-1-5 1 0,2-14 0 16,0 0 1-16,0 0 2 0,0 0 0 15,0 0-1-15,0 0 4 0,0 0-2 0,0 0 1 16,0 0-1-16,0 0 2 0,0 0-1 0,-5 4 1 16,-1-3-4-16,-1-2-6 0,4-2-6 0,-5-2-6 15,0 1-14-15,-3-2-2 0,-3 0-5 0,-9-2-10 16,-5 2-10-16,-4 3-2 0,-2 2-18 0,-2 1-18 15,2 0-21-15,-4 2-45 0,4-1-53 16,1 0-54-16,4 0-59 0</inkml:trace>
  <inkml:trace contextRef="#ctx0" brushRef="#br4" timeOffset="66060.41">9107 713 688 0,'6'-15'206'15,"-6"2"36"-15,0 13 23 0,0 0 23 0,0 0 15 16,0 0-41-16,0 0-39 0,0 0-35 0,0 0-31 16,0 0-25-16,0 0-15 0,0-7-19 0,3 2-15 15,-1 5-16-15,5 0-18 0,-1 3-14 0,7-2-10 16,0 0-14-16,6 1-29 16,0 0-36-16,5-2-30 0,-6-3-37 0,3 1-42 15,-3 2-52-15,-2 0-67 0,1-3-82 0</inkml:trace>
  <inkml:trace contextRef="#ctx0" brushRef="#br4" timeOffset="66226.73">9113 936 809 0,'-10'4'248'0,"2"-3"33"0,8-1 28 0,0 0 16 16,0 0 9-16,0 0-68 0,0 0-64 15,-1-4-56-15,2-1-48 0,6-1-42 0,4 0-50 0,6 1-47 16,3-3-34-16,10 0-40 0,2-1-41 15,9-1-33-15,5-3-53 0,3 0-31 0,6-5-59 16</inkml:trace>
  <inkml:trace contextRef="#ctx0" brushRef="#br4" timeOffset="66527.74">9940 401 338 0,'-20'-9'155'0,"2"2"38"0,4 4 36 0,3 0 20 16,11 3 17-16,0 0-27 0,0 0-21 15,0 0-27-15,-7 3-28 0,6 1-32 0,5-2-30 16,2 3-15-16,6 1-12 0,4-1-14 16,1 3-14-16,6-1-5 0,-1-2-6 0,4 1-7 15,-5-3-1-15,1 2-6 0,-2-5-1 0,-1 4-4 16,-2-3 2-16,-3 1 2 0,-4 0 4 0,-10-2 1 16,0 0-2-16,0 0-3 0,0 0-6 0,0 0-4 15,3 6-6-15,-1-2-15 0,-5 3-9 0,-3 5-5 16,-1 8-2-16,-6 6 3 0,-1 4 1 0,-5 10 5 15,1 4 2-15,-5 4 9 0,2 4 0 0,0 4 1 16,-4 2 2-16,2-5-3 0,-5-4-13 0,3-3-22 16,-2-5-23-16,4-7-24 0,-2-5-29 0,4-5-35 15,3-6-47-15,2-5-45 0,4-6-28 16,12-7-27-16</inkml:trace>
  <inkml:trace contextRef="#ctx0" brushRef="#br4" timeOffset="66695.54">9705 781 502 0,'0'0'183'16,"0"0"33"-16,0 0 29 0,0 0 22 0,0 0 16 15,0 0-35-15,0 0-43 0,0 0-44 0,0 0-24 16,2-6-29-16,1 1-30 0,6 4-22 0,7 3-15 16,7 2-13-16,5 0-12 0,9-1-10 0,4 0-38 15,5 1-35-15,6-4-48 0,2-6-51 16,4 1-81-16,-2-6-70 0</inkml:trace>
  <inkml:trace contextRef="#ctx0" brushRef="#br4" timeOffset="66944.2">10489 373 227 0,'-27'10'46'16,"-2"8"10"-16,-4 3 6 0,1 8 9 0,-2 7 12 16,1 5-5-16,3 2-3 0,1 5-9 0,3-1 2 15,4 0-4-15,5 4-5 0,4-3 12 0,7-2-7 16,3-6-11-16,5-4-9 0,4-6 16 0,4-1 9 15,7-6-1-15,0-3-2 0,2-4-8 0,1-6 13 16,3-6 18-16,3-2 13 0,-3-3 8 16,2-3 8-16,-3-1 22 0,0-2 14 0,-3-5-3 15,-4-4-17-15,2-3-15 0,-3-6-6 16,-4-2-25-16,-2-6-21 0,-4-1-31 0,1-2-19 16,-5-5-21-16,-3-3-30 0,-3 4-48 0,-7 1-47 15,-7 4-59-15,-8 5-64 0,-10 5-76 0</inkml:trace>
  <inkml:trace contextRef="#ctx0" brushRef="#br4" timeOffset="67866.88">4515 1471 228 0,'-23'1'76'0,"3"0"15"15,6-3 11-15,-1 0 5 0,3 0 2 0,3 0-21 16,1-1-24-16,1 0-16 0,0 0-14 0,-1 1-17 15,-2-1-14-15,-1 2-8 0,-2 2 0 16,-2 0-2-16,0 2-2 0,-4 3 1 0,-2 0-1 0,-1 2 3 16,-1 0 8-16,2 1 4 0,1 0 15 15,3-2 21-15,1 1 20 0,4-1 19 0,12-7 15 16,0 0 15-16,0 0 7 0,0 0 8 0,0 0 0 16,0 0-7-16,0 0-12 0,0 0-13 0,0 0-15 15,0 0-11-15,0 0-15 0,0 0-9 0,0 0-16 16,0 0-12-16,0 0-8 0,0 0-3 0,0 0-4 15,0 0-2-15,0 0 2 0,0 0 1 0,0 0 0 16,0 0 3-16,0 0-1 0,0 0 2 0,0 0-1 16,0 0 3-16,0 0-1 0,0 0 0 15,0 0-2-15,-5 6-2 0,1-1-3 0,4-2-4 16,7 0-2-16,-2 1-4 0,2-1-1 16,0 3-3-16,4 0 0 0,-4 4 0 0,7 1 4 15,-3 3 5-15,6 3 25 0,1 2 7 0,5 2 4 16,5 0 3-16,0 0 2 0,8 3-1 0,-4 0 2 15,5 0-6-15,-1 2-23 0,1 0-1 0,0 0-2 16,-3 1-3-16,2 0-3 0,-3 2-5 0,1-1-8 16,-5-3-21-16,-3-2-23 0,-3-5-20 0,-2-1-14 15,-3-6-5-15,-6-4 2 0,-12-7 7 0,0 0 9 16,0 0 25-16,0 0 23 0,9 1 20 0,-5-2 1 16,-3-4 1-16,-2-4-3 0,-3 1-4 0,-4-5-8 15,2-2-4-15,-6-3-2 0,4-1 0 0,0-1 13 16,0 2 5-16,1-3 7 0,1-2 5 15,3 2 9-15,2 1 3 0,2 1 10 0,1 4-1 16,0 2-3-16,5 3 1 0,-3 1-5 0,-4 9-3 16,6-3 1-16,0 2-1 0,3 3-4 0,0 5 4 15,-1 1 2-15,-3 0 3 0,3 3-1 16,-2-3 1-16,2 3-4 0,-2 1 1 0,-2-2-3 16,2 3-7-16,-4 1 1 0,-2 2 4 0,-4 0 12 15,0 1 4-15,-1 1 1 0,-5 1-1 0,-4 1 1 16,-2 2 2-16,-4 0-2 0,-5 0-8 0,-1-1-11 15,-6-1-12-15,1 1-22 0,-6-2-40 0,-3-1-49 16,3-2-77-16</inkml:trace>
  <inkml:trace contextRef="#ctx0" brushRef="#br4" timeOffset="68209.57">5772 1739 592 0,'0'0'119'0,"17"2"26"16,-7 0 31-16,-10-2 27 0,0 0 25 0,0 0-33 16,0 0-10-16,0 0-1 0,0 0-7 0,0 0-16 15,0 0-19-15,0 0-26 0,0 0-22 0,0 0-14 16,0 0-17-16,0 0-13 0,0 0-13 16,0 0-9-16,0 0-10 0,0 0-1 0,0 0 0 15,0 0-3-15,0 0 5 0,0 0 1 16,0 0 7-16,0 0 4 0,0 0 11 0,0 0 10 15,0 0 6-15,0 0 9 0,0 0 1 0,0 0 0 16,0 0-9-16,0 0-7 0,0 0-12 0,0 0-16 16,0 0-11-16,4 5-13 0,-3 1-9 0,-1 1-5 15,0 2-1-15,-4 4-4 0,3 6 2 0,0 6 5 16,-2 5 2-16,3 5 0 0,-2 4 1 0,2 1-1 16,-2 3-12-16,1 2-21 0,0 0-31 15,1 1-36-15,-2-4-36 0,0-1-36 0,1-3-47 16,-3-6-55-16,1-2-59 0,-2-3-48 0</inkml:trace>
  <inkml:trace contextRef="#ctx0" brushRef="#br4" timeOffset="68444.61">5680 1941 917 0,'-1'-30'216'0,"2"0"29"0,-1 5 24 15,3 6 12-15,2 6 14 0,1 3-92 0,2 2-44 16,3 1-36-16,1 1-34 0,9 2-27 0,4 1-27 15,-1 2-11-15,4 3-14 0,4 1-10 16,3 0-3-16,2 3-7 0,-1 2 3 0,-3-1-10 16,-4 5-1-16,-8-1-5 0,-5 0-5 15,-3 5 0-15,-5 0-2 0,-7 1 2 0,-6 2 2 16,-4-1 8-16,-5 0 4 0,-4 0-10 0,-1-1 1 16,-4-1 2-16,-2 1-4 0,-1-3-12 0,0-5-21 15,-2-1-38-15,2-4-43 0,2-2-41 0,2-2-64 16</inkml:trace>
  <inkml:trace contextRef="#ctx0" brushRef="#br4" timeOffset="68642.94">6396 1553 487 0,'22'0'191'0,"-22"0"34"16,15 4 38-16,-15-4 27 0,0 0 18 0,0 0-74 15,0 0-41-15,0 0-26 0,0 0-20 0,13 5-32 16,-7 2-37-16,2-3-27 0,1-1-16 0,6-2-14 15,3-1-8-15,3-1-63 0,2-1 45 0,3 0-8 16,3-1-15-16,0-1-22 0,2-1-24 16,1-2-33-16,-4 0-46 0,-4-2 12 0,-2-1-105 15,-4 2-53-15</inkml:trace>
  <inkml:trace contextRef="#ctx0" brushRef="#br4" timeOffset="68910.25">6557 1578 232 0,'-20'13'90'0,"-2"-1"17"0,7-2 20 0,6-1 27 16,1 1 27-16,5 0-1 0,1 4-3 0,2 0-10 16,0 1-13-16,-3 5-1 0,0 4 9 0,0 7 8 15,2 4-11-15,-1 2-28 0,0 4-5 0,-1 0-1 16,-1 0-12-16,-2 3-14 0,4-1-31 0,-2 0-34 16,-1-2-15-16,1-3 1 0,-3-2-11 0,1 0-7 15,1-4 1-15,0-3-3 0,0-1 2 0,1-5-1 16,1-1-1-16,2-5 0 0,-3-3-1 0,4-14-1 15,0 0 1-15,0 0 1 0,0 0 1 0,0 0 5 16,0 0-2-16,4 7 3 0,0-3 3 0,3-4-3 16,-1-1 0-16,2-2 0 15,3-4-5-15,3 0-11 0,9-6-23 0,8-2-42 16,2-5-83-16,5 0-64 0,6-3-30 0,2-1-82 16</inkml:trace>
  <inkml:trace contextRef="#ctx0" brushRef="#br4" timeOffset="69278.83">6892 1912 643 0,'-15'-17'233'0,"2"2"32"0,4-1 30 0,3 4 28 16,4 2 25-16,4 2-74 0,1-1-52 0,1-1-35 16,4 2-22-16,1 0-29 0,0 1-31 15,1-4-31-15,5 4-25 0,0 0-20 0,1 1-22 16,-2 0-12-16,2 1-21 0,0 2-11 0,0 1-12 15,2 2-9-15,-4 2-6 0,1 3-5 0,-2 2-2 16,-4 0 2-16,-2 3 5 0,1 3 6 0,-4 3 10 16,-4 4 9-16,-4 2 6 0,0 1 8 0,-5 1 2 15,-2 0 3-15,-2 2 3 0,-4 2 6 16,1-1 2-16,-6 2 4 0,0-1-2 0,-2-2 2 16,5-3 2-16,-2 1 3 0,1-2 2 15,3-2-1-15,3-3-1 0,3-2 2 0,2-3 2 16,9-12 0-16,0 0 3 0,0 0 9 0,-3 7 10 15,4-3 7-15,2-2 16 0,2-2 6 0,4-2 6 16,1-2 8-16,4 1 4 0,2-2-10 0,3-1-11 16,5-1-8-16,4-2-20 0,5 1-27 0,5-2-20 15,3-1-35-15,1 0-39 0,0-2-31 0,1-1-44 16,1 1-59-16,-3 0-70 0,-4 0-63 0</inkml:trace>
  <inkml:trace contextRef="#ctx0" brushRef="#br4" timeOffset="69598.92">7478 2090 648 0,'-5'3'192'16,"-2"0"28"-16,-3-1 22 0,0-2 15 0,0 0 5 16,10 0-74-16,-13 0-48 0,13 0-33 15,0 0-27-15,-7-1-22 0,7 1-23 0,0 0-17 16,-3-3-5-16,-2-1-4 0,1-2-7 0,1 0-3 15,-1-3-6-15,2 0-7 0,0 0 0 0,2 0-6 16,2 0 0-16,2-1 4 0,1 2 8 0,-1 2 8 16,3 2 6-16,1 1 5 0,-2 0 0 0,2 3 16 15,2 1 10-15,-2 0 8 0,3 1 7 0,-4 2 6 16,2 1 4-16,0-1 4 0,-2 1 3 16,-2 0-8-16,0 0-7 0,-3 1-11 0,-2 2-10 15,-2 0-13-15,-3 3-9 0,-1-2-11 0,-2 3-8 16,-3 1-18-16,1-1-30 0,-3 2-35 0,-5 1-50 15,-1 0-62-15,-2-1-77 0</inkml:trace>
  <inkml:trace contextRef="#ctx0" brushRef="#br4" timeOffset="70562.66">8010 1518 251 0,'-1'-7'123'0,"-2"2"20"0,-5 4 9 15,-2 4 10-15,-1 6 6 0,-4 3-45 0,-1 6-18 16,-2 4-16-16,-3 4 3 0,4 1-17 0,-3 0-10 16,4 2-6-16,-2 1-6 0,5-1-5 0,0 0-16 15,4 1-6-15,2 1-22 0,5-2-1 0,4-3-5 16,4 1-3-16,4 0-2 0,3-3 0 0,4-3 1 15,1-3 3-15,2-3 2 0,2-5-1 16,-2-4 6-16,1-2 25 0,-2-2 29 0,-5-4 34 16,-4-2 33-16,-10 4 30 0,8-4 27 0,-7-1 20 15,-2-1 15-15,-4 0-9 0,-2 0-27 0,-2 1-38 16,-2-3-42-16,-3-1-43 0,1-4-55 16,-1 1-47-16,1-1-49 0,-1 0-50 0,-1-1-52 15,-2-1-43-15,0 4-42 0,0-1-45 0,2 1-49 16</inkml:trace>
  <inkml:trace contextRef="#ctx0" brushRef="#br4" timeOffset="70810.17">8386 1758 596 0,'0'0'181'0,"0"0"30"15,0 0 22-15,0 0 19 0,0 0 12 0,0 0-56 0,0 0-37 16,0 0-28-16,0 0-20 0,0 0-15 15,0 0-13-15,0 0-9 0,0 0-8 0,0 0-5 16,21 3-4-16,-21-3 52 0,0 0-68 0,20 5-9 16,-20-5-4-16,0 0-5 0,15 3 2 0,-15-3-2 15,13 1 1-15,-7-1-62 0,-1-1 54 16,0-1-2-16,2-2-6 0,7-1-22 0,4-1-33 16,5-4-34-16,1-1-39 0,-2 1-39 0,-2 1-44 15,1 2-48-15,2-1-69 0,0 1-61 0</inkml:trace>
  <inkml:trace contextRef="#ctx0" brushRef="#br4" timeOffset="71183">8714 1675 915 0,'-16'-11'231'0,"10"1"28"15,3-1 25-15,3 1 22 0,0 0 12 0,1 1-87 16,3 0-50-16,0 2-37 0,2-3-27 0,3 4-28 15,0 0-25-15,4 2-23 0,-1 2-14 0,3 0-14 16,4 1-8-16,-5 1-5 0,6 1-8 0,-3 0-5 16,0 1-2-16,-2 1-4 0,-1 3 1 0,-3 2-1 15,-2-1-2-15,-3 4-3 0,-5 3 3 0,-2 0 2 16,-2 2 1-16,-2 1 0 0,-2 0-2 16,0 3 4-16,-6 0 1 0,3 2 2 15,-2 2 2-15,-2 0-1 0,-1 2 2 0,1-1 5 16,0 1-2-16,-3-1-2 0,4 0-1 0,-2 0 0 15,2-4-1-15,5-1 0 0,0-4-9 0,-1-2-4 16,9-4 1-16,0-3 1 0,0 0 5 0,6-3-2 16,-1-2 2-16,3-2 9 0,2-2 16 0,-1 0 9 15,-1-1 3-15,7 0 0 0,-1-2 0 0,4-1 1 16,1-2-2-16,4 1-18 0,0-2-24 0,1-2-25 16,3 0-15-16,3-1-31 0,0-3-43 0,0-3-58 15,-3 2-84-15</inkml:trace>
  <inkml:trace contextRef="#ctx0" brushRef="#br4" timeOffset="71627.13">8932 1519 604 0,'-13'-11'147'0,"-1"1"29"0,5 1 33 0,1 4 29 16,8 5 16-16,0 0-34 0,0 0-25 0,0 0-17 15,0 0-13-15,0 0-12 0,0 0-23 16,-1-4-17-16,5 2-14 0,5 2-5 0,2 0-7 15,8 0-3-15,4 2-9 0,7 0-13 0,3 0-7 16,8-1-11-16,1-1 1 0,-2 0-6 16,1 0-8-16,-2-2-13 0,-4 1-4 0,-2 1 0 15,-7-2 3-15,-4 1 2 0,-22 1-7 0,15 1-2 16,-15-1 0-16,0 0 0 0,10 5-3 0,-6-1-5 16,-3 5-11-16,-1 5 1 0,-4 5 1 0,2 6 0 15,-3 4-1-15,-1 6 3 0,0 4 1 0,2 7 4 16,-1 3 5-16,1 0-3 0,-1 2 1 0,3-2-2 15,-2-2 3-15,-1-3 0 0,2-1-4 0,1-4-1 16,-1-3-3-16,1-7 4 0,-1-2-2 0,2-3 4 16,1-2-4-16,-2-4 1 0,2-3 4 0,2-3 0 15,-1-3 1-15,-1-9 0 0,0 0 1 0,0 0 0 16,0 0 1-16,0 0 2 0,0 0 1 0,0 0-1 16,0 0 2-16,0 0 4 15,0 0 2-15,0 0 1 0,0 0-2 0,-3 5-5 16,-3-3-7-16,3-2-12 0,-2-1-13 0,-4 0-23 15,-2 0-12-15,-6-1-17 0,-7 3-22 0,-8 1-20 16,-8 0-18-16,1 4-29 0,-9 2-35 0,-3-2-52 16,-2 1-87-16</inkml:trace>
  <inkml:trace contextRef="#ctx0" brushRef="#br4" timeOffset="72683.73">8778 1722 152 0,'5'-9'75'0,"2"2"8"15,-2-2 12-15,1 1 13 0,1-2 10 0,-1 2-19 16,3-3-18-16,-2 1 1 0,-1 0 7 0,3 2 14 15,-4 1 7-15,-5 7-2 0,0 0-8 0,0 0-5 16,0 0 0-16,0 0-12 0,0 0-12 0,0-3-20 16,0 6-14-16,-1 3-10 0,-3 4-3 0,-5 5 0 15,-1 3 0-15,-3 7 3 0,-6 3 7 0,-4 4 8 16,-2 2-1-16,5 0 2 0,-2 0 2 0,2-1 3 16,-2-3-3-16,3 0-4 0,1-2-13 15,4-3-13-15,6-6-3 0,6 0-3 0,0-7-6 16,4-1-8-16,-1-5 0 0,5-1-2 0,2-3 1 15,1-2 3-15,2 0 9 0,2-1 12 0,2 0 9 16,5-3 10-16,-1 0 8 0,4 1 6 16,0-4 3-16,2 1 3 0,4-1-11 0,-2-2-10 15,1 1-8-15,-3-1-7 0,-3 0-13 0,-3 0-15 16,-1 1-22-16,-5-2-29 0,1-1-26 0,-4 1-28 16,0-1-30-16,-5 2-42 0,-1-4-31 0,-1 1-34 15,0-3-31-15,-1-1-6 0</inkml:trace>
  <inkml:trace contextRef="#ctx0" brushRef="#br4" timeOffset="72960.85">8937 1749 348 0,'-9'-9'177'0,"1"2"37"0,1 1 38 16,-1 1 35-16,3-1 35 0,5 6-9 0,0 0-28 15,-7-5-27-15,7 5-28 0,0 0-25 0,0 0-28 16,0 0-25-16,0 0-35 0,0 0-27 0,0 0-25 16,-2 2-24-16,2 2-18 0,0 2-13 0,0 2-11 15,2 7-9-15,2 5-5 0,0 8 3 0,0 5 3 16,1 3 2-16,0 2 3 0,-1-3 0 0,0 3 4 15,1 1-2-15,-3-1 4 0,0-1-1 0,-1-5-1 16,0-4 4-16,-1-4 1 16,2-1-1-16,-2 0 0 0,0-4 0 0,-2-3 1 15,2-2-5-15,0-2 3 0,0-12-2 0,0 0-1 16,0 0 0-16,0 0-3 0,0 0 0 0,0 0-4 16,0 0 0-16,0 0-6 0,0 0-8 0,0 0-10 15,0 0-13-15,0 0-24 0,0 0-22 0,2 2-25 16,-1-2-35-16,-1-5-25 0,5 0-23 0,-1-6-43 15,2-5-73-15</inkml:trace>
  <inkml:trace contextRef="#ctx0" brushRef="#br4" timeOffset="73326.56">10050 1768 263 0,'-6'-6'44'0,"6"6"4"0,0 0-1 0,0 0 3 16,-5-4-1-16,5 4-22 0,-6-4-10 0,2 1-7 16,-5 0-5-16,4 0-3 0,-4 0 2 15,0 3 5-15,1-2 10 0,-1 1 22 0,3-1 17 16,-3 0 22-16,9 2 27 0,-8-2 26 0,8 2 21 15,0 0 10-15,0 0 12 0,0 0-4 16,0 0-10-16,0 0-4 0,0 0-4 0,0 0-8 16,0 0-12-16,0 0-11 0,0 0-17 0,0 0-12 15,0 1-2-15,2 0-19 0,0-1-23 0,2 1-18 16,5 0-10-16,2 0-8 0,5 0-4 0,5-1-9 16,7 0-12-16,2-2-13 0,-4-1-22 0,3 0-24 15,-3-1-27-15,3 2-27 0,-3-2-37 0,-1 2-43 16,-7-1-41-16,0 2-42 0,-18 1-24 0</inkml:trace>
  <inkml:trace contextRef="#ctx0" brushRef="#br4" timeOffset="73493.33">10071 1880 337 0,'-23'21'137'0,"-1"-3"36"0,6-3 32 16,1-2 38-16,6-2 36 0,11-11 1 0,0 0-10 16,0 0-14-16,0 0-4 0,0 0-16 0,0 0-13 15,0 0-22-15,0 0-24 0,0 0-26 0,0 0-25 16,0 0-21-16,-2 7-24 0,4-2-19 15,5-5-21-15,9-5-31 0,4-2-40 0,7-4-53 16,6-2-44-16,4 0-49 0,2-2-59 0,4-2-80 16,-1 0-102-16</inkml:trace>
  <inkml:trace contextRef="#ctx0" brushRef="#br4" timeOffset="74543.38">10226 1717 200 0,'-2'10'59'16,"0"3"12"-16,-7-3 15 0,-3 0 15 0,2 0 10 15,-1-3-14-15,-1 1-14 0,1 0-2 0,-2 0-9 16,-1-1-10-16,2-1-13 0,-2-2-13 0,3 1-9 15,0-2-5-15,0-2-2 0,1-1 0 0,-1 0 5 16,1-1 4-16,0-1 3 0,2-1 5 0,-2 0 3 16,-1 1 2-16,2-3 9 0,0 2 4 0,1 0 3 15,8 3 6-15,0 0 4 0,0 0 7 16,0 0 4-16,0 0 3 0,0 0-10 0,0 0-6 0,0 0-3 16,0 0-11-16,0 0-11 0,0 0-13 15,0 1-11-15,1-2-7 0,2 1-1 0,5 1-6 16,2 0-6-16,5 0 1 0,4-1 2 0,6 3 0 15,3-3 3-15,2 1 0 0,-5-2-2 16,5-2 4-16,0 0-3 0,-3 0-2 0,2 0-1 16,-7-1-2-16,-2 2-1 0,-4-2-2 0,-16 4 2 15,0 0-6-15,0 0 2 0,0 0 3 0,5-2 0 16,-5 0 2-16,-4 1 1 0,-1 2 2 0,-8 0-1 16,-4 1 5-16,-3-1-1 0,-4 3-3 15,-4 0 3-15,1 1 0 0,0 1 1 0,0-2 3 0,0 2 9 16,0 1 5-16,-2 0 17 0,2 0 3 15,3-1 2-15,4-1 1 0,5 1 2 0,15-6 7 16,0 0-2-16,0 0-5 0,0 0-6 0,0 0 4 16,0 0 2-16,0 0 2 0,-5 4 0 0,5-2-4 15,4 0-1-15,1-3-5 0,4 1-9 0,9-3-3 16,4 0-6-16,3-2-5 0,6-1-6 0,5-1-5 16,-3 1-8-16,0-1-15 0,6-1-12 0,1 1-28 15,3-3-16-15,-2 2-10 0,-7 2-8 0,-3 0-8 16,-6 1-3-16,-4 2 5 0,-21 3 8 15,0 0 22-15,0 0 9 0,9-5 11 0,-8 1 6 16,-4 2 8-16,-9 2 7 0,-6 2 11 16,-5 0 1-16,-5 1 8 0,-6 1 2 0,-4 1 5 15,-4 1 1-15,1 3 0 0,-3 2 10 0,-4-1 4 16,4 2 7-16,1-3 2 0,6 1 6 0,5-1 0 16,5-1 10-16,8-1 11 0,19-7 2 0,0 0 6 15,0 0 7-15,0 0 7 0,-9 7 8 0,6-3 11 16,3-2 3-16,7-2 3 0,4 1 0 0,2-1-3 15,1-1-2-15,3 0 2 0,3-1-5 0,7 0-13 16,1-3-11-16,9 0-14 0,3-2-11 0,10-1-12 16,5-1-8-16,5 1-16 0,4-1-17 0,1-2-11 15,-1 0-25-15,-5 0-35 0,-6 0-32 16,-8 2-37-16,-5 0-35 0,-10 2-38 0,-5 2-34 16,-11-2-40-16,-14 7-37 0,0 0-30 0</inkml:trace>
  <inkml:trace contextRef="#ctx0" brushRef="#br4" timeOffset="74878.65">10464 1580 650 0,'-8'-18'304'0,"1"0"40"0,0 1 37 0,2 0 31 16,1 4 19-16,3 2-114 0,1 11-74 0,0 0-46 15,0 0-37-15,0 0-39 0,0 0-36 16,0 0-31-16,0 0-20 0,0 0-19 0,-4-3-8 15,1 2-11-15,2 4-7 0,-3 5-2 0,4 7-2 16,-1 9 2-16,1 6-2 0,-1 5 2 0,-2 2 2 16,2 3 2-16,1 1 5 0,0 6 1 0,0 2 0 15,0 1 0-15,0-4 2 0,0-5 0 0,0-1-1 16,1-2 1-16,-1 0 1 0,3-3-2 0,-2-2 5 16,4-7-3-16,-4-3 0 0,2-4 0 0,1-2 2 15,1-2-4-15,-5-3-2 0,0-12-9 0,0 0-9 16,0 0-11-16,0 0-11 0,0 0-17 0,0 0-22 15,5 5-22-15,-5-5-21 0,5-3-18 0,-1-2-19 16,-2-2-9-16,5-5-16 0,0-5-56 16,-1-3-74-16</inkml:trace>
  <inkml:trace contextRef="#ctx0" brushRef="#br4" timeOffset="75109.94">10827 1428 793 0,'-9'-7'195'0,"0"0"30"15,9 7 25-15,0 0 17 0,0 0 13 0,0 0-65 16,0 0-49-16,-3 0-36 0,-2 1-34 0,1 2-31 16,-1 2-27-16,4 4-18 0,-2 3-11 0,6 4-5 15,-2 6-1-15,2 5 5 0,-1 5 5 0,0-3 5 16,1 3 8-16,0 1-1 0,-2 1-2 16,2-1-1-16,2 0 1 0,-1 1-9 0,2-1-5 15,1-3-4-15,0-1-6 0,1-1-1 0,-2-3-13 16,3 0-26-16,0-3-27 0,0-1-28 0,0-4-27 15,-2-6-34-15,-7-11-26 0,0 0-26 0,0 0-16 16,0 0-7-16,6 4-7 0,-2-4 4 0,1-8-5 16</inkml:trace>
  <inkml:trace contextRef="#ctx0" brushRef="#br4" timeOffset="75393.42">11182 1496 469 0,'-1'-13'145'16,"1"13"17"-16,-4-6 14 0,-4 5 14 0,1 7 15 15,-2 2-31-15,-3 6-20 0,1 1-22 0,4 5-9 16,-5 2-10-16,4 1-10 0,-1 2-10 0,1-1-13 16,3 0-21-16,-3 1-21 0,7-2-11 0,1-4-14 15,5 1-3-15,3-1-8 0,4-2 0 0,0-1-1 16,5-1 2-16,5-2 0 0,-2-3 3 0,4-1-2 16,-1-5-8-16,2-1-1 0,0-3-3 0,-2-5 0 15,-1 1 0-15,-2-5 3 0,-3 0 3 0,-3-3 5 16,-1-1 7-16,-3-4 3 0,-5 0 5 0,-2-4-1 15,-3-2-1-15,0-4-3 0,-4 0-8 16,-1-2-1-16,-3-2-8 0,1 2-14 0,-6 2-11 16,-1 3-19-16,1 2-25 0,-2 5-35 0,-2 4-35 15,-2 4-38-15,0 3-32 0,0 5-26 0</inkml:trace>
  <inkml:trace contextRef="#ctx0" brushRef="#br4" timeOffset="75710.68">11561 1482 515 0,'0'0'152'0,"15"3"27"0,-7 1 31 0,-3 0 26 0,-5 1 10 15,0-5-41-15,0 0-38 0,-3 6-36 0,-1 1-29 16,2 1-30-16,-2 0-29 0,4 1-26 0,3 1-12 16,-2 1-5-16,3 3 0 0,1 3-1 15,1 1 1-15,2 1 1 0,1 1 1 0,0 2-1 16,1-2-1-16,0 0-1 0,0 0-2 0,-2-1 1 15,2-2-2-15,1-3 3 0,-2-3-3 0,-1-3-1 16,3-2 8-16,-1-3 0 0,1-1 5 0,2-2 2 16,1-4 7-16,4-3-4 0,0 1 11 0,-1-3 16 15,3 1 16-15,-2-3 15 0,-1 1 10 0,-2-2 15 16,-2-2-3-16,-2-2 3 0,-8 0-5 0,-4-1-19 16,-3-2-28-16,-4 1-23 0,-3 0-29 0,-5-2-47 15,-3 2-28-15,-5 0-28 16,-4 2-31-16,-4 2-36 0,2 3-26 0,1 2-22 15,-3 3-28-15,-3 0-35 0</inkml:trace>
  <inkml:trace contextRef="#ctx0" brushRef="#br4" timeOffset="75944.31">12352 1552 279 0,'26'11'105'0,"-10"-3"32"0,-16-8 27 0,0 0 19 15,0 0 15-15,0 0-9 0,0 0-6 0,12 8-8 16,-12-8-18-16,0 0-18 0,0 0-19 0,9 6-7 16,-5-3-10-16,-4-3-12 0,4 1-15 0,2-2-16 15,7 1-14-15,6 0-12 0,4 0-7 16,5-4-11-16,4 1-6 0,2-3-6 0,1 1-14 16,3-2-27-16,-2 0-27 0,-1 1-33 0,-3-2-40 15,-3 2-52-15,-3 1-58 0,-9 1-70 0</inkml:trace>
  <inkml:trace contextRef="#ctx0" brushRef="#br4" timeOffset="76095.39">12522 1716 442 0,'-15'7'168'0,"15"-7"44"16,0 0 39-16,0 0 24 0,0 0 24 16,0 0-23-16,0 0-24 0,0 0-33 0,-5 3-38 15,6-1-44-15,7 0-37 0,3-1-25 0,6-2-24 16,7-2-20-16,4 1-29 0,4-3-36 0,4-2-36 15,4-1-48-15,-2-2-60 0,3 0-69 0,5-2-112 16</inkml:trace>
  <inkml:trace contextRef="#ctx0" brushRef="#br4" timeOffset="82061.13">12943 1433 776 0,'-5'-8'159'0,"5"8"28"0,-1-8 30 15,4 1 10-15,2-1 10 0,6 1-46 0,-1-3-37 16,3-2-41-16,0 0-35 0,2-1-28 0,3-1-30 15,2-3-11-15,1 0-16 0,3-2-5 0,3 2 0 16,-4 2-1-16,2 2-3 0,0 4-14 0,-4 0-11 16,-3 2-10-16,-1 5 2 0,-6 3-1 0,-3 4 2 15,-3 5 2-15,-2 4 2 0,-3 3 16 16,0 4 12-16,-4 2 12 0,0 3 3 0,-1 2 5 16,-3 4 0-16,1 0 0 0,-2 2 2 0,-4 2 1 15,-4-3-1-15,-3 1 5 0,-1-1 6 0,0-2 0 16,0-2 1-16,1-1-1 0,-3-3 0 0,0-2-4 15,0-5 2-15,4-1-6 0,2-3-5 0,5-3-2 16,1-3-4-16,2-1 1 0,9-7-5 0,0 0-2 16,-1 6-4-16,2-1-2 0,3-3 0 0,6-2 0 15,5-1 3-15,2 1 2 0,5-2 3 16,1-2 6-16,9-1 2 0,2-2 5 16,1 0-1-16,3-3-15 0,6 1-6 0,0 0-18 15,2-4-18-15,-1-1-28 0,0-1-65 0,0 0-78 16</inkml:trace>
  <inkml:trace contextRef="#ctx0" brushRef="#br4" timeOffset="82343.73">13704 1368 287 0,'-17'-2'118'16,"1"1"1"-16,0 5 7 0,2 1 8 0,-3 3 16 16,5 1-26-16,-4 1-13 0,5 3-21 0,-1 1-12 15,2 1-2-15,4 1-9 0,-5 3-6 0,4-2-17 16,3 0-19-16,0-1-15 0,3-2-8 0,2-1-2 15,3-1 0-15,5-3 4 0,-3 0-3 16,3-3 5-16,1-2-1 0,3 0 2 0,1-2 10 16,3 0 16-16,-2-2 4 0,3-2 6 0,-1 0 17 15,-3-1 18-15,0-2 23 0,-1 1 20 0,-3-3 9 16,-2-1-3-16,-1 0 4 0,-4-3-6 0,-3-4-19 16,-1 2-27-16,-2-2-26 0,-3-2-33 15,0 0-36-15,-4 0-38 0,-1 0-36 16,-6 2-42-16,-3 2-22 0,-2 1-33 0,-1 5-40 0,-3 2-44 15,-2 2-47-15</inkml:trace>
  <inkml:trace contextRef="#ctx0" brushRef="#br4" timeOffset="82614.02">14021 1460 500 0,'0'0'143'0,"0"0"23"0,13-1 25 0,-7 1 17 0,-5 0 14 16,-2 0-22-16,-9 0-21 0,10 0-22 0,0 0-19 16,0 0-17-16,0 0-12 0,0 0-6 0,0 0-7 15,0 0-16-15,0 0-15 0,0 1-13 16,5-1 1-16,4 0-5 0,9-1-10 0,0-1-11 16,6-2-9-16,1 1 2 0,5-1-2 0,-12-1 1 15,9 0-12-15,0-2-10 0,3-3-10 0,4 0-22 16,-1-1-28-16,-3-3-28 0,1 2-30 15,1 0-23-15,-1-2-26 0,-6-1-25 0,1 2-35 16,-8 2-25-16,-2 0-35 0</inkml:trace>
  <inkml:trace contextRef="#ctx0" brushRef="#br4" timeOffset="83302.06">14280 1252 594 0,'-12'-6'207'0,"3"0"45"16,0 1 40-16,9 5 38 0,0 0 26 15,0 0-26-15,0 0-30 0,0 0-36 0,0 0-37 16,0 0-42-16,0 0-39 0,0 0-36 0,0 0-29 16,0 0-32-16,0 0-28 0,-4 2-15 0,-1 1-14 15,1 3-5-15,4 4-3 0,-3 3-2 0,0 4 4 16,3 5 1-16,-2 4 6 0,0 4 0 0,2 4 7 16,-3-5-2-16,3 3 4 0,-4 2 2 15,2-2-2-15,0-3 0 0,1-1 0 0,0-4-2 0,1-1 0 16,0-4 3-16,-1-1-2 0,1-2-1 0,0-4 3 15,1-1 0-15,-1-4-1 16,0 2 3-16,0-9-3 0,0 0 0 0,0 0 2 16,0 0 0-16,0 0 1 0,0 0 2 0,0 0 0 15,0 0 3-15,0 0 1 0,0 0 3 0,0 0-3 16,0 0 5-16,0 0 0 0,0 0-1 0,0 0 1 16,0 0-2-16,0 0-3 0,0 0-1 0,0 0-1 15,0 0-4-15,0 0 0 0,0 0-4 0,0 0 1 16,0 0-2-16,0 0 2 0,0 0 0 0,0 0 1 15,0 0-3-15,0 0 0 0,0 0 1 0,0 0-2 16,0 0 2-16,0 0-2 0,0 0 1 0,0 0-2 16,0 0 5-16,0 0-2 0,0 0 1 0,0 0 2 15,0 0-4-15,0 0 3 0,0 0-3 16,0 0 1-16,0 0-1 0,0 0 3 0,0 0-2 0,0 0 5 16,0 0 5-16,0 0-2 0,0 0 0 0,0 0 1 15,0 0 0-15,0 0 0 0,0 0 0 16,0 0-1-16,0 0-6 0,0 0 1 0,0 0 1 15,0 0 0-15,0 0-1 0,0 0-3 0,0 0 1 16,0 0-4-16,0 0 5 0,0 0-1 0,0 0-1 16,0 0-1-16,0 0-1 0,0 0 2 15,2 3-1-15,-2-3 0 0,0 0-3 0,3 0 3 16,2 1-3-16,-5-1 5 0,3-1-1 0,1-2-2 16,-4 3 1-16,0 0 1 0,0 0 0 0,0 0-2 15,0 0 1-15,0 0-1 0,0 0-1 16,0 0 2-16,0 0 0 0,0 0-2 0,0 0-1 15,0 0 3-15,0 0-2 0,0 0-2 0,0 0 0 16,0 0-3-16,0 0-3 0,0 0-8 0,0 0-15 16,0 0-17-16,0 0-10 0,0 0-7 0,0 0-5 15,0 0-2-15,0 0-9 0,0 0-9 0,0 0-6 16,0 0-5-16,0 0-11 0,0 0-21 0,0 0-22 16,0 0-27-16,0 0-18 0,0 0-21 0,0 0-19 15,0 0-45-15</inkml:trace>
  <inkml:trace contextRef="#ctx0" brushRef="#br4" timeOffset="84182.9">14764 1085 60 0,'-3'-8'13'0,"2"1"5"0,1 7 5 0,0-8 2 15,0 8 6-15,0 0 3 0,0 0-3 0,0 0-2 16,0 0 2-16,0 0 0 0,0-7 0 0,0 7 2 16,0 0-1-16,0 0 2 0,0 0 7 0,0 0 2 15,0 0 6-15,0 0 5 0,0 0 7 0,0-6 8 16,0 6 7-16,0-7 10 0,0 7 9 16,0 0 13-16,0 0 5 0,0 0 7 0,0 0 7 15,0 0 4-15,0-7-1 0,0 7-7 0,0 0-14 16,0 0-19-16,0 0-19 0,0 0-20 0,0 0-19 15,0 0-19-15,0 0-15 0,0 2-7 0,0 6-6 16,0 3 1-16,-3 6 2 0,1 10 6 0,2 3-2 16,-2 7 3-16,0 4 2 0,-3 3 3 0,2 4 2 15,1-5 2-15,2-3 2 0,-2 0-6 0,1-4 1 16,2-8-16-16,1-4-32 0,-1-5-42 16,3-3-47-16,2-4-51 0,3-1-45 0,3-4-41 15</inkml:trace>
  <inkml:trace contextRef="#ctx0" brushRef="#br4" timeOffset="84465.69">15164 1142 442 0,'-13'-2'69'0,"2"1"7"0,-1 3 4 16,1 6-1-16,-2 0 3 0,4 1-11 0,-8 3 19 15,6 2-8-15,-2 1-8 0,0 2-9 0,6 1 0 16,-2 1-3-16,2-1-3 0,1 3-9 0,2-1-46 15,0 0-14-15,8-3-12 0,0-2-8 0,5-3-5 16,0-1-5-16,2-3-4 0,2 0 2 16,2-4 4-16,2-3 8 0,1-3 17 0,0-2 22 15,-2-1 20-15,-2-1 32 0,-2-1 23 0,2-2 17 16,-4-2 5-16,-2-4 8 0,-3 1 3 0,-2-2-5 16,-2-2-12-16,-5-2-21 0,4 0-21 15,-9-1-21-15,3-2-16 0,-4 0-25 0,-3 1-37 16,-5 5-35-16,2-1-50 0,-1 4-48 0,0 2-41 15,-2 2-44-15</inkml:trace>
  <inkml:trace contextRef="#ctx0" brushRef="#br4" timeOffset="84794.21">15401 1032 210 0,'0'0'109'0,"15"0"20"0,-6 1 16 16,-4 4 22-16,-6 4 31 0,-8 0-27 0,-4 5-20 15,-1-1-23-15,2 2-18 0,1 1-21 0,1 1-15 16,8-1-22-16,0 2-32 0,2 0-10 0,1-1-9 16,2 0-4-16,6 0-1 0,-2-1-4 0,3-1-4 15,2 0-3-15,-1-2-1 0,0-3-4 0,3-3 3 16,-1-4 2-16,4-2 5 0,3-3 6 0,-1-3 1 16,0-2 4-16,4-2 6 0,-5-3 17 0,1-1 16 15,2-1 18-15,-6 0 17 0,3-2 17 16,-8 0 13-16,-1-1 12 0,-5 0 3 15,-4-1-2-15,0 2-9 0,-3 0-20 0,-4 1-23 16,0-1-18-16,-3 1-21 0,-5 3-23 0,-2 2-19 16,-2 2-22-16,-6 4-18 0,-1 1-11 0,-1 5-11 15,-3 3-19-15,1 1-17 0,1 3-20 0,0 3-20 16,5 2-25-16,2 1-26 0,3 2-18 0,7-1-13 16,2 1-15-16</inkml:trace>
  <inkml:trace contextRef="#ctx0" brushRef="#br4" timeOffset="86227.07">14796 9267 259 0,'-2'-13'126'0,"2"13"22"0,0 0 7 16,0 0 7-16,0 0 3 0,0-8-31 0,3 8-31 15,5 7-9-15,-1 2-11 0,4 4-19 0,1 2-4 16,0 4 1-16,1 1 3 0,2 3-9 0,2 1 2 16,-3-4-6-16,1 0-12 0,-1-2-2 0,-2-2 0 15,-2-1-5-15,0 0 1 0,-1-5-5 0,-3-1-5 16,1-3-8-16,-3 0-2 0,-4-6 3 0,0 0-4 16,0 0-3-16,0 0-5 0,0 0 0 0,0 0 0 15,0 0-1-15,0 0-8 0,6 2-19 16,-2 1-30-16,-4-3-21 0,0 0-28 0,0 0-30 0,5 2-37 15,-5-2-41-15,6 2-31 0</inkml:trace>
  <inkml:trace contextRef="#ctx0" brushRef="#br4" timeOffset="86661.61">15291 9365 554 0,'-18'5'153'16,"2"0"36"-16,-2-1 26 0,18-4 21 0,-16 3 19 15,16-3-15-15,0 0-26 0,0 0-22 16,0 0-25-16,0 0-23 0,0 0-18 16,-5-3-17-16,1-1-16 0,2-2-16 0,-1-1-14 15,1-2-12-15,0-1-10 0,2-3-8 0,0-3-5 16,0 0-1-16,2-3-2 0,1 1-2 0,3-1-1 16,-3-2-3-16,6 0-4 0,-2-1-5 0,4 2-3 15,-5 1-5-15,6 2-2 0,-2 0-2 0,4 2-3 16,-3 2-2-16,0 5-5 0,1 1-6 0,-12 7-7 15,11-2-4-15,-2 3-9 0,-2 3-6 0,2 2-4 16,-2 5-4-16,3 2 1 0,-6 4 6 0,3 3 4 16,-3 1 5-16,-2 1 4 0,-2 3-1 15,0-1 9-15,-3 1 2 0,0-1 2 0,-3-2 0 0,0 1 3 16,-3 0 0-16,-3-1 7 0,1 1 7 16,-3 0-1-16,2-3 5 0,-1-1 1 0,1-1-1 15,-1 0 1-15,4-3-1 0,-1-1-2 0,2-3-14 16,8-11-9-16,0 0-11 0,0 0-7 0,0 0 2 15,-1 6-1-15,1-2 2 0,5-4 3 16,0 0 22-16,5-3 20 0,0-2 19 0,3-1 13 16,4-1 1-16,1-3 3 0,6-2 0 0,-2-1-2 15,2-3-19-15,3-3-29 0,5-2-43 0,0-2-36 16,1-1-33-16,5-5-58 0,-3 1-79 0,2-4-67 16</inkml:trace>
  <inkml:trace contextRef="#ctx0" brushRef="#br4" timeOffset="86927.05">15759 9094 320 0,'-20'2'112'16,"0"3"12"-16,-6 0 13 0,11 7 11 0,-3-1 6 15,3 4-41-15,2 1-25 0,-1 3-22 0,2 3-15 16,5 1-13-16,-4-1-12 0,4 0-10 0,2-2-9 16,1-2-6-16,8-1-5 0,-1-1 4 0,3-3 1 15,3-2 2-15,1-2 2 0,4-3 1 0,4-2 17 16,1 0 16-16,3-2 14 0,-2 0 12 0,4-3 1 15,1-2 11-15,0-1 14 0,-2 0 27 0,-1-3 15 16,-5 2 15-16,-3-1 16 16,-6-2 9-16,0 1 13 0,-1-4-3 0,-7 1-18 15,-2-3-25-15,-5-1-34 0,-1-2-40 0,-2-1-41 16,0-5-43-16,-6 2-54 0,-3-1-42 0,-4 1-34 16,-6 3-59-16,-6 4-58 0,-1 2-65 0,-3 6-84 15</inkml:trace>
  <inkml:trace contextRef="#ctx0" brushRef="#br4" timeOffset="108541.03">15019 8904 156 0,'2'7'38'0,"-2"-1"10"15,0-6 5-15,0 0 3 0,0 0 8 0,0 0-6 16,0 0-3-16,0 0 6 0,0 0 5 0,0 0 8 16,0 0 8-16,0 0 10 0,0 0 7 0,0 0 4 15,0 0 5-15,0 0-1 0,0 0-6 0,0 0-9 16,0 0-9-16,0 0-7 0,0 0-6 0,0 0-9 16,0 0-6-16,0 0-6 0,0 0-4 0,0 0-1 15,0 0 0-15,0 0 0 0,0 0-3 0,0 0 1 16,0 0 2-16,0 0 0 0,0 0 0 0,0 0-3 15,0 0-3-15,-5 2-2 0,3-2-3 0,0-3-3 16,-2-4-9-16,-1-2-1 0,0 0-2 16,-4-2-1-16,2 1-3 0,-3-3-4 0,2-2-1 15,1 5 2-15,-1 1 1 0,2-2-5 0,-2-1-2 16,2 1-5-16,-4-3 5 0,2 1-1 0,-1 1 0 16,1 0-3-16,1 1 2 0,0-2 2 15,-3 1-3-15,1 0 4 0,-1 1-3 0,-1 0 0 16,1 1-2-16,1 0 1 0,0 0-1 0,0 2-2 15,0 0 2-15,2 0 1 0,-2 1 0 0,9 7-2 16,-5-4 2-16,-4 0-1 0,9 4-1 0,0 0 3 16,0 0 0-16,-4-3 1 0,-4-1-1 0,8 4 1 15,-6-2 2-15,1 0-2 0,5 2 0 0,-7-6-1 16,1 1 0-16,0 0-3 0,-6-3 3 16,0 0-2-16,-4-4-4 0,2 2 2 0,-4-2-4 15,1 0 1-15,-2 0 0 0,-1 1 1 0,-3 0-3 16,1 0 4-16,0-1 0 0,2 0 1 0,-2 4-2 15,0-3 2-15,-1 0-4 0,0 2 3 0,-2-1-3 16,2 1 3-16,0-1-1 0,1 3 0 0,0-1 5 16,2 2-4-16,6 2 50 0,1-1-51 0,0 1 3 15,2 0-1-15,4 1-1 0,-2 0 1 0,3 0 1 16,1 1 0-16,-4-2-47 0,0 0 50 16,-1 2-3-16,2-1-1 0,-2 0-1 0,-3 0 2 15,13 3-1-15,-8-3-1 0,-1 1 0 16,9 2 0-16,-10-2 1 0,0-1-1 0,3 2 4 15,1 0-4-15,-4-2 1 0,-3 2 1 0,-1-2 0 16,0 0-1-16,-5 1 1 0,-3-1 1 0,2 0-4 16,3 0 2-16,-2 0-2 0,0 0 2 0,3 1 1 15,1 1-2-15,1-1 1 0,2 1 1 0,-3 1 0 16,0-1-2-16,-5 0 4 0,-1 1-4 0,-4 0-1 16,1 1-1-16,-3 0 1 0,3-1-2 0,3 0 2 15,1 1 0-15,3 0-1 0,1 1 1 0,3-2 2 16,-1 0-1-16,5 0 2 0,-4 1 2 0,3 0-4 15,-2 0 2-15,-2 0 0 0,-1 0 0 16,3 1-1-16,0-2 2 0,-2 2-2 0,1 0 0 0,1-2 1 16,1 3 0-16,-3 0-6 0,-2-2-1 15,0 4 0-15,-1 0-1 0,2-1 1 0,-2-1 2 16,2 2-3-16,0 0 0 0,-1 0 7 16,-2-2-1-16,3 1 2 0,-3 0 0 0,4-1 0 15,-3 1-3-15,1-1 2 0,-2 1 1 0,2-1-1 16,-1 1 2-16,-1-1 0 0,5 0-2 0,-1 0 0 15,-3 1 2-15,3 0-1 0,0-1 0 0,4 0 0 16,-3 0-3-16,-1 0 2 0,4 0 1 0,0 1 1 16,-1-2-2-16,11-2-1 0,0 0 2 0,-9 3-1 15,9-3 1-15,-6 1-2 0,6-1 1 0,0 0-2 16,-10 2 3-16,10-2 0 0,0 0-1 16,0 0 2-16,0 0-1 0,0 0-1 0,-7 2 2 15,0 1 2-15,-2 0-5 0,-2 2 2 0,0-1 0 16,-2 2 0-16,-2-1 3 0,-2 2-1 0,-2 2-1 15,0-2 1-15,-4 2-1 0,0-1 2 0,1 1 0 16,-2-3-2-16,2 1-2 0,-2 0 2 0,6-2-2 16,-3 1-1-16,2-1 5 0,-1-2-3 0,1 0-1 15,2 0-1-15,-2-1 5 0,2 1-4 16,0 0 2-16,-2-2-1 0,-1 2 0 0,-2-1-5 16,2 0-1-16,-2 2 2 0,-2 0-5 15,2 0 1-15,-1 2-1 0,-5-1-8 0,2-1-3 16,-1 0 6-16,3 2 4 0,1 1-1 0,0-1 0 15,1 0 4-15,2-1-3 0,1-2 8 0,2 0 4 16,2 0 0-16,1 0-2 0,-3 2 0 0,2-2 2 16,-6-1-2-16,1 1 1 0,-3 0 1 0,2 2-4 15,-1-1 2-15,-1 0 0 0,-3 1 0 0,4-1 0 16,3-2 2-16,-2 0-2 0,5 0 0 0,3 2 1 16,1-2 2-16,1-1-3 0,-1 0 0 0,3-1 1 15,9 0-1-15,0 0 3 0,0 0-1 0,0 0-1 16,-7 1-2-16,7-1 2 0,0 0 2 0,0 0-3 15,0 0 0-15,0 0-1 0,-9 1 1 0,-1 0 0 16,10-1 0-16,0 0 1 0,-7 0-1 16,-2 0 2-16,0-1-2 0,0-1-2 0,-3-1-4 15,-5 1-4-15,-6 1-7 0,-1-1-15 0,-2 2-1 16,-3-2 1-16,-2 1-1 0,3 0 2 16,-4 1 7-16,0 2 3 0,0 0 7 0,2-1 12 15,1-1 4-15,7 1-2 0,-2-1 1 0,4 0 4 16,-1 0-5-16,3 0 4 0,4 0 0 0,3 0 3 15,0-1-3-15,0 1 3 0,11 0-1 0,0 0-3 16,0 0 1-16,-8-1-2 0,8 1 2 16,-6-2-4-16,6 2 1 0,0 0-1 0,0 0 0 15,0 0 0-15,-9-1 0 0,9 1 0 0,0 0-1 0,-4 0 4 16,4 0-5-16,-8-1 2 0,2 1 0 0,6 0 2 16,0 0-2-16,-5-1 0 0,-4 0 0 15,9 1 0-15,0 0 1 0,0 0 0 0,0 0 1 16,0 0-2-16,0 0 0 0,0 0 1 0,0 0-1 15,0 0-1-15,0 0 1 0,0 0-2 0,0 0 2 16,0 0 0-16,0 0 2 0,-4 0-1 0,-5-1-1 16,1 1 0-16,8 0 2 0,0 0-2 0,0 0 1 15,0 0-1-15,0 0 0 0,0 0 0 0,0 0 2 16,0 0 41-16,0 0-41 0,0 0-2 0,0 0 0 16,0 0 1-16,0 0 2 0,0 0 1 0,0 0 2 15,0 0-41-15,0 0 42 0,0 0 2 16,0 0 3-16,0 0-2 0,0 0-2 15,0 0-2-15,0 0-1 0,0 0 0 0,-6 0-2 16,6 0 1-16,0 0-3 0,0 0 2 0,0 0 1 16,0 0-1-16,0 0-2 0,0 0 1 0,0 0-2 15,0 0-2-15,0 0 2 0,0 0-1 0,0 0-1 16,0 0 2-16,0 0 0 0,0 0 0 0,0 0 2 16,0 0-1-16,0 0-1 0,0 0 3 0,0 0-1 15,0 0-2-15,0 0 0 0,-5-3 2 0,5 3-2 16,0 0 2-16,0 0 1 0,0 0-3 0,0 0 0 15,0 0 3-15,0 0 0 0,0 0-5 0,0 0 5 16,0 0-3-16,0 0 0 0,0 0 1 16,0 0-2-16,0 0 0 0,0 0-1 0,0 0 1 15,0 0-2-15,0 0 3 0,0 0-3 0,0 0 2 16,0 0 2-16,0 0-1 0,0 0 0 0,0 0 0 16,0 0 0-16,0 0-1 0,0 0 1 0,0 0-2 15,0 0 2-15,0 0-1 0,0 0 1 0,0 0 0 16,0 0 0-16,0 0 1 0,0 0-1 0,0 0 0 15,0 0-1-15,0 0 1 0,0 0-3 0,0 0 4 16,0 0-1-16,0 0-1 0,0 0 1 0,0 0-2 16,0 0 1-16,0 0 1 0,0 0 0 0,0 0-2 15,0 0 1-15,0 0 0 0,0 0 1 0,0 0 1 16,0 0-1-16,0 0-1 0,0 0 1 0,0 0-2 16,0 0 1-16,0 0 0 15,0 0-2-15,0 0-1 0,0 0 2 0,0 0-1 16,0 0 0-16,0 0 2 0,0 0 0 0,0 0-1 15,0 0-1-15,0 0 3 0,0 0-1 0,0 0 1 16,0 0 1-16,0 0-1 0,0 0 0 0,0 0 2 16,0 0-2-16,0 0 0 0,0 0 0 0,0 0 1 15,0 0-4-15,0 0 2 0,0 0 1 0,0 0-2 16,0 0 4-16,0 0-1 0,0 0 1 0,0 0-4 16,0 0 2-16,0 0 0 0,0 0-1 15,0 0-1-15,0 0 2 0,0 0-2 0,0 0-1 0,0 0 1 16,0 0 4-16,0 0-4 0,0 0 2 15,0 0 2-15,0 0-4 0,0 0 4 0,0 0-2 16,0 0 0-16,0 0-2 0,0 0 2 0,0 0 2 16,0 0-2-16,0 0 1 0,0 0-1 0,0 0 0 15,0 0 0-15,0 0 3 0,0 0 0 0,0 0-5 16,0 0 1-16,0 0 0 0,0 0 1 0,0 0 0 16,0 0 1-16,0 0-2 0,0 0-2 0,0 0 3 15,0 0 0-15,0 0 0 0,0 0 0 0,0 0 0 16,0 0-3-16,0 0 2 0,0 0 1 0,0 0 0 15,0 0 0-15,0 0 0 0,0 0-2 16,0 0 2-16,0 0 3 0,0 0-3 0,0 0 1 0,0 0 1 16,0 0-2-16,0 0 0 15,0 0 1-15,0 0 2 0,0 0-4 0,0 0 1 16,0 0 0-16,0 0 0 0,0 0 1 0,0 0-1 16,0 0 1-16,0 0-3 0,0 0 2 0,0 0 1 15,0 0 0-15,0 0-2 0,0 0 1 0,0 0 3 16,0 0-6-16,0 0 4 0,0 0 2 0,0 0-1 15,0 0-4-15,0 0 2 0,0 0 2 0,0 0-4 16,0 0 4-16,0 0-1 0,0 0-1 0,0 0 0 16,0 0 2-16,0 0 1 0,0 0-5 0,0 0 4 15,0 0-1-15,0 0-2 0,0 0 1 16,0 0 0-16,0 0 0 0,0 0-2 0,0 0 4 16,0 0-4-16,0 0 1 0,0 0 1 0,0 0 0 15,0 0-2-15,0 0 1 0,0 0 1 0,0 0-2 16,0 0 2-16,0 0 2 0,0 0-1 0,0 0-2 15,0 0 1-15,0 0 0 0,0 0 0 0,0 0 1 16,0 0 1-16,0 0-4 0,0 0 1 0,0 0 1 16,0 0 1-16,0 0-1 0,0 0 2 0,0 0-2 15,0 0 1-15,0 0 3 0,0 0-1 0,0 0-1 16,0 0-1-16,0 0 2 0,0 0-2 0,0 0 1 16,0 0-2-16,0 0 0 0,0 0 0 15,0 0 2-15,0 0 1 0,0 0 1 0,0 0-1 0,0 0 0 16,0 0-1-16,0 0 0 15,0 0 1-15,0 0-1 0,0 0-1 0,0 0-1 16,0 0 0-16,0 0 0 0,0 0 2 0,0 0-4 16,0 0 2-16,0 0 2 0,0 0-2 0,0 0-2 15,0 0 4-15,0 0-1 0,0 0 0 0,0 0 2 16,0 0 0-16,0 0-2 0,0 0 1 0,0 0 3 16,0 0-2-16,0 0 0 0,0 0 3 0,0 0-2 15,0 0 2-15,-6-1-1 0,-1 0 4 0,7 1-5 16,-6-2 3-16,6 2-1 0,0 0-3 0,0 0 1 15,0 0-1-15,-5-2-2 0,5 2-2 16,0 0 2-16,-8-2-2 0,8 2 1 0,-8-1-2 0,3-1 1 16,-5 1 0-16,0 1 1 0,-4 0-5 15,0 0 0-15,-3 0 0 0,-1-1 0 0,-1 1 3 16,2 0-3-16,-3-1 0 0,1 1 0 0,-3 0 5 16,0 0-2-16,0 1-3 0,1-2-4 0,-2 0-2 15,1 0 3-15,1 1-2 0,0-1 3 0,0 3-2 16,3-2 1-16,3-1 6 0,5 1 5 0,10 0-2 15,0 0 1-15,-9-2 0 0,-1 1-2 0,10 1 0 16,0 0 3-16,0 0-3 0,-6 0 0 16,-1 0 1-16,7 0 1 0,-9-1-1 0,1 0-1 15,-3-5 2-15,-2 2-1 0,-1 0-1 16,-7-1 0-16,1 1-1 0,-1-2 1 0,0 0-2 16,-4 0 5-16,4 1-1 0,-2-1-4 0,1 1 2 15,0 2 3-15,2 0 0 0,2 0-2 0,4-1 1 16,0 2 1-16,0-1-3 0,2 2 5 0,2-1 1 15,10 2-3-15,0 0 4 0,0 0-1 0,0 0 1 16,0 0-4-16,-9-3 2 0,9 3-3 0,0 0-1 16,0 0 0-16,0 0-1 0,-7-2 0 15,0-1 0-15,7 3 3 0,0 0 0 0,0 0 0 0,0 0-2 16,0 0 2-16,0 0 0 0,-5-4 1 0,-3 1-2 16,2 2-1-16,6 1 1 0,-4-3 2 15,-6-1 0-15,1 0-5 0,-7-3-14 0,-2-1 1 16,-1 1-1-16,-5-3-9 0,-2 2 0 0,0-1-3 15,-1-2 1-15,-3 3 7 0,5 0 12 0,-2-1 1 16,4 3 2-16,1-1 8 0,2 2-2 0,-1 0 1 16,3 0 0-16,3 0-2 0,1 0 1 15,0 0 2-15,1 0 4 0,13 5 2 0,0 0 2 16,0 0-2-16,-10-5-2 0,-2 1 1 0,6 0-1 16,-3-1-4-16,9 5-5 0,-5-5-7 0,1-1 0 15,-5 0 1-15,0-1 0 0,0 0 0 0,-2-1-3 16,0 1 0-16,-1-2 6 0,-1 0 1 15,1 0 0-15,-4 1-1 0,3-1 3 0,3 3 1 0,-2 0 5 16,3 0 4-16,1 2-1 0,8 4 4 16,0 0-2-16,0 0 4 0,0 0 0 0,-8-5-3 0,8 5-3 15,0 0-4-15,0 0-3 0,0 0 1 16,0 0-1-16,0 0-1 0,0 0 0 0,0 0-1 16,0 0 1-16,0 0 1 0,0 0 0 0,0 0-2 15,0 0 0-15,0 0-1 0,0 0 1 0,0 0-1 16,-9-4 2-16,9 4-2 0,0 0 0 0,0 0 4 15,0 0-2-15,0 0-2 0,-4-5 1 0,4 5 2 16,0 0-4-16,0 0 3 0,0 0-1 0,0 0-2 16,0 0 3-16,0 0 2 0,0 0-4 0,0 0-1 15,0 0 2-15,0 0-9 0,0 0 0 0,0 0-1 16,0 0-2-16,0 0-4 0,0 0 0 16,0 0 0-16,0 0 0 0,0 0 4 15,0 0-1-15,0 0 3 0,0 0-5 0,-7-3 3 16,7 3 3-16,0 0 1 0,0 0-3 0,0 0 4 15,0 0 1-15,0 0-2 0,0 0 4 0,0 0-4 16,0 0-6-16,0 0-8 0,0 0-7 0,0 0-5 16,0 0-12-16,0 0-8 0,0 0-9 0,-4 3 1 15,1 3 2-15,3 3 10 0,-3 3 7 0,2 2 6 16,0 3 13-16,1 2 9 0,1 4 9 0,-1 0 4 16,1 3 3-16,1-6-1 0,-1 0 2 0,-1-2-1 15,3-2-1-15,1-2-1 0,-2-4 1 16,-1-2 2-16,-1-8-1 0,0 0 0 0,1 9-3 15,-1-9 3-15,0 0 0 0,0 0 0 0,0 0 3 16,0 0-3-16,0 0 2 0,0 0-1 0,0 0 3 16,0 0-2-16,0 0-1 0,0 0 2 0,0 0-3 15,0 0 2-15,0 0-1 0,0 0 0 0,0 0 1 16,0 0 3-16,0 0 4 0,0 0 5 0,0 0 10 16,0 0 11-16,0 0 11 0,0 0 7 0,0 0 7 15,0 0 4-15,0 0 2 0,0 0 0 0,0 0-3 16,0 0-11-16,0 0-5 0,0 0-5 0,0 0-4 15,0 0-4-15,0 0-5 0,0 0-4 0,0 0-2 16,0 0 4-16,3 1-3 16,-3-1 1-16,0-1 1 0,1-1-4 0,0-2 5 15,-1-1-1-15,2-1 2 0,-2-1-6 0,0 7 1 16,0-7-5-16,0-2-2 0,1-2 7 0,-1 6-4 16,0-1-3-16,1-2-5 0,1 0-1 0,-4-4 0 15,1-1-3-15,0-1 2 0,-1-1-7 0,0 0-2 16,-3 1 0-16,3 1 2 0,0 0-1 0,0-1 1 15,-1 1-1-15,-1 2-1 0,3 0-1 0,-4 2 2 16,2 2 3-16,2-1-2 0,1 8 0 16,0 0 0-16,0 0 1 0,0 0 2 0,0 0 4 0,0 0-1 15,0 0 1-15,0 0 1 0,0 0 0 0,0 0 1 16,0 0 3-16,0 0-4 0,0 0-3 0,-3-7-1 16,3 7-2-16,0 0 2 0,0 0 0 15,0 0-4-15,0 0-2 0,0 0 2 0,0 0 1 16,-1-8-3-16,1 8 0 0,0 0-2 0,0 0 1 15,0 0-2-15,0 0-1 0,0 0-1 0,0 0-2 16,0 0 3-16,1-6-3 0,-1 6 0 0,0 0 0 16,3-3 0-16,-3 3 0 0,4-1-3 15,2 1-2-15,-2 0 0 0,1 1 0 0,1 0 0 16,2 1-4-16,3 0 3 0,0 0 1 0,-2-2-2 16,1-1-1-16,1 1 3 0,8 0 0 0,2-2 3 15,2-1-1-15,1 1 0 0,1-1 0 16,-1-1 1-16,1 0-2 0,2-1-5 0,-1 2-1 15,-3-3-4-15,-5 1 0 0,-3 1-3 0,-2 1 3 16,-1 0 2-16,-12 3 8 0,0 0 4 0,0 0 1 16,0 0 4-16,0 0 2 0,0 0 2 0,0 0-2 15,0 0 0-15,0 0-1 0,0 0 1 0,0 0 3 16,0 0 0-16,0 0-2 0,0 0 5 0,0 0-2 16,0 0 3-16,0 0 0 0,0 0 3 0,0 0 0 15,0 0 8-15,0 0 2 0,3 0 0 0,-3 2 0 16,-2-1-2-16,-2 3 3 0,-4 0-5 0,2 1-3 15,-2 0-8-15,-2 0-2 0,0 1-4 16,0 2 1-16,4-4 1 0,-1 5-5 0,-4 2 1 0,0 1 3 16,-1 1-3-16,-4 1 2 0,2 2-1 15,-2-1 5-15,0 2-4 0,0 0 2 16,-1 2 0-16,-1-3-1 0,5-1 2 0,-1 0-1 16,1-1 1-16,0 1-2 0,5-3-2 0,0-1 2 15,-4 3 2-15,3 0-2 0,0-4 3 0,3 0 6 16,-3-3 6-16,4 0-1 0,1-1 5 0,4-6 1 15,0 0 3-15,0 0 0 0,0 0 1 0,0 0-2 16,0 0-2-16,0 0 3 0,0 0-1 0,0 0 2 16,0 0 0-16,0 0 0 0,0 0-4 0,0 0-3 15,0 0-1-15,0 0-5 0,0 0-5 0,0 0-19 16,0 0-32-16,0 0-37 0,0 0-37 16,0 0-54-16,-3 0-63 0,2-1-83 0</inkml:trace>
  <inkml:trace contextRef="#ctx0" brushRef="#br5" timeOffset="119304.93">15868 8899 44 0,'7'1'19'0,"2"-2"5"0,-9 1 11 0,0 0 16 15,6-1 20-15,-6 1 18 0,0 0 14 0,0 0 16 16,0 0 22-16,0 0 16 0,0 0 7 16,0 0 2-16,1-3-1 0,-4-1-11 0,3 4-7 15,-2-4-7-15,0 0-14 0,-2 0-14 0,4 4-14 16,0 0-13-16,0 0-17 0,-5-7-9 0,0 3-10 16,-2 0-12-16,1 0-8 0,-3-2-7 0,4 1-2 15,0 2-5-15,-2-4-3 0,-3 0-4 0,1 2-2 16,-2-1-3-16,1 0-1 0,-1-1 0 15,-3-1-4-15,0 4 2 0,1 0 2 0,-1-3-2 16,0 2-2-16,1 0 2 0,1-3 0 0,-6 2 0 16,-1 0 2-16,-2-2-1 0,1-1-1 0,0-1 0 15,0 1 2-15,-1 2 1 0,0-3-2 0,2 3 1 16,1 3 0-16,1-2 0 0,2 0 1 0,1 2 1 16,0 1 0-16,-4-1-2 0,0 1-2 0,0-1 2 15,-4 2 0-15,0 0-1 0,-3 0 0 0,1 1 1 16,-1 0-2-16,1 1 3 0,1 2 1 0,4-2-4 15,2 0 0-15,2 1 0 0,1 0 0 0,0-1-1 16,4 0 1-16,1 0-2 16,1 1-1-16,-1 2 2 0,-3-2-1 0,-2 4 1 15,-1 2 0-15,1 0 1 0,-3 0-2 0,2 3 2 16,-4 2 0-16,-2-1-1 0,2-2 0 0,2 0-1 16,0 2-1-16,2-2 1 0,4-2-1 0,-3-2-3 15,4 2 2-15,10-7 2 0,-8 6-1 0,8-6 1 16,0 0 2-16,-6 5-5 0,2 0 5 15,-1 0 0-15,-2 2-1 0,1 0-2 0,-2 1 2 0,-3 1-1 16,-2 7 1-16,0-1 4 0,-3 0-3 0,-2 1-2 16,-2 2 4-16,3 1-1 0,-1-1-1 15,0 1 2-15,0-1-4 0,2-1 1 0,4-2-1 0,-2-3 2 16,7 0 0-16,-2 1 0 0,2-4 0 16,-1 1-2-16,3 0 0 0,1-2-1 0,-1 1 2 15,0 2-1-15,0 1 2 0,-1 3-3 0,-2-2 5 16,0 0-1-16,3 1-1 0,-2-1 2 0,0 1-4 15,2-2 1-15,0-1-3 0,1-1 4 16,0-2-3-16,-1 0 1 0,5 0 1 0,-3 0-1 16,2-1 1-16,1 1 1 0,0 1 0 15,0-1 0-15,0 1-1 0,1 3-1 0,2-1 4 0,-1 1-2 16,2 0 1-16,-1 1 0 0,1-1 1 0,1 3-2 16,-1 0 1-16,-1-2 2 0,0 1-1 0,-2-1 0 15,2 1 3-15,-1 1 0 0,2 0 1 0,-1-2 1 16,-1 1-1-16,0-1 0 0,1 1-1 15,0 0 0-15,0 1-3 0,3 1 1 0,-2-1-1 16,1-1-1-16,-1-2 3 0,2 1-1 0,-2 0 3 16,3 0-1-16,-1 0 2 0,1-2 1 0,3-1 0 15,-3 0-1-15,3-2 2 0,2 3 2 0,2 1 0 16,-1-2 3-16,-2-1 2 0,2 1-2 0,2-1 3 16,-1 0 4-16,0-2 3 0,3 0 6 0,-2 0 5 15,2-1-1-15,-2-5-1 0,2 3-1 0,1-1 0 16,0 1-3-16,3-1-3 0,4 0-9 15,0 2-9-15,5-1 1 0,2-1 1 16,5 0-1-16,-3 2-2 0,6-2-1 0,-3 0-2 16,1 0 0-16,-1 0 0 0,-3-1 1 0,-4-1-4 15,-3-1 3-15,-5 0 6 0,0 0 5 0,-4 0 4 16,2 0 4-16,-2-1-2 0,2-1 2 0,-3-1 2 16,1 0 1-16,2 0-2 0,1-1-3 0,-2 2-2 15,3-4-1-15,3 0 0 0,0-2-2 0,3-3-2 16,-1 3-4-16,1-2-3 0,0 1-3 0,0-3-1 15,3-1-2-15,-3 1 4 0,-5 2 5 0,-3 1 5 16,-6 0 8-16,-2 3 4 0,-2-1 4 0,-1 1 4 16,-9 6 0-16,0 0-1 0,9-6-3 0,-9 6-8 15,8-6-3-15,-3-1-3 0,0-3-6 16,5-1-12-16,4-4-5 0,2 0 1 0,1-4-2 16,4-2-2-16,-3-1-13 0,4 0-2 0,-2 0 2 15,-1 3 8-15,-1 1 6 0,-3 2-2 16,0 4 1-16,0 0 5 0,-2 1 14 0,-3 3 1 15,0-1-1-15,-1 3 0 0,1-2-2 0,-2-1 1 16,1-2-1-16,0 3-2 0,0-3 1 0,-8 2-1 16,2-3 1-16,3 0-2 0,-1 0 1 0,-1 0 3 15,-2-4-4-15,1 3 1 0,0-5-10 0,6-7-56 16,0-4-2-16,-1-1 8 0,-4 0 12 16,0 2 11-16,0-1 8 0,-3 2 12 0,1 2 11 0,-2 3 58 15,1 3 3-15,-8 7-6 0,1 4-13 16,1-1-14-16,-1 3-9 0,-3-4-12 0,-2 2-6 15,0-3-3-15,-3 0-3 0,0-2 0 0,-4 1-1 16,-1-1 1-16,2 0 2 0,-2 1 3 0,-3-1-2 16,2-1 0-16,-7 0 13 0,4-2-25 0,-4 2-3 15,-2-4-6-15,-2-2-7 0,-1-1-11 0,-4 1-14 16,-2-2-27-16,-2 0-47 0,-6 1-5 16,3 0-37-16,-3 2-50 0,-7-3-36 0,1 3-56 15,-7 0-76-15</inkml:trace>
  <inkml:trace contextRef="#ctx0" brushRef="#br5" timeOffset="123210.93">14936 9053 166 0,'0'0'80'16,"8"-7"17"-16,-4 1 16 0,-2 1 14 0,0-2 9 15,-4-1-24-15,-1 0-17 0,0-1-18 0,-2 0-11 16,2-1-10-16,1-2-8 0,0 3-8 0,0-3-4 15,2 1 5-15,2 0-2 0,0-1 2 0,-2 1-2 16,0 0-2-16,0-1 0 0,-4 2 4 0,3 1 4 16,-1-2 2-16,0 2 1 0,2-1-4 0,-4 3-3 15,0-3-4-15,3 3-9 0,-3-3-10 0,0 4-9 16,2-2-5-16,-2 0-4 0,-1-4 0 16,2 1 0-16,-1-2 0 0,-1-1 0 0,3 3 0 15,-5 0 0-15,2-1-1 0,0 1 1 0,1 1 0 16,2 0 0-16,-3 4 0 0,-1-2 1 0,1 2-1 15,-1-1 1-15,1 1 1 0,0 0-2 16,-2 1 0-16,2-3 1 0,0 2 0 0,0-1-1 16,-4-1 2-16,1 1-1 0,2-1 1 0,0 4 0 15,-3-3 5-15,3 1 5 0,1 3 0 0,5 3 5 16,-6-5 2-16,6 5-2 0,0 0 0 0,0 0 1 16,0 0-3-16,0 0-7 0,-6-6-1 15,6 6-3-15,0 0-4 0,-6-4 2 0,-1 1 1 0,7 3-2 16,-8-5-1-16,3 1 0 0,-8-1 0 15,3 0-3-15,-5 0 2 0,1-2-1 0,-4 2 0 16,4-2-3-16,-4 1 2 0,2 1 2 0,3 1-2 16,-3-1 2-16,4 1 1 0,-2 0 0 0,-2-2 0 15,4 2 0-15,-2 0 0 0,1 0 0 0,-2-1 0 16,4 0 1-16,-2 2-1 0,1-1-1 0,-1 0-2 16,2 2 4-16,-3-1-1 0,0 1-2 0,0 0 0 15,0-2-1-15,-2 2 2 0,3 1 0 0,-2-1 1 16,2 0-2-16,13 2 2 0,-11-2 3 0,11 2-2 15,0 0-1-15,0 0 2 0,0 0-1 16,0 0 1-16,-10-3-1 0,10 3-1 16,0 0-3-16,-9-2 3 0,9 2 3 0,0 0-3 15,-5-2 1-15,5 2 1 0,-5-2-2 0,-1 0-2 16,-1-2 4-16,-2 0-4 0,-3 0 1 0,-2 0 0 16,-4-1-1-16,2 1 1 0,-6 0-1 0,1 0 4 15,-3 1-2-15,0-1 1 0,2 1 1 0,0 1-1 16,6 0-1-16,-1 0 1 0,4 0-2 0,2 1 0 15,11 1-1-15,-9-1 2 0,9 1 0 0,0 0 0 16,0 0 2-16,0 0-4 0,-10-2 5 0,10 2-3 16,-4 0 1-16,4 0-1 0,-9-2-2 0,9 2 2 15,-6 0-2-15,0-2 2 0,-1 1-1 0,-2 0 4 16,1 0-3-16,-2 1 0 0,-4-2 1 16,0 1-1-16,-2-1 0 0,0 0-1 0,2 0-1 15,1 0 1-15,-1 1 1 0,0 0 0 0,14 1 1 16,-10-2 1-16,10 2-2 0,0 0 1 0,0 0 0 15,-12-1 1-15,12 1-4 0,0 0 2 0,-8-1 0 16,8 1-1-16,0 0 1 0,0 0 0 16,-6-1 0-16,0 1-1 0,-2-1 2 0,1 1-2 15,-1 0 1-15,-5-1 1 0,-2 1-2 0,-4 1-1 16,-1-1 2-16,-5 1 0 0,-1-1 0 0,-3 0 2 16,-2 1-4-16,1-1 1 0,-2 0 2 15,2 0 2-15,0-1-4 0,3 0 2 0,6 1 0 16,-1-1 1-16,4 0-2 0,4 0 0 0,0 0 0 15,14 1 0-15,0 0 1 0,0 0-1 0,0 0 0 16,-10 0-1-16,10 0 2 0,-10 0 0 0,10 0-1 16,-8 0-1-16,0 0 1 0,-1 2-1 0,-2-2-1 15,-3 2 1-15,-3-2 0 0,0 1-2 0,-2 0 1 16,-1 0 2-16,-1 1-1 0,1 0 1 0,-2-1 0 16,3 0 1-16,1 0-1 0,-1 0 0 0,-4-1 0 15,2 2-1-15,1-1 4 0,-2-1-5 0,2 0 4 16,1 0-2-16,2 0 0 0,-2 0 1 0,2 1 1 15,6-1-1-15,1 1-2 0,3-1 2 0,-2 1-2 16,5 1-1-16,-4-2 1 0,1 1-1 0,-2 1 1 16,-1 2 1-16,-3-1 0 15,1 0-1-15,-3 1-1 0,-3 0 2 0,-1 1 2 16,-3 0-1-16,-1 0-1 0,-1 1-1 0,-4 0-1 16,5-2 4-16,1-1-1 0,2 2-1 0,3-1 0 15,0-1 0-15,4-1 1 0,1-2 1 0,12 0-2 16,0 0 0-16,0 0 0 0,0 0 1 0,0 0-4 15,-9 2 2-15,9-2 0 0,-8 3-2 0,3-1 1 16,-3 1-1-16,-1 2 2 0,-3-2 0 16,-3 3 1-16,-2 0-2 0,-4 0 1 0,1 2 3 0,-2-1 0 15,0-3-2-15,2 2 0 0,-1 0 0 16,5-4 3-16,0 2-2 0,16-4 1 0,-12 1-4 16,12-1 4-16,-11 1-2 0,11-1 1 0,0 0 1 15,0 0-5-15,0 0 3 0,0 0 0 0,0 0-2 16,-6 1 1-16,-3 1 1 0,4-1-2 0,-2 2 0 15,-3-1 3-15,-1 0-1 0,-1 1 0 0,-4 0 3 16,-1 2-2-16,-6-1 2 0,0-1 0 0,-1 1 0 16,-2 0 0-16,2-1-2 0,0-1 3 15,-2 1-1-15,3-2 0 0,-1 0 0 0,3-1 0 16,5 0 1-16,1 1 0 0,3-2 2 16,12 1-6-16,-9-2 0 0,9 2 3 0,0 0-2 0,-14 0 0 15,4 0 1-15,-1 0-4 0,0 2 0 0,-3-1 4 16,-4 3 1-16,-5 0-4 0,-3-2 2 15,-2 1-4-15,0 1 1 0,0 0 3 0,2-1 0 16,-1-1-2-16,3-1 1 0,5 1 1 0,-3-2-1 16,2-1 5-16,-1 0-3 0,1 1 3 0,-3-2-1 15,0 0 6-15,0 1 1 0,1-1 5 0,3 0 2 16,0 0 0-16,5 1 2 0,14 1-3 0,0 0 2 16,-13-1-8-16,4 0 0 0,9 1-5 0,0 0-3 15,0 0-2-15,-9-1 2 0,4 1-3 0,0 0 0 16,-2-2 1-16,-2 0-1 0,-2-1 2 0,-6-1-1 15,-5 0-1-15,-3-2 0 0,-6-2 3 16,-2 2-2-16,-5-3 1 0,2 0-2 0,-6 1 1 16,-2 2 1-16,2-2 1 0,0 0-3 0,1 1 0 15,1-2 1-15,0 2 2 0,2-2 0 16,1 1-2-16,-1-1 5 0,5 1 2 0,-1 0 5 16,2-1 1-16,5 0 4 0,2 3 2 0,7 1 3 15,1 0-1-15,6 1-3 0,11 4-4 0,-12-2 0 16,12 2-6-16,0 0-2 0,0 0-2 0,0 0-5 15,0 0 1-15,0 0 0 0,-9-3 1 0,0 0-1 16,3-1 1-16,-2 1-2 0,1 0 1 0,-1 1 1 16,0-1-1-16,8 3 8 0,-7-3-1 0,0 1-2 15,-1-1 1-15,-3-1 0 0,1 0 0 0,-2-1 1 16,-1 1-2-16,0 0-7 0,-3-1-2 16,-2-1 1-16,1 0 1 0,0 0-1 0,-5-2 1 15,-1 3 0-15,1-1 1 0,2 0 0 0,2 1 0 16,2 1 1-16,-1 0-1 0,4 0 0 0,1 0 1 15,1 3-2-15,11 1 1 0,0 0 0 0,0 0 0 16,0 0 0-16,0 0 0 0,-11-2 3 0,4 1-6 16,7 1 4-16,-4 0-1 0,-2-1 0 0,0-1 0 15,-2 1-1-15,8 1 1 0,-8-2-3 16,8 2 5-16,0 0-4 0,0 0 1 0,-7-1 2 16,-2-1-1-16,2 0 1 0,7 2 1 0,0 0-2 15,0 0-2-15,0 0 2 0,0 0 3 16,-8-3-4-16,8 3 1 0,0 0 0 0,0 0 0 15,-6-2 1-15,6 2 1 0,0 0-1 0,-7-3-1 16,7 3 2-16,0 0-2 0,0 0-2 0,0 0 1 16,0 0-1-16,0 0 2 0,0 0 0 0,0 0-3 15,0 0 1-15,0 0 2 0,0 0 1 0,0 0-1 16,0 0 0-16,0 0 0 0,0 0-3 0,0 0 5 16,0 0-4-16,0 0 0 0,0 0-7 0,0 0-6 15,0 0-8-15,0 0-7 0,0 0-4 16,0 0-8-16,0 0-2 0,0 0-8 0,0 0-1 0,0 0 1 15,0 0 0-15,0 0-2 0,0 0 0 0,0 0-2 16,0 0-7-16,0 0 4 0,0 0-3 16,0 0 2-16,0 0 0 0,0 0-7 0,0 0-7 15,0 0-8-15,-6-1-4 0,0 3-5 0,-1 1 1 16,1 1 2-16,-3 4 9 0,-1 3 11 0,-1 2 12 16,1 4 15-16,-3 1 17 0,2 2 10 0,2-1 4 15,-3 0 3-15,1 0 1 0,1-1-1 0,1-2 4 16,4-3 2-16,1-1-4 0,-1 0 3 15,-2-1 3-15,1-2-2 0,-2-2-1 0,1 1 5 16,3-2-3-16,4-6 0 0,0 0 1 0,0 0-1 16,0 0 6-16,0 0 8 0,0 0 5 0,0 0 5 15,0 0 11-15,0 0 13 0,0 0 10 0,0 0 16 16,0 0 6-16,0 0 12 0,0 0 9 16,0 0 5-16,0 0 5 0,0 0 1 0,0 0 3 15,0 0-1-15,0 0 1 0,0 0-3 0,-3-1-3 16,-2-2-10-16,1-4-16 0,-2-3-15 0,2-5-13 15,-2-7-15-15,6-2-15 0,0-3-14 0,-2-3-11 16,1-3-2-16,-2 2 0 0,3 1 4 0,-1 4-5 16,1-1 3-16,0 4 0 0,3 5 0 0,-3 1 3 15,-3 4-1-15,3 4 0 0,0 9-1 0,0 0 3 16,0 0 1-16,0 0 2 0,0 0 1 0,0 0-2 16,0 0 4-16,0 0 3 0,0 0 2 15,0 0 2-15,0 0 3 0,-2-9 0 0,2 9 1 0,0 0 6 16,0 0 1-16,0 0 2 0,0 0-1 15,0 0 4-15,0 0-3 0,0-6-2 0,0 6-1 16,0 0-2-16,0 0-1 0,0 0 0 0,0 0-3 16,0 0-2-16,0 0-1 0,0 0-1 15,0 0-1-15,0 0-6 0,0 0-7 0,0 0-5 16,0 0-1-16,0 0 2 0,0 0-6 0,0 0 3 16,0 0-3-16,0 0 1 0,0 0 3 0,0 0 0 15,0 0 3-15,0 0-4 0,0 0 5 0,0 0-3 16,0 0 2-16,0 0 1 0,0 0 1 0,0 0-2 15,0 0-3-15,0 0 0 0,5-4-1 0,-5 4-2 16,0 0-1-16,4-1-6 0,-4 1-1 0,6 1-3 16,-1 0-11-16,0 1-10 0,4 2-6 0,4 1 4 15,4 1 2-15,7 2 2 0,3 4 4 16,1-3 2-16,1 0 12 0,8 0 9 0,2 0-5 16,2 0-5-16,1-1-1 0,-4-3-1 0,-7 1-1 15,-4-2 4-15,-4-2-2 0,-4 0 2 0,-19-2 13 16,0 0 4-16,0 0 1 0,0 0 1 0,0 0 2 15,13 0-3-15,-13 0 6 0,0 0-1 0,0 0 0 16,0 0 5-16,0 0 4 0,0 0 4 0,0 0 5 16,0 0 5-16,0 0 6 0,0 0 9 0,0 0 5 15,5-3 3-15,-5 1 2 0,-5 0 2 16,-1 2-5-16,-4 0-2 0,3 0-10 16,-4 0-8-16,1 0-9 0,-1 0-8 0,-2 1-9 15,3 3-5-15,1-2-2 0,9-2-4 0,-5 4 1 16,5-4 2-16,0 0-1 0,-8 2 1 0,0 0-3 15,3 2 3-15,-1-1 0 0,-2 0-3 0,2 2 0 16,-3 1 0-16,0 0 1 0,-3 3 1 0,-3 1 0 16,-2 4 0-16,2-2-1 0,-4 0 3 0,0 2 0 15,0 1 2-15,-2 1-5 0,2-1 0 0,1-1 1 16,0 0-8-16,3-1-7 0,-2-1-5 0,2 0-11 16,2-2-15-16,5 0-10 0,-3-3-12 0,2 0-13 15,9-7-9-15,0 0-8 0,-8 6-12 16,8-6-14-16,0 0-13 0,0 0-20 0,0 0-24 15,-1 2-34-15,1-2-46 0</inkml:trace>
  <inkml:trace contextRef="#ctx0" brushRef="#br5" timeOffset="125811.11">4697 8702 292 0,'0'0'92'16,"0"0"20"-16,0 0 22 0,0 0 23 0,0 0 18 16,0 0-8-16,0 0-8 0,0 0-9 0,0 0-12 15,-4 6-3-15,0-4-11 0,-1-1-11 0,5-1-13 16,0 0-13-16,-4-1-12 0,-2-2-7 0,2-4-10 16,-2 0-16-16,-3-2-11 0,1-3-11 0,-4-1-6 15,2 5-3-15,-4-2-4 0,-1-1-5 0,-1 0-1 16,2 0 1-16,-1 2-2 0,-4-1 0 0,0 0-2 15,-3 3-1-15,0 0 2 0,0 0 1 16,1 4 0-16,-1-1-1 0,0 2-1 0,0 0 4 16,-1 1-2-16,2 1 4 0,0-1 0 0,1 3 0 15,1 1-2-15,1 0 1 0,-2-1 1 0,3 0-3 16,0 1 5-16,-4 0-5 0,0 2 6 0,-1 0 0 16,-1 3 2-16,-3 0-1 0,1 0-1 15,-3 2 0-15,1 5-2 0,-4 1-1 0,-1 2-4 16,-1 1 1-16,2 3-1 0,1 1 2 0,0 0-2 15,3-1 3-15,3 2 1 0,-1-1 0 0,0-1-2 16,3-1-4-16,3 0 4 0,4-2-2 16,-2 0-2-16,5 1-1 0,-1 4 1 0,0 2 0 0,0 2 1 15,2 1 1-15,3 1 0 0,-5 2 0 16,2 1 3-16,2 1-3 0,0 1 0 0,0-2-3 16,1-3 1-16,4-2 1 0,-1 1-3 0,5-2 1 15,0 0 0-15,4-1 2 0,0-1-4 0,0-2 2 16,5 1 1-16,0 0-1 0,1 0 3 0,1-1-3 15,1 0 0-15,1 3 3 0,2 0 0 0,2-1 1 16,1 0 2-16,1 1 2 0,2 0-1 0,2-1-1 16,2 0 2-16,1-1-3 0,0-2 2 0,4-2-1 15,-2-2 0-15,4 0-2 0,2 0 1 0,2-2 3 16,0-1-3-16,1-3 3 16,1 0 1-16,2-1 0 0,-3-1-2 0,3-3 0 15,0-2 1-15,-5-2-1 0,-2-2 1 0,-1-3 0 16,-1-1-3-16,1 0 3 0,-3-2-1 0,-2-1 6 15,4-1 3-15,-7-1-4 0,4 0 4 0,-1-3 1 16,3 0-1-16,-1-1 0 0,-2-3-1 0,2 1-3 16,-4-2-6-16,3-3 2 0,-4-1 0 0,3-1-4 15,-2-5 2-15,0 1 1 0,-1-1 16 0,-6-1 0 16,1-2 2-16,0 0 5 0,-2-2-4 0,1-2-1 16,-4-1 2-16,2-1-2 0,-4 2-10 0,-2-2 4 15,2-1 1-15,-5 0 0 0,0 2 8 16,-1 0 8-16,-3 2 5 0,-1 2 0 0,1 0-5 15,-6 1-9-15,1 3-3 0,-1-1-7 0,-2 3-7 16,0 0-8-16,-1 1-7 0,-2 0 2 0,-1 1-3 16,-1-1 4-16,-6 2-1 0,0 0-36 0,-5 1 39 15,-1-1-1-15,-2 0 1 0,-5-1-6 16,-3-2-15-16,-1-1-15 0,-6 1-21 0,-3 1 30 16,-3 2-66-16,-1 2-28 0,-1 1-30 0,-2 6-33 15,2 2-38-15,0 5-41 0,-2 7-48 0</inkml:trace>
  <inkml:trace contextRef="#ctx0" brushRef="#br5" timeOffset="129217.58">9102 7879 151 0,'4'9'22'0,"-4"0"5"16,1 2 4-16,-1 1 2 0,1-3-2 0,-1-1-3 16,0-1-5-16,-1 0-3 0,1-1-2 0,0-6-3 15,0 0 4-15,0 0 13 0,0 0 16 0,0 0 19 16,0 0 22-16,0 0 17 0,0 0 24 16,0 0 24-16,0 0 13 0,0 0 4 15,0 0 6-15,0 0-6 0,0 0-8 0,0 0-7 16,0 0-14-16,0 0-13 0,0 0-10 0,0 0-12 15,0 0-10-15,0 0-10 0,0 0-10 0,0 0-8 16,0 0-8-16,0 0-10 0,0 0-8 0,0-2-3 16,1-2-9-16,2 0-4 0,-3-2-3 0,1 0-1 15,0-2-1-15,0-1 5 0,-1 9 0 0,2-10-3 16,-2 10 2-16,0 0-2 0,0-5 0 0,0-2-6 16,0-1-2-16,-3 1-6 0,3-2-2 0,-1 2 2 15,1-2 1-15,0 2-1 0,0 7 0 0,-1-7 1 16,1 0-2-16,0 7 1 0,0-7 0 0,0 7-3 15,-3-7-5-15,3 7 1 0,0 0 0 16,0-4-1-16,0 4-1 0,0 0 0 0,3-6 1 16,-3 6 6-16,1-6 2 0,-1 0 0 0,0-1 1 15,0-1 1-15,0 0 1 0,-1-3-8 0,-2-6-8 16,1-1-12-16,-1-2-2 0,-1-2 1 0,2-1-3 16,-1-1-3-16,0-2 2 0,0 2 5 15,0-3 6-15,2 5 8 0,-2 1 1 0,2 0-11 16,1 1-2-16,-1 1 1 0,1 1 3 0,-3 3-3 15,3 0 1-15,0 1-2 0,-2 3 0 16,2 11 10-16,0-10 3 0,0 10 0 0,0 0-1 0,0 0 4 16,-2-9-2-16,2 9-1 0,0-9 0 15,0 3 0-15,0-1 0 0,0-3 2 0,0 0-5 16,0-2-1-16,-1-3-2 0,1-1-1 0,0-1 0 16,-1 2 1-16,1 1 2 0,0 0-3 0,0 2 3 15,0 12 0-15,0 0 2 0,0 0 5 0,0 0 0 16,0 0-3-16,0 0-2 0,0-12 1 0,-2 3 0 15,2 9-1-15,0 0 2 0,0-8-1 0,0 8-2 16,0 0 4-16,0 0-2 0,0 0 1 0,0 0 1 16,0 0 1-16,0 0-1 0,0 0 1 0,0 0-2 15,0 0-3-15,0-5 6 0,0 5-3 0,0 0-2 16,0 0 2-16,2-6-1 0,-2 1-1 0,1-1 2 16,-1 6 2-16,0 0-4 15,0 0 4-15,0 0-1 0,0 0-2 0,0 0 1 16,0 0 0-16,0 0 1 0,0 0-5 0,0 0-7 15,0 0-6-15,0 0-6 0,0 0-4 0,0 0-4 16,0 0-7-16,0 0-7 0,0 0-1 0,0 0 4 16,0 0 4-16,0 0 0 0,0 0 1 0,-3 0-4 15,0 0 3-15,-1 1 0 0,1 1-2 0,-2 1-1 16,1 1-6-16,-3 0-1 0,1 3-4 16,0 0 5-16,1 3 3 0,-1-4 6 0,-3 2 5 0,3 2 8 15,-2 2 4-15,-3 3 9 0,-1 1 7 16,1 2 1-16,-3 0 1 0,0 2 1 0,-1 0 2 15,-2 1-1-15,4-1 1 0,1-1-1 0,-1-2 1 16,0 0 1-16,2-3-1 0,3-2 1 0,-1 0-1 16,1-5-1-16,8-7 2 0,-4 8 1 0,4-8 1 15,0 0-3-15,0 0 0 0,0 0 0 0,0 0 0 16,0 0 1-16,0 0-1 0,-7 7-1 0,2 0 1 16,-2-2 0-16,0 0 1 0,-2 1-1 0,0 1-1 15,-4 1 2-15,2 0-1 0,-2-1 1 16,2 1-2-16,1-4 0 0,1 3 2 0,9-7 0 15,0 0 6-15,0 0 2 0,0 0 1 0,0 0 0 16,0 0 7-16,0 0 7 0,-2 4 5 0,2-4 8 16,2-1 3-16,3-2-2 0,1-1 3 0,0-1-1 15,3 0-5-15,1-2-1 0,0 0-6 16,2-4-7-16,-7 1-4 0,4-1 2 0,0 1 3 16,0 0 5-16,-3-2 4 0,4-2-5 0,-1-3 1 15,3-4-2-15,1-3-9 0,5-4-5 0,1 0-7 16,-3-3-4-16,5 0-7 0,-1 0 1 0,1 1-2 15,-2 3 2-15,-2 4 6 0,-1 4 0 0,-4 4 5 16,-12 15 0-16,0 0 4 0,0 0 1 0,6-9 1 16,-6 9 3-16,0 0 0 0,0 0 2 0,0 0-3 15,6-7-1-15,-6 7-3 0,0 0 2 16,0 0-1-16,0 0-1 0,7-6 2 0,-7 6 2 16,4-4 2-16,-4-5 0 0,5-1 2 0,0-4-3 0,4-3-2 15,-2-1-2-15,1-2 2 16,0 2-2-16,-1-1-5 0,-1 1 6 0,1 2 1 15,1 3 2-15,-8 13 0 0,4-11 1 0,-4 11-3 16,0 0-4-16,0 0 1 0,0 0-5 0,0 0-3 16,0 0-5-16,0 0 0 0,0 0-3 0,0 0 0 15,0 0-5-15,0 0 1 0,0 0-6 0,0 0 3 16,0 0-3-16,0 0-4 0,0 0-2 0,4-3-2 16,-2 6 3-16,-2 2-4 0,0 3 0 15,3-1 2-15,1 4 4 0,1 2 6 0,3 4 3 16,0 1 1-16,5 3 3 0,0-4 7 0,0 2 1 0,1 1 1 15,2 1-2-15,1 1 0 0,1-1-2 16,-1-2 2-16,0 0 0 0,-2-4-2 0,-2 1 2 16,0-2-2-16,0-2 2 0,0-1-3 0,-1-3 2 15,-4-1 2-15,-1-2-2 0,-1 0 1 0,-6-5 0 16,0 0 0-16,0 0 0 0,0 0 3 0,0 0 0 16,0 0-2-16,0 0 3 0,0 0 2 0,0 0-3 15,0 0 2-15,0 0 0 0,0 0-1 16,0 0-1-16,0 0 1 0,0 0 0 0,0 0-2 15,0 0 0-15,0 0 0 0,0 0 2 0,0 0 0 16,0 0 2-16,0 0-2 0,0 0 2 16,0 0 1-16,0 0 1 0,3 5 4 0,-3-5 0 15,-3 4 4-15,1 0 0 0,-1 0-1 0,-2-1 1 16,1-1-1-16,-3 1-2 0,0 0-3 0,-1 0-6 16,8-3-4-16,-10 3-1 0,1 1 1 0,-1 0-5 15,-3 3 1-15,-2 2 3 0,-7 1-2 0,0 2 3 16,-3 0-1-16,-3 3 2 0,-3 1 0 0,-1-2 1 15,3-2-1-15,2 0-1 0,-1-3 0 0,3 0 0 16,5-2 3-16,1-1-3 0,1-1 0 0,1 0 3 16,1-1 0-16,-4 2-2 0,2-1-1 0,-3 3 2 15,-1 0-2-15,-5 0 1 0,2-1-1 16,-2 1-1-16,0-1 1 0,-1 2 1 0,1-1 6 16,4-2 1-16,2 1 5 0,3-3 7 0,3-2 0 15,15-2 2-15,0 0 2 0,0 0 1 16,0 0-6-16,0 0 0 0,0 0-8 0,0 0-4 15,0 0-3-15,0 0-1 0,0 0-3 0,0 0-1 16,0 0 2-16,0 0-1 0,0 0 3 0,0 0-3 16,0 0 2-16,0 0-1 0,0 0 3 0,0 0 3 15,0 0 0-15,0 0 0 0,0 0 3 0,0 0 1 16,0 0 2-16,0 0-2 0,0 0 1 0,0 0-4 16,0 0-2-16,0 0 0 0,0 0-5 0,0 0-8 15,0 0-9-15,0 0-10 0,0 0-20 16,0 0-20-16,0 0-28 0,0 0-31 0,0 0-35 15,0 0-37-15,0 0-38 0,0 0-45 0,0 0-53 16</inkml:trace>
  <inkml:trace contextRef="#ctx0" brushRef="#br5" timeOffset="130445.09">2895 8069 481 0,'0'0'133'15,"0"0"33"-15,-9-3 28 0,9 3 21 0,0 0 22 16,0 0-12-16,0 0-24 0,0 0-31 0,0 0-11 16,0 0-14-16,0 0-8 0,0 0-8 0,0 0-8 15,0 0-9-15,0 0-10 0,0 0-5 0,0 0-13 16,0 0-6-16,0 0-10 0,0 0-3 0,0 0-15 16,0 0-10-16,0 0-7 0,0 0 1 0,0 0-6 15,1 1-10-15,4 2-9 0,2 2-11 0,2 0-2 16,4 1 4-16,3 0 1 0,0 2-2 0,-1 0 5 15,2-1-2-15,-6-1-2 0,1 0 0 0,-3-1 4 16,-1 0-4-16,3-2 0 0,-2 0 4 0,-3 0-1 16,3 0 0-16,0 0-2 0,0-1 2 15,2 1-6-15,-2-1 0 0,3 0-15 0,-3 0-19 16,2 1-21-16,-4 0-24 0,4 0-20 16,-3-1-24-16,1 0-18 0,-4-1-27 0,-5-1-14 15,0 0-16-15,0 0-14 0,0 0-11 0,0 0-19 16,0 0-21-16,6-2-22 0</inkml:trace>
  <inkml:trace contextRef="#ctx0" brushRef="#br5" timeOffset="130811.01">3183 7871 638 0,'-9'-4'258'0,"1"0"29"0,1 1 27 16,7 3 25-16,0 0 21 0,0 0-92 0,-8 3-57 0,8-3-41 15,-5 4-29-15,1-2-26 0,4-2-28 16,-5 5-24-16,1-1-21 0,4-4-15 0,-6 5-13 15,6-5-10-15,-4 6-6 0,1 2-3 0,-3 3 1 16,2 7-2-16,-4 1 1 0,1 2 2 0,-1 4-1 16,-1 4 2-16,-4 2 2 0,0 2-3 0,1 2 2 15,-1 0-1-15,1 0 2 0,1-2-3 0,-2-3 2 16,3-3 0-16,1-3-1 0,0-3 4 0,1-2-2 16,3-2 0-16,-1-3 0 15,2-3 0-15,1-3 0 0,3-8 0 0,0 0 1 0,0 0-2 16,0 0 1-16,0 0 0 0,0 0 1 15,0 0 1-15,0 0 2 0,0 0 3 0,0 0 9 16,0 0 6-16,0 0 8 0,0 0 4 0,0 0 1 16,0 0 4-16,0 0-3 0,0 0 0 0,0 0-12 15,0 0-4-15,0 0-8 0,0 0-3 0,0 0-4 16,0 0-9-16,0 0-16 0,0 0-19 0,0 0-33 16,0-2-42-16,1-1-50 0,1-1-61 0,-1-1-74 15,2-5-85-15</inkml:trace>
  <inkml:trace contextRef="#ctx0" brushRef="#br5" timeOffset="133816.99">8566 6572 164 0,'-3'7'64'16,"3"-7"15"-16,0 0 13 0,0 0 14 0,0 0 15 15,0 0-3-15,0 0-9 0,0 0-4 0,0 0-6 16,-5 7-7-16,5-7-3 0,0 0-6 0,0 0-2 16,0 0-5-16,0 0-1 0,0 0 2 0,0 0-2 15,0 0 3-15,0 0-1 0,0 0 1 0,-5 4-4 16,0-1-5-16,3-1-8 0,-5 0-9 0,7-2-8 16,-6 1-7-16,1 0-10 0,-3-2-8 15,2 0-6-15,-3 1 0 0,0-2 4 0,5 1-2 16,-5 1 4-16,4 1-4 0,-3-1 4 0,-1-1 1 15,4 1 1-15,-3 1-6 0,1 0 1 16,-1-1 2-16,-1 0-1 0,1 0-1 0,-1 0 0 16,3 0-2-16,-4 0-2 0,1 1 3 0,-1-2-4 15,-3 0-6-15,3 0 1 0,-2 1 0 0,-1 0-4 16,4 0 0-16,-2 0-1 0,2 0-1 0,-1 1-1 16,-3-2 2-16,3 1-1 0,-4 1 2 0,0 0-1 15,-4 0-1-15,0 1 2 0,-5-1-1 16,-7 1 2-16,-2 0-1 0,-1-2-1 0,-3 3-1 0,1-1 0 15,-5 0 0-15,4-1 0 0,1 1 0 16,2-1 0-16,4 0 1 0,4 0-2 0,5 0-1 16,4 0 4-16,0 0-1 0,5 0 1 0,11-1-2 15,0 0 1-15,-11 2-1 0,11-2 2 0,0 0 0 16,0 0 0-16,0 0-1 0,0 0 1 0,-7 0-1 16,-2-1-1-16,-1 1 3 0,2 0 1 0,-9 1-1 15,2-1-2-15,-6-1 0 0,0 0 1 0,-6 0-1 16,1 0-1-16,-3 0-1 0,3 1-2 0,2-1 2 15,-2 0 1-15,2 1 1 0,1-1-2 16,0 0 2-16,1-1 3 0,-3 0-2 0,2 0 0 16,-3 0 1-16,-1 0-3 0,3-2 3 15,0 2 3-15,2-1 5 0,3 0 5 0,0 0 1 16,5 2 1-16,1-2-1 0,-1 1 3 0,4 0-4 16,-3-1-1-16,-1-1-8 0,-5 0-4 0,-3 0-1 15,1 1-1-15,1 0 0 0,-2-1-1 0,2 1 2 16,4 1-4-16,2-1 2 0,3 2 2 0,11 1-1 15,0 0 1-15,0 0-2 0,0 0 4 0,0 0 1 16,0 0 5-16,0 0 0 0,0 0 2 0,0 0 2 16,0 0 1-16,0 0 2 0,0 0-3 0,-11-2-1 15,4 0-2-15,-1 0 2 0,3-1-6 0,-4-3-4 16,-5-2-7-16,-7-2-3 0,-5 1-3 16,-8-1-2-16,0-4 1 0,-6 2-3 0,2 0 1 15,-4-2 6-15,-4 1 3 0,5 2 1 0,0 1 1 16,4 1 2-16,7 1 0 0,6 1 5 0,5 2 3 15,1 1-1-15,5 0 3 0,3 1 3 16,10 3-2-16,0 0 2 0,0 0-2 0,0 0-4 16,0 0 1-16,0 0-4 0,0 0 0 0,0 0-2 15,-10-5 3-15,10 5-2 0,-5-5 0 0,1 1 0 16,0-4-5-16,-4 1 2 0,2-1-1 0,1 0 4 16,-4 1-2-16,0-1 4 0,4 1 0 15,5 7 5-15,0 0 4 0,0 0 3 0,0 0 4 16,-7-8-2-16,0 1-1 0,-1-1 0 0,-1 1-2 15,0-5-8-15,-2 1-5 0,-2-4-3 0,-2 0-3 16,2-2-2-16,-6-2-8 0,-3-2-1 0,-1 2 1 16,1 0 6-16,2 4 4 0,4 1 2 0,2 2-3 15,-1 2 2-15,3 1 8 0,12 9-2 0,0 0 0 16,0 0-1-16,0 0-3 0,0 0-1 0,0 0 1 16,0 0-2-16,0 0 0 0,0 0 0 0,0 0-5 15,0 0-2-15,-11-8 2 0,3 1-1 0,4 3-1 16,-1-1 2-16,3 0 3 0,-1 1-2 0,-1-1 8 15,-1 1 1-15,1-3-1 16,2 2 3-16,-5 0 0 0,1 0 1 0,1 0-5 16,0-2 4-16,0 2-4 0,1 0 3 0,-1-1-4 15,1-1 0-15,-3 3 0 0,2-4-2 0,0 1 0 16,0-1-2-16,0 2 4 0,1 2-3 0,1-5 3 16,-3 0-1-16,-1 1-1 0,4 0 4 0,-1 0-1 15,-1 1 2-15,5 7-2 0,0 0 1 0,0 0-1 16,0 0 2-16,0 0-2 0,0 0 1 0,0 0-2 15,0 0-2-15,0 0-2 0,0 0 0 0,0 0-2 16,0 0 1-16,0 0-5 0,0 0-3 0,0 0-3 16,0 0-3-16,0 0-10 0,0 0-13 0,0 0-13 15,0 0-17-15,0 0-17 0,-1 1-13 0,1 5 4 16,1 3 8-16,4 7 8 0,0 5 14 16,6 7 14-16,-1 3 17 0,5 5 22 0,-2 4 16 15,4 3-1-15,-1-4-1 0,1-3-1 0,-1-2 2 16,0-5-1-16,-2-3 1 0,-3-3-3 0,-1-4 2 15,2-5-2-15,-3-3 1 0,-4-2 2 16,-5-9-1-16,0 0 1 0,0 0-2 0,0 0 5 16,0 0-3-16,0 0 2 0,0 0-4 0,0 0 2 15,0 0 2-15,0 0-2 0,0 0 0 0,0 0 1 16,0 0-1-16,0 0 2 0,0 0 0 0,0 0 1 16,0 0 0-16,0 0 3 0,0 0 0 0,0 0-2 15,0 0 4-15,0 0 9 0,0 0 10 16,0 0 10-16,0 0 9 0,0 0 10 0,0 0 10 15,0 0 10-15,0 0 11 0,0 0 2 0,0 0 1 16,0 0 2-16,0 0 0 0,0 0 4 0,3 1 5 16,0-1-2-16,0-4 0 0,-2-3-10 0,-3-4-10 15,-2-4-15-15,0-5-12 0,-4-6-15 0,2-4-17 16,-6-4-9-16,2 2-14 0,-5-5-1 0,1 0-2 16,1-2 3-16,1 1 2 0,0 4 1 0,-1 5 0 15,3 4-2-15,1 4 2 0,1 4 0 0,2 4 2 16,2 3-2-16,4 10 0 0,0 0 0 0,0 0 0 15,0 0 0-15,0 0 0 0,-4-9 1 0,4 3-1 16,0 6 0-16,0 0-1 0,0 0-1 0,0 0 2 16,-4-5 0-16,4-1 0 15,0 6-1-15,0 0 1 0,0 0-1 0,0 0-2 16,0 0-2-16,0 0 0 0,0 0-1 0,0 0-4 16,0 0-2-16,0 0-5 0,0 0-6 0,0 0-12 15,0 0-8-15,4-1-6 0,0 2-5 0,6 1 5 16,4 3 5-16,4 2-1 0,6 0 2 0,1 4 9 15,3 1-5-15,0 3-1 0,1 0 0 0,2-4-1 16,-2 1-3-16,-3 0 6 0,1-1 4 0,-2 0 7 16,-4 0 13-16,1-1 9 0,-3-3 2 15,0 1 3-15,-4-1-2 0,-3-1-1 0,-1 0 2 16,-11-6-2-16,0 0 3 0,0 0 1 0,0 0 1 16,0 0 1-16,0 0 2 0,0 0 5 0,0 0 6 0,0 0 5 15,0 0 5-15,0 0 5 0,0 0 6 16,0 0 4-16,0 0 4 0,0 0 0 0,0 0 0 15,0 0-5-15,0 0-6 0,0 0-7 0,0 0-6 16,0 0-7-16,5 5-7 0,-3-1-4 0,-2-4-7 16,-2 3-2-16,-1 0-4 0,-3 0-4 15,-1 0-1-15,-2 4 2 0,-1 0 2 0,-3 2-1 16,-1 3 1-16,1 1 4 0,-4 1 3 0,1 3 4 16,-3-1 3-16,-3 3-3 0,-1 1 0 0,-1-2 0 15,2 1 4-15,-1-1-4 0,0 0 1 16,4-3-1-16,-3 0 1 0,6-3 2 0,0-1-3 15,3-2 0-15,3-2 0 0,1 0 2 0,9-7-2 16,0 0 2-16,0 0-2 0,0 0-1 0,0 0 2 16,0 0 1-16,0 0-4 0,0 0 2 0,0 0 3 15,0 0-1-15,0 0 1 0,0 0 1 0,0 0 1 16,0 0 1-16,0 0-2 0,0 0-1 0,0 0-4 16,0 0-16-16,0 0-26 0,0 0-35 0,0 0-37 15,0 0-47-15,0 0-57 0,0 0-62 0,-7 5-69 16,0-1-41-16</inkml:trace>
  <inkml:trace contextRef="#ctx0" brushRef="#br5" timeOffset="135229.09">4239 6307 252 0,'-8'-6'84'0,"4"-1"15"15,-2 3 17-15,-2-1 14 0,2 2 14 0,-3 0-8 16,1 1-10-16,1 0-5 0,-2 1-9 0,-2-1-4 16,3 0-5-16,-4 1-4 0,2 0-9 0,0 0-5 15,-2 0-6-15,2-1-8 0,0 2-4 0,-2-1-9 16,1-1-8-16,-1 2 1 0,2-1 0 16,-5 0-4-16,4 1-4 0,-1-1-5 0,-1 2-9 15,0-1 0-15,1 0-7 0,1 0-8 0,1 0-5 16,1 0-6-16,0 1-3 0,0 1 0 0,9-2 0 15,-8 2 0-15,0-1 0 0,-3 2-2 0,2 1-1 16,-4-1 2-16,-1 2 1 0,0 1 0 0,-1 0 0 16,-3 0-1-16,-3 2 1 0,1-2-2 15,3 0 4-15,2 0 3 0,2-3 5 0,2 1-1 16,2 0 2-16,0-1 2 0,0 0-1 0,1 0 3 16,2 1-4-16,-3 0-1 0,1 1-6 0,-2 0-1 15,-4 2-2-15,0 0-1 0,0 2-1 16,-4-1 0-16,4 0 3 0,-3 1-4 0,4-3 2 15,2 3 1-15,-1 1 0 0,-1 0 1 0,1 2-1 16,3-1-1-16,-10 0-1 0,1 1 2 0,4 1-2 16,-4 0-2-16,2 2 2 0,-1 0 1 0,1-3-2 15,3 1 4-15,2 0-5 0,-3-1 0 0,10 1 4 16,1 0 2-16,-2 2-4 0,3 1-2 0,-1 2 1 16,2 1-2-16,-2 0 3 0,2 0-1 0,0-1-2 15,1 1 1-15,0 0 0 0,-3-2 1 0,3 0-1 16,2-4 1-16,-1 0 0 0,-1-1-1 0,1 0 0 15,3 2-3-15,-2 0 3 0,4 2 2 0,5 0-1 16,4 4 1-16,1 2 1 0,2 1-2 16,1 0 1-16,5 3 1 0,2-1-1 15,1 2 1-15,1-2-5 0,1 0 3 0,-2-3 0 16,2 3 2-16,1-3 0 0,2 1 0 0,2-2 5 16,-2-2-5-16,2-2 4 0,0-2-1 0,-3-2-3 15,-2-1 0-15,2-2 1 0,-3-5 3 0,-1-1-4 16,1-3 3-16,-4-1 1 0,2-1 3 0,3-4 5 15,1-2-2-15,-1 1 0 0,2-3-3 0,-3 0 3 16,2-1-3-16,0-1 0 0,-3-2 0 0,-4-3-1 16,5-1-1-16,-6-1 0 0,2-1 0 0,3-1 1 15,-2-2 2-15,0 1-2 0,-3 1 0 16,-2-2 4-16,0 1 6 0,-1 1 4 0,-2 0 4 16,-2 2 6-16,-3 0 12 0,-4 1 16 0,-3 1 7 15,0-2 0-15,1-2-4 0,-1-10-3 0,1-3-11 16,-4-1-5-16,-2 2-6 0,4-1-6 0,-7 1 8 15,3 0 14-15,-2 1 12 0,1 1 6 0,-5 5 17 16,-1 8 5-16,-2 3-6 0,-3 2-7 16,-2 0-18-16,-2 1-16 0,-1 0-14 0,-2 0-7 15,2 0-10-15,-1-1-7 0,-2 1-2 0,-1 0-4 16,-3-2-1-16,0 1-8 0,2 0-4 0,-2-1-6 16,-3 0-8-16,-5 1-6 0,0 1-6 0,2-2-8 15,0 3-14-15,2 0-18 0,-1 0-24 16,-1 1-18-16,2 2-19 0,2 1-29 0,2 3-26 15,-2 1-25-15,1 0-27 0,-3 3-31 0,2 1-52 16</inkml:trace>
  <inkml:trace contextRef="#ctx0" brushRef="#br5" timeOffset="137841.73">18770 2394 136 0,'-10'-13'74'16,"2"2"20"-16,0 3 30 0,2 0 27 0,6 8 26 15,-5-8 8-15,5 8 5 0,0 0 2 0,0 0-5 16,0 0-11-16,0 0-12 0,0 0-18 0,0 0-16 16,-5-4-22-16,5 4-23 15,0 0-19-15,0 0-17 0,0 0-12 0,0 0-20 16,-6-2-11-16,0 3-13 0,6-1-5 0,0 0-2 15,0 0-1-15,-1 2-2 0,0 1-1 0,-2 2 2 16,3-1-1-16,0-4 3 0,0 5 0 0,4 2 4 16,1 1 0-16,1 1 2 0,3-1 2 0,3 0 0 15,-2 3 5-15,3 0-2 0,1 1 1 16,1 3-2-16,-1 0 0 0,0 2 2 0,-1 1 0 0,-1 1 3 16,2-1-4-16,-5 1 2 0,1-4 1 0,-3 0 0 15,0-3 1-15,1-3-2 0,1-1 2 0,-4-5-1 16,2-1 6-16,1-4 7 0,-1-1 15 0,0-4 16 15,1 0 15-15,2-1 8 0,-2-1 11 16,4-2 13-16,4-3 4 0,7-4 0 0,-1-5-13 16,11-5-14-16,8-5-12 0,5-5-3 0,10-4-12 15,3-8-16-15,7-4-5 0,6-7-16 0,1-3-8 16,-1 0 0-16,2 2-13 0,-4 5-18 0,-6 2-15 16,-9 6-8-16,-6 6-1 0,-7 6 6 15,-5 8 0-15,-10 9-14 0,-10 7-5 0,-17 13-9 16,0 0-13-16,0 0-34 0,0 0-43 0,0 0-37 15,7-6-34-15,-8 7-29 0,-6 5-33 0</inkml:trace>
  <inkml:trace contextRef="#ctx0" brushRef="#br5" timeOffset="138261.91">19251 2058 737 0,'-13'-9'122'0,"1"-1"19"16,12 10 14-16,0 0 0 0,0 0 4 0,-9-5-39 16,9 5-27-16,0 0-25 0,0 0-28 0,-7 0-20 15,3 0-12-15,-2 4-5 0,3 2-6 0,-1 1-5 16,2 2-1-16,0 6-4 0,2 3 5 0,-1 9-2 16,4 1 0-16,-1 2 6 0,1 3 4 15,-1 0 1-15,1 1-2 0,2 0 2 0,-1-1-1 16,1-2 1-16,-1-5-1 0,0-5-4 15,2-6 0-15,-1-5 0 0,3-3 5 0,-2-1 20 16,3-5 28-16,-1-2 30 0,2-2 24 0,-1-2 21 16,4-2 24-16,6-4 17 0,4-1 9 0,1-1-2 15,4-2-13-15,2-2-16 0,2-2-22 0,3-8-12 16,10-6-21-16,9-9-17 0,5-10-13 0,0-10-17 16,3-5-14-16,1-6-18 0,1-1 0 15,1-3-6-15,-6 3-5 0,-4 8 1 0,-9 7-2 0,-9 9-3 16,-9 13-2-16,-8 12-9 0,-7 8-25 0,-13 17-26 15,0 0-26-15,0 0-20 0,0 0-25 16,0 0-32-16,0 0-36 0,0 0-26 0,5-5-6 16,-3 4 4-16,-4 6 9 0,-1 7 7 0,-4 0 1 15,1 4 10-15,-3 1 13 0</inkml:trace>
  <inkml:trace contextRef="#ctx0" brushRef="#br5" timeOffset="138975.89">19014 4921 170 0,'-11'-4'102'0,"2"-2"25"0,3-1 23 16,3 1 24-16,1-7 16 0,4 1-18 0,-2 0-12 16,3-1-10-16,0 1-10 0,0 1-17 0,-3 11-22 15,2-8-25-15,-2 8-19 0,0 0-12 0,0 0-17 16,5-2-9-16,2 6-18 0,-1 4-12 0,6 7 2 16,-2 5-1-16,0 3 3 0,4 4 1 0,-1 5 2 15,2 3-2-15,-2 1 2 0,0-7 4 0,-4-2-3 16,0-3 2-16,-2-4 2 0,-3-5-1 0,-4-15 2 15,0 0 1-15,0 0 2 0,0 0 16 0,0 0 19 16,0 0 21-16,9 8 11 0,-2-6 14 16,-1-4 12-16,0-4 7 0,-1-3 6 0,4-3 1 15,3-2-4-15,6-7-11 0,6-5-6 0,7-9-2 16,3-6-10-16,7-3-7 0,7-6-8 0,1-3-13 16,8-7-17-16,0 1-15 0,1 0-6 0,-6 2-14 15,-7 7-2-15,-7 10-1 0,-6 9-9 16,-6 5-18-16,-8 6-20 0,-3 6-23 0,-15 14-30 15,0 0-38-15,0 0-42 0,0 0-52 0,0 0-51 16,0 0-55-16</inkml:trace>
  <inkml:trace contextRef="#ctx0" brushRef="#br5" timeOffset="139328.81">19226 4715 652 0,'-9'-4'229'0,"0"-1"33"0,3-3 25 16,6 8 22-16,0 0 15 0,0 0-87 0,0 0-49 16,0 0-40-16,0 0-31 0,0 0-31 0,0 0-28 15,0 0-24-15,0 0-18 0,0 0-16 0,-2 0-26 16,-2 3-25-16,1 2-7 0,3 5-4 0,0 7 3 16,4 10 2-16,3 5 2 0,-1 3 8 0,3 3 17 15,-3 4 20-15,3-5 5 0,1-1 3 16,4-2-1-16,-2-5 3 0,-2-7 2 0,-2-6 2 15,1-8 2-15,-2-5 1 0,1-3 4 16,2-3 3-16,-3-4 11 0,3-2 3 0,-1 1 7 16,2-2 10-16,1-2 8 0,7-6 5 0,4-7 3 15,8-7 1-15,6-6-4 0,4-5-6 0,11-5 1 16,2-5-12-16,2-5-10 0,4-1-7 0,-2 1-4 16,-5 4-11-16,-4 8-4 0,-12 8-8 0,-5 6-26 15,-5 7-30-15,-13 7-43 0,-14 18-58 0,10-13-76 16,-10 13-105-16</inkml:trace>
  <inkml:trace contextRef="#ctx0" brushRef="#br5" timeOffset="140789.98">23250 1791 104 0,'5'-15'-5'0,"2"4"-6"0</inkml:trace>
  <inkml:trace contextRef="#ctx0" brushRef="#br5" timeOffset="141468.04">23460 1553 262 0,'-3'-12'51'16,"1"2"4"-16,-6 1 5 0,1 0-2 0,-5 0 4 15,2 0-8-15,-2-1 2 0,6-1 3 0,-4 1-10 16,-2 1 3-16,-1-2 3 0,1 0 3 0,-3-1 9 15,-2 1 3-15,0 0 0 0,0-1-5 0,-2 3-4 16,-4-4-6-16,-1 2-4 0,-1-1-5 0,-4 0-10 16,-1 1-11-16,-4 3-8 0,0-3-7 0,-3 3-4 15,1 0-1-15,-1 2-2 0,5 0 3 16,-3 1-2-16,1 2 0 0,3 3-1 0,-1 2-3 0,-2 1 1 16,2 2-3-16,-3 1-1 0,-2 2 1 15,-1 0 0-15,-2 1-4 0,3 1 3 0,0 3 2 16,4-2-2-16,3 3 1 0,1 1 1 0,-3 1-2 15,4 1-3-15,3-1 2 0,1 1-3 0,-3 3 1 16,2 3 1-16,-6 2 0 0,-2 4 0 0,-2 0-2 16,0 0 4-16,-1 2 2 0,0 0-2 0,-1 1 0 15,1 1 2-15,0 0-2 0,0 0 1 16,7-1 1-16,1-1-1 0,6-2-2 0,8-3 1 16,4 2-1-16,2-1 0 0,7 2 2 15,3 1 7-15,5-1-4 0,3-2 1 0,3-1 2 16,6 0 2-16,4 3 1 0,3 1-2 0,6-2-2 15,2 0-3-15,6-1 13 0,3 0 12 0,2-2 1 16,5-1 2-16,1-2 2 0,-3-3 1 0,2-2 1 16,3-4-1-16,-2-3-8 0,3-3-13 0,-3-4-1 15,0-4-1-15,0-1-1 0,-2-2 6 0,-1-1 3 16,1-3 5-16,-7-2 14 0,-1 0 13 0,0-4 14 16,-3 0 6-16,-1-1 11 0,-4-1 13 0,1-4 7 15,-2-3 2-15,0-2-8 0,4-4-10 0,2-3-10 16,0-5-1-16,2-9-13 0,-4-3-25 0,5-5-4 15,-2-1-6-15,0-2-4 0,-1 0 2 16,-3 2 9-16,-4 3 5 0,-6 4 10 0,-7 5 10 16,-4 8-11-16,-5 7 0 0,-7 2-1 0,-4 2-4 15,-7 4-15-15,-7 1-12 0,-3 0-12 16,-5 0-5-16,-2-2 2 0,-3 0-5 0,-8 2-1 16,0-2-12-16,-9 1-12 0,-5 2-11 0,-6 1-9 15,0 2-3-15,-3 0-27 0,-4 0-38 0,-5 3-26 16,-5 3 4-16,-4 4-16 0,1 4-20 0,1 5-30 15,1 3-45-15,1 7 11 0,2 3-11 0</inkml:trace>
  <inkml:trace contextRef="#ctx0" brushRef="#br5" timeOffset="142662.15">23698 4121 204 0,'0'0'95'0,"0"0"20"16,0 0 3-16,0 0 1 0,0 0 3 0,8-3-30 16,-2-1-23-16,0 0-17 0,-3-2-19 0,2-1-19 15,-5 0-6-15,1-1 2 0,1 1-3 0,-2 7-5 16,0 0-2-16,0-9-6 16,0 9 0-16,0-11-1 0,0 11 9 0,-2-7 9 15,2 7 13-15,-1-6 14 0,1 6 9 0,-3-7 13 16,1-1 13-16,-1 2 9 0,1-4 0 0,-2 1-3 15,-1-1-4-15,0 1-5 0,-4-1-1 0,4-1-3 16,-1-1-9-16,0 1-5 0,0-1-6 0,-8-1-7 16,1-1-6-16,-3 0-4 0,-1-2-5 0,-2 3-7 15,-3 0-5-15,0-2-7 0,-2 2 1 0,-4-1-3 16,1 3 0-16,0 3-3 0,4 1-2 0,-3-1-1 16,3 2 3-16,-2 1 0 0,-2 1-1 0,-3 3-2 15,0 0-1-15,1 2 2 0,-4 0 1 16,-1 2-2-16,-2 1-1 0,-1 1 1 0,0 2 2 15,-3 0-1-15,0 1 1 0,2 2-3 0,1 2-1 16,0 1 1-16,0 3 0 0,-1 1 1 0,0 1-1 16,-2 3 1-16,-4 1 2 0,1 1-2 0,-1 0 0 15,5-1 1-15,1 0 1 0,1-3-2 0,4-2 2 16,5 0-2-16,0 1-1 0,5-1 2 16,2 1 1-16,4-1-2 0,1 0 1 0,0 0 0 15,3 2-2-15,-3 2 1 0,2 5 0 0,2-2-2 16,0 4-1-16,3-4 0 0,1 0 0 0,3 0-3 15,3 1 0-15,2 1 3 0,1 0 1 0,3-2 2 16,5-1 1-16,0-2 2 0,5-1 2 16,5 1 5-16,0-2 4 0,6 0 5 0,3 0 2 15,2-2 3-15,5-2 4 0,6-1-1 0,-2-2 0 16,4-1 0-16,4 1 0 0,0-2-7 0,7-3 0 16,1 1 7-16,-1-4-2 0,-2-1 1 0,0-1 0 15,-1 0-2-15,-2-2-3 0,1-1 5 0,-5-3-1 16,0-1-6-16,-7 0-1 0,-2-1 9 0,0 1 8 15,-2-1 2-15,-3 0 2 0,-1-3 7 0,-3 1 15 16,1-1 13-16,-1-2 6 0,-1-2-7 0,1-4-8 16,6 0 7-16,-4-1 19 0,-1-1 9 0,2-1-9 15,-3-2-10-15,5-3-6 0,0-3 2 16,0 1 2-16,-2-1-8 0,0 4-17 16,-9-2-17-16,1 2 4 0,-3 0 1 0,-2 1 0 15,0 4-3-15,-9 3-4 0,-2 0-3 0,-5 2-6 16,-1 0-3-16,-4 2-13 0,-5-1-10 0,2-3-3 15,-4-2-2-15,-1-1 2 0,-3-2-2 0,-6-3-1 16,-1-1-2-16,-9-3-12 0,-3-1-7 0,-3-5-11 16,-3-1-31-16,-7 2-21 0,-3-1-27 0,-8 4-34 15,-3-1-36-15,-7 6-21 0,-2 5-23 0,-3 9-39 16,0 4-19-16,-2 10-20 0,-2 11-50 0</inkml:trace>
  <inkml:trace contextRef="#ctx0" brushRef="#br5" timeOffset="147661.37">27318 1333 20 0,'4'-9'3'0,"-4"0"4"16,0 0 2-16,0-2-1 0,-4 0 1 0,-1 1 2 16,1-1-3-16,-1 3 2 0,-2 0-4 0,-2 2-3 15,2 1-3-15,-1-2 0 0,-1 3 0 0,0-1 0 16,1-1 0-16,-2 2 3 0,4 1-1 0,-3-2 3 16,0 1 2-16,1-1 7 0,2 1 6 0,-3-2 4 15,-1 2 8-15,2-1-2 0,-1 0 7 0,4 0-2 16,-4 1 2-16,9 4-6 0,-5-3-1 15,-3-1-3-15,2 0-7 0,-1 0 1 0,1 0-6 0,1 2-1 16,0-2-2-16,-4-1-3 0,1-2-1 16,-1 0-4-16,-1 0-1 0,0 1-2 0,1-1-1 15,0 2 2-15,0 0 0 0,9 5 1 16,-8-6-3-16,8 6 2 0,0 0-1 0,-7-5 2 16,-2 2 1-16,3 1-2 0,6 2-2 0,-6-3-2 15,0 2 2-15,1-2 0 0,-4 1 2 0,0-1-5 16,1 0 3-16,-2 1 0 0,2-1 1 0,1 0-1 15,0 0 0-15,-3 0 0 0,2 0-1 0,1 2 2 16,0-1-4-16,1 0 5 0,-3 1-4 16,2-1 4-16,0 1-1 0,7 1-1 0,0 0 2 15,-8 1-4-15,8-1 4 0,0 0-4 0,0 0 4 16,0 0-4-16,0 0 2 0,0 0 0 0,-8 1 0 16,8-1 2-16,0 0-4 0,0 0 1 0,0 0-1 15,-6 1 2-15,0 1 0 0,6-2-1 0,-8 1 1 16,0 0 1-16,-2 1 1 0,0-2-2 0,-2 1 0 15,1-1 1-15,2 0 1 0,-3 0-2 0,5 0 0 16,-4-1-2-16,1-1 2 0,10 2 2 0,0 0-4 16,0 0 1-16,0 0-1 0,0 0 2 0,0 0 0 15,0 0 0-15,0 0 0 0,0 0 2 0,0 0-1 16,0 0 2-16,0 0-3 0,0 0 1 16,0 0 1-16,0 0 6 0,0 0 9 0,0 0 2 15,0 0 2-15,0 0 1 0,0 0 2 16,0 0 2-16,0 0-2 0,0 0-10 0,0 0-7 15,0 0-1-15,0 0-2 0,0 0-2 0,0 0-2 16,0 0-2-16,0 0 1 0,0 0 4 0,0 0-2 16,0 0-2-16,0 0-1 0,0 0 1 0,0 0 1 15,0 0 0-15,0 0 0 0,0 0-9 0,0 0-8 16,0 0-7-16,0 0-8 0,0 0-8 0,0 0-11 16,0 0-24-16</inkml:trace>
  <inkml:trace contextRef="#ctx0" brushRef="#br5" timeOffset="149179.89">26808 1164 106 0,'0'0'51'0,"0"0"12"16,0 0 12-16,0 0 9 0,0 0 15 0,0 0-2 15,0 0-3-15,0 0 3 0,0 0 2 0,-3 6-3 16,3-6-8-16,0 0-8 0,-4 4-9 0,-3-2-9 15,-2 1-8-15,5-2-12 0,-5 0-9 16,0-2-9-16,0-2-3 0,-1 0-3 0,-3 1-5 16,13 2-3-16,-9-2-1 0,9 2-7 0,-7-2 0 15,-1 2 1-15,-4-2-5 0,-1 0 2 0,2 0 2 16,-3 0-2-16,1 2 0 0,-1-2 1 16,1 0 0-16,-2 0-3 0,-1 0 2 0,0 0-2 15,0 2 1-15,1-1 1 0,0 1-3 0,-2 0 2 16,2 0-2-16,-4 1 1 0,-4 0 4 0,-3-1-1 15,-1 2-1-15,-3-1-1 0,-5-1 1 0,0 2 0 16,-4 0 0-16,-3 1 1 0,-1 0-2 0,5 0 0 16,5-1 1-16,1 1 0 0,4 0 2 0,5-2 1 15,5 2-2-15,18-3 2 0,0 0-1 0,0 0 0 16,-14 2 1-16,14-2 0 0,0 0-3 0,0 0-2 16,-11 2 4-16,11-2-4 0,0 0 1 0,0 0-2 15,-8 3 2-15,4 1-3 0,-3-1 1 0,1 1 0 16,-3 4-1-16,-5 1 1 0,0 3 1 15,-3-1 1-15,1 0-2 0,-4 2 3 16,2 0-1-16,1-2 2 0,-5 1-1 0,3 2 2 16,2-4-2-16,0-1 1 0,3 2-1 0,-1-3 2 15,2 4-1-15,0-3 6 0,-2 1 2 0,1-1 0 16,4 1 0-16,-2-3-3 0,2 1 4 0,2-2-3 16,1-1-2-16,0 2-6 0,7-7-1 0,0 0-3 15,-6 4 3-15,6-4 2 0,-5 5-2 0,2 0 0 16,-1-1 1-16,1 0-1 0,0 1 2 15,-1-1 0-15,-2 1 0 0,2 1-1 0,-1 0-2 0,1 1 2 16,-2 3 1-16,0 0 0 0,-1 2-2 0,-1 1 2 16,2 1-1-16,-3 1 1 0,3 0 0 15,-2 2-3-15,-1 0 2 0,0 1-1 0,1-2 2 16,0-1-1-16,1 2 1 0,0-2-2 0,1 1 1 16,0-2 1-16,-2-1-2 0,3-1 1 0,1-2 0 15,2-2-1-15,2-8-1 0,0 0 5 0,0 0-2 16,0 0 0-16,-3 9-2 0,3-9 1 0,0 0-2 15,0 7 0-15,0 0 2 0,0-1-3 0,0 2 1 16,0-1 2-16,0 0 1 0,0 2-2 16,1 0 1-16,1 3 2 0,-2 0-2 0,2-1-1 15,-2 4 2-15,2-1-1 0,0 1 1 16,2-1 0-16,2 0 0 0,-1 0-3 0,3-2 0 16,1 0 2-16,-2-1 1 0,1 0 0 0,0-3-2 0,1 1 2 15,0 0 0-15,1-1 1 0,-2 2 2 16,1-2-1-16,-3 2-2 0,3-2 1 0,-4 0-1 15,4-1 2-15,0 0-2 0,0-1 1 0,-3-1 1 16,2 0-1-16,1 0 2 0,-4 0 0 0,5-1 1 16,-1 1 0-16,4 0 3 0,5 1 2 0,-1-1-2 15,3 2 0-15,3-3-2 0,2 3 0 0,0-2-1 16,4 0 2-16,0 1-4 0,0 0 0 16,0-1-1-16,-6-1 2 0,-1 1-1 0,-2 0-2 0,1 0 1 15,1-1-1-15,-3 1 3 0,-4-2-3 0,2 0 1 16,-3 0 1-16,-1-1-1 0,1 0 3 15,2-1-1-15,2-1-2 0,0 0 1 16,4-1 1-16,3-1 1 0,4-1-1 0,1 0 0 16,5-1 1-16,2 0-2 0,1 0 2 0,1 0-3 15,-4-1-1-15,-1 0-1 0,-2 2 2 0,0-1 1 16,-4 1-5-16,-3-1 4 0,1 1-2 0,-1-1 1 16,0 0 4-16,-2 0 0 0,4 0-4 0,2-1 2 15,-5-1 0-15,1 0 0 0,-2 0-1 0,1-1 2 16,-5 1-4-16,2 0-1 0,-2 1 5 0,-3 0-2 15,-4 0 1-15,2-1-1 0,-3 2-1 0,1-1 0 16,1 0 0-16,-4 0 3 0,2 0-6 16,1 0 6-16,-1-1 1 0,1-2 3 0,2 1 10 15,-3-1 10-15,1 0 7 0,-1-2 6 0,-2 1 5 16,3-6-1-16,2 1 3 0,-4-3 11 0,2 1 8 16,-1-2-2-16,1-2-3 0,-2 0 1 0,1 0 10 15,0 0 9-15,-3 0 9 0,-4 4-6 0,-1 1-7 16,-1 1-2-16,-2 1-1 0,0 0-6 0,-2 2-10 15,-2 0-12-15,-1-2-15 0,0 0-4 16,0-1-13-16,2-1-4 0,-3-4-3 0,-1 0-4 16,4-3-4-16,-3 1 2 0,-1-3-1 0,3 0 0 15,-4 2-1-15,2-3-2 0,1 0 3 16,-4 2 0-16,2 0 3 0,4 1-3 0,-5 4 1 16,3-1-1-16,-3 1 3 0,0 0-1 0,2 1-4 0,-2 1 1 15,1 1-1-15,-1 0-1 0,-1 0 2 16,-1 0-2-16,1 0 0 0,-4 1 2 0,4 2 0 15,-2-1 1-15,-4 1-5 0,-1 0 4 0,-3-2-3 16,-3 2-5-16,-2 1-4 0,-6-1-1 0,1 2-3 16,-3 0-11-16,-8-2-9 0,-1 4-9 0,-2 1-14 15,-3 3-6-15,-4 3-9 0,-2 2-13 0,-5 3-11 16,-5 4-6-16,-6 2-9 0,-4 6-9 0,1 3-24 16,-7 5-42-16,0 3-62 0</inkml:trace>
  <inkml:trace contextRef="#ctx0" brushRef="#br5" timeOffset="151329.69">26877 3428 155 0,'-5'-7'67'15,"1"-1"14"-15,-4 0 11 0,-3-2 6 0,0 1 12 16,0-2-9-16,-5 1-7 0,0 0-6 0,2-1-10 15,-3 1-2-15,2-1 1 0,-4 2 7 0,3 0-3 16,1 2-5-16,1 0-1 0,-3 1-5 16,2-1-9-16,1 2-12 0,-7 1-9 0,-2 0-14 15,-6 1-9-15,-4 0-1 0,-4 2-6 0,-1 1-2 16,-4 3 1-16,-1 2-2 0,-2 4 0 16,-2 2-3-16,2 0 2 0,2 3 0 0,7 1-4 15,-1 2 0-15,5 3-2 0,2 1 0 0,3 3-3 16,2-1 3-16,6-1-2 0,1 2-5 0,4 3 2 15,3-1-2-15,1 2 0 0,4 1 1 0,1 2 4 16,1-1 1-16,4 2 0 0,4 4 3 0,1 1 1 16,3 1 1-16,2 0 2 0,6 2 1 0,1-3-1 15,8 1 4-15,4-2 17 0,1 0 8 0,4-4 5 16,3-2 6-16,5-2 4 0,1-4-1 0,5-4 1 16,-2-1-2-16,4-3-16 0,-3-4-9 0,0-2-3 15,2-4-6-15,-1-1-4 0,1-5 1 16,1-4 2-16,-4-1-3 0,-1-5 15 0,-3-1 9 15,-1-4 10-15,0-2 7 0,-4-3 17 0,0-4-2 16,-1-5 6-16,-2-4 1 0,2-5-15 16,-3-3-8-16,0-5-7 0,1-3-5 0,-5-1-1 15,-1-3 3-15,-1-1 1 0,-5 2 15 0,-7 3 12 16,-3 4 7-16,-7 4-7 0,-5 1-12 0,-5 4-23 16,-7 1-17-16,-3-1-31 0,-8 4-50 0,-7 0-45 15,-9 3-34-15,-6 1-46 0,-16 3-36 0,-10 4-57 16,-13 7-68-16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0775" y="695325"/>
            <a:ext cx="4779963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89ED6853-D225-4077-95AA-018B44CB36B9}" type="datetime1">
              <a:rPr lang="en-US"/>
              <a:pPr>
                <a:defRPr/>
              </a:pPr>
              <a:t>8/14/2021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474D4A9B-A9A8-4D87-BC29-DEED16CD5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44475"/>
            <a:ext cx="2262188" cy="5511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44475"/>
            <a:ext cx="6637337" cy="551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44638"/>
            <a:ext cx="4449762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544638"/>
            <a:ext cx="4449763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458788"/>
            <a:ext cx="2262188" cy="6080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58788"/>
            <a:ext cx="6637337" cy="6080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22363"/>
            <a:ext cx="4449762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22363"/>
            <a:ext cx="4449763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08325" y="7096125"/>
            <a:ext cx="46942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31" tIns="49965" rIns="99931" bIns="49965" anchor="ctr"/>
          <a:lstStyle/>
          <a:p>
            <a:pPr algn="l" defTabSz="992188">
              <a:defRPr/>
            </a:pPr>
            <a:r>
              <a:rPr kumimoji="0" lang="en-US" sz="13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endParaRPr kumimoji="0" lang="en-US" sz="1000" b="1">
              <a:latin typeface="Arial" charset="0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22363"/>
            <a:ext cx="9051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241425" indent="-24923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  <a:cs typeface="+mn-cs"/>
        </a:defRPr>
      </a:lvl3pPr>
      <a:lvl4pPr marL="1736725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200">
          <a:solidFill>
            <a:schemeClr val="tx1"/>
          </a:solidFill>
          <a:latin typeface="+mn-lt"/>
          <a:cs typeface="+mn-cs"/>
        </a:defRPr>
      </a:lvl4pPr>
      <a:lvl5pPr marL="2233613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Freeform 7"/>
          <p:cNvSpPr>
            <a:spLocks noChangeArrowheads="1"/>
          </p:cNvSpPr>
          <p:nvPr/>
        </p:nvSpPr>
        <p:spPr bwMode="auto">
          <a:xfrm>
            <a:off x="419100" y="406400"/>
            <a:ext cx="9051925" cy="6508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9269" tIns="49635" rIns="99269" bIns="49635"/>
          <a:lstStyle/>
          <a:p>
            <a:pPr defTabSz="992188" rtl="1" eaLnBrk="1" hangingPunct="1">
              <a:defRPr/>
            </a:pPr>
            <a:endParaRPr kumimoji="0" lang="en-US" sz="2000" b="1">
              <a:latin typeface="Arial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503238" y="6827838"/>
            <a:ext cx="905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rtl="1" eaLnBrk="1" hangingPunct="1">
              <a:defRPr/>
            </a:pPr>
            <a:endParaRPr kumimoji="0" lang="en-US" sz="1800" b="1">
              <a:latin typeface="Arial" charset="0"/>
              <a:ea typeface="+mn-ea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58788"/>
            <a:ext cx="90519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44638"/>
            <a:ext cx="90519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6823075"/>
            <a:ext cx="23463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6827838"/>
            <a:ext cx="31845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269" tIns="49635" rIns="99269" bIns="4963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3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2pPr>
      <a:lvl3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3pPr>
      <a:lvl4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4pPr>
      <a:lvl5pPr algn="l" defTabSz="992188" rtl="1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defTabSz="992188" rtl="1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352425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09663" indent="-38100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454150" indent="-342900" algn="l" defTabSz="9921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25625" indent="-36988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2828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7400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1972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654425" indent="-369888" algn="l" defTabSz="9921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1598613"/>
            <a:ext cx="8550275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latin typeface="+mn-lt"/>
              </a:rPr>
              <a:t>Algorithms: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33800"/>
            <a:ext cx="8045450" cy="922338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0-1 Knapsack Problem  </a:t>
            </a:r>
          </a:p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Overlapping Subproblems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87900" y="3829050"/>
            <a:ext cx="604838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26340" name="Group 4"/>
          <p:cNvGraphicFramePr>
            <a:graphicFrameLocks noGrp="1"/>
          </p:cNvGraphicFramePr>
          <p:nvPr/>
        </p:nvGraphicFramePr>
        <p:xfrm>
          <a:off x="1735138" y="2373313"/>
          <a:ext cx="6723062" cy="3414715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1870075" y="1982788"/>
            <a:ext cx="4270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1316038" y="5345113"/>
            <a:ext cx="3349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462213" y="19827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7945438" y="1952625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1238250" y="3821113"/>
            <a:ext cx="5826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13065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sp>
        <p:nvSpPr>
          <p:cNvPr id="12396" name="Rectangle 108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441450"/>
            <a:ext cx="9053512" cy="766763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w)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w-w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P(i - 1, w) }  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1346200" y="4335463"/>
            <a:ext cx="2714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892675" y="1939925"/>
            <a:ext cx="37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1062038" y="5881688"/>
            <a:ext cx="837565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3000" b="1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kumimoji="0" lang="en-US" sz="3000" b="1">
                <a:latin typeface="Arial" charset="0"/>
              </a:rPr>
              <a:t>: All the subproblems shown in grey may depend on </a:t>
            </a:r>
            <a:r>
              <a:rPr kumimoji="0" lang="en-US" sz="3000" b="1"/>
              <a:t>P(i-1, w)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30200" y="858838"/>
            <a:ext cx="7297738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2" tIns="49632" rIns="99262" bIns="49632"/>
          <a:lstStyle/>
          <a:p>
            <a:pPr marL="373063" indent="-373063" algn="l" defTabSz="992188" eaLnBrk="1" hangingPunct="1">
              <a:spcBef>
                <a:spcPct val="20000"/>
              </a:spcBef>
            </a:pPr>
            <a:r>
              <a:rPr kumimoji="0" lang="en-US" sz="3000" b="1">
                <a:solidFill>
                  <a:schemeClr val="accent2"/>
                </a:solidFill>
                <a:latin typeface="Arial" charset="0"/>
              </a:rPr>
              <a:t>	</a:t>
            </a:r>
            <a:r>
              <a:rPr kumimoji="0" lang="en-US" sz="2000" b="1">
                <a:solidFill>
                  <a:schemeClr val="accent2"/>
                </a:solidFill>
              </a:rPr>
              <a:t>P(i, w) = max {v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 + P(i - 1, w-w</a:t>
            </a:r>
            <a:r>
              <a:rPr kumimoji="0" lang="en-US" sz="2000" b="1" baseline="-25000">
                <a:solidFill>
                  <a:schemeClr val="accent2"/>
                </a:solidFill>
              </a:rPr>
              <a:t>i</a:t>
            </a:r>
            <a:r>
              <a:rPr kumimoji="0" lang="en-US" sz="2000" b="1">
                <a:solidFill>
                  <a:schemeClr val="accent2"/>
                </a:solidFill>
              </a:rPr>
              <a:t>), P(i - 1, w) }</a:t>
            </a:r>
            <a:r>
              <a:rPr kumimoji="0" lang="en-US" sz="3000" b="1">
                <a:solidFill>
                  <a:schemeClr val="accent2"/>
                </a:solidFill>
              </a:rPr>
              <a:t>  </a:t>
            </a:r>
          </a:p>
        </p:txBody>
      </p:sp>
      <p:graphicFrame>
        <p:nvGraphicFramePr>
          <p:cNvPr id="524481" name="Group 193"/>
          <p:cNvGraphicFramePr>
            <a:graphicFrameLocks noGrp="1"/>
          </p:cNvGraphicFramePr>
          <p:nvPr>
            <p:ph idx="4294967295"/>
          </p:nvPr>
        </p:nvGraphicFramePr>
        <p:xfrm>
          <a:off x="558800" y="1963738"/>
          <a:ext cx="3890963" cy="225425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4480" name="Group 192"/>
          <p:cNvGraphicFramePr>
            <a:graphicFrameLocks noGrp="1"/>
          </p:cNvGraphicFramePr>
          <p:nvPr/>
        </p:nvGraphicFramePr>
        <p:xfrm>
          <a:off x="6907213" y="117475"/>
          <a:ext cx="2965450" cy="2320926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9262" marR="99262" marT="49632" marB="496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9262" marR="99262" marT="49632" marB="496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6198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1366838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0288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26892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331152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3978275" y="15636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239713" y="24622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198438" y="2905125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198438" y="335438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198438" y="38020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867400" y="15875"/>
            <a:ext cx="993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W = 5</a:t>
            </a:r>
            <a:endParaRPr kumimoji="0" lang="en-US" sz="2000" b="1" baseline="-25000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149225" y="199866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50613" name="Text Box 85"/>
          <p:cNvSpPr txBox="1">
            <a:spLocks noChangeArrowheads="1"/>
          </p:cNvSpPr>
          <p:nvPr/>
        </p:nvSpPr>
        <p:spPr bwMode="auto">
          <a:xfrm>
            <a:off x="1909763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4" name="Text Box 86"/>
          <p:cNvSpPr txBox="1">
            <a:spLocks noChangeArrowheads="1"/>
          </p:cNvSpPr>
          <p:nvPr/>
        </p:nvSpPr>
        <p:spPr bwMode="auto">
          <a:xfrm>
            <a:off x="2562225" y="244633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5" name="Text Box 87"/>
          <p:cNvSpPr txBox="1">
            <a:spLocks noChangeArrowheads="1"/>
          </p:cNvSpPr>
          <p:nvPr/>
        </p:nvSpPr>
        <p:spPr bwMode="auto">
          <a:xfrm>
            <a:off x="3206750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6" name="Text Box 88"/>
          <p:cNvSpPr txBox="1">
            <a:spLocks noChangeArrowheads="1"/>
          </p:cNvSpPr>
          <p:nvPr/>
        </p:nvSpPr>
        <p:spPr bwMode="auto">
          <a:xfrm>
            <a:off x="3865563" y="244792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7" name="Text Box 89"/>
          <p:cNvSpPr txBox="1">
            <a:spLocks noChangeArrowheads="1"/>
          </p:cNvSpPr>
          <p:nvPr/>
        </p:nvSpPr>
        <p:spPr bwMode="auto">
          <a:xfrm>
            <a:off x="1281113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18" name="Text Box 90"/>
          <p:cNvSpPr txBox="1">
            <a:spLocks noChangeArrowheads="1"/>
          </p:cNvSpPr>
          <p:nvPr/>
        </p:nvSpPr>
        <p:spPr bwMode="auto">
          <a:xfrm>
            <a:off x="1908175" y="2894013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19" name="Text Box 91"/>
          <p:cNvSpPr txBox="1">
            <a:spLocks noChangeArrowheads="1"/>
          </p:cNvSpPr>
          <p:nvPr/>
        </p:nvSpPr>
        <p:spPr bwMode="auto">
          <a:xfrm>
            <a:off x="2563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0" name="Text Box 92"/>
          <p:cNvSpPr txBox="1">
            <a:spLocks noChangeArrowheads="1"/>
          </p:cNvSpPr>
          <p:nvPr/>
        </p:nvSpPr>
        <p:spPr bwMode="auto">
          <a:xfrm>
            <a:off x="319881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1" name="Text Box 93"/>
          <p:cNvSpPr txBox="1">
            <a:spLocks noChangeArrowheads="1"/>
          </p:cNvSpPr>
          <p:nvPr/>
        </p:nvSpPr>
        <p:spPr bwMode="auto">
          <a:xfrm>
            <a:off x="3852863" y="2895600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2" name="Text Box 94"/>
          <p:cNvSpPr txBox="1">
            <a:spLocks noChangeArrowheads="1"/>
          </p:cNvSpPr>
          <p:nvPr/>
        </p:nvSpPr>
        <p:spPr bwMode="auto">
          <a:xfrm>
            <a:off x="1284288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3" name="Text Box 95"/>
          <p:cNvSpPr txBox="1">
            <a:spLocks noChangeArrowheads="1"/>
          </p:cNvSpPr>
          <p:nvPr/>
        </p:nvSpPr>
        <p:spPr bwMode="auto">
          <a:xfrm>
            <a:off x="19097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50624" name="Text Box 96"/>
          <p:cNvSpPr txBox="1">
            <a:spLocks noChangeArrowheads="1"/>
          </p:cNvSpPr>
          <p:nvPr/>
        </p:nvSpPr>
        <p:spPr bwMode="auto">
          <a:xfrm>
            <a:off x="2565400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50625" name="Text Box 97"/>
          <p:cNvSpPr txBox="1">
            <a:spLocks noChangeArrowheads="1"/>
          </p:cNvSpPr>
          <p:nvPr/>
        </p:nvSpPr>
        <p:spPr bwMode="auto">
          <a:xfrm>
            <a:off x="321786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26" name="Text Box 98"/>
          <p:cNvSpPr txBox="1">
            <a:spLocks noChangeArrowheads="1"/>
          </p:cNvSpPr>
          <p:nvPr/>
        </p:nvSpPr>
        <p:spPr bwMode="auto">
          <a:xfrm>
            <a:off x="3871913" y="3343275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50627" name="Text Box 99"/>
          <p:cNvSpPr txBox="1">
            <a:spLocks noChangeArrowheads="1"/>
          </p:cNvSpPr>
          <p:nvPr/>
        </p:nvSpPr>
        <p:spPr bwMode="auto">
          <a:xfrm>
            <a:off x="1270000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50628" name="Text Box 100"/>
          <p:cNvSpPr txBox="1">
            <a:spLocks noChangeArrowheads="1"/>
          </p:cNvSpPr>
          <p:nvPr/>
        </p:nvSpPr>
        <p:spPr bwMode="auto">
          <a:xfrm>
            <a:off x="18970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50629" name="Text Box 101"/>
          <p:cNvSpPr txBox="1">
            <a:spLocks noChangeArrowheads="1"/>
          </p:cNvSpPr>
          <p:nvPr/>
        </p:nvSpPr>
        <p:spPr bwMode="auto">
          <a:xfrm>
            <a:off x="255111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50630" name="Text Box 102"/>
          <p:cNvSpPr txBox="1">
            <a:spLocks noChangeArrowheads="1"/>
          </p:cNvSpPr>
          <p:nvPr/>
        </p:nvSpPr>
        <p:spPr bwMode="auto">
          <a:xfrm>
            <a:off x="3205163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50631" name="Text Box 103"/>
          <p:cNvSpPr txBox="1">
            <a:spLocks noChangeArrowheads="1"/>
          </p:cNvSpPr>
          <p:nvPr/>
        </p:nvSpPr>
        <p:spPr bwMode="auto">
          <a:xfrm>
            <a:off x="3857625" y="3786188"/>
            <a:ext cx="48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4479925" y="1989138"/>
            <a:ext cx="1247775" cy="2274887"/>
            <a:chOff x="2565" y="971"/>
            <a:chExt cx="715" cy="1343"/>
          </a:xfrm>
        </p:grpSpPr>
        <p:sp>
          <p:nvSpPr>
            <p:cNvPr id="13499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1) = </a:t>
              </a:r>
            </a:p>
          </p:txBody>
        </p:sp>
        <p:sp>
          <p:nvSpPr>
            <p:cNvPr id="13500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2) = </a:t>
              </a:r>
            </a:p>
          </p:txBody>
        </p:sp>
        <p:sp>
          <p:nvSpPr>
            <p:cNvPr id="13501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3) = </a:t>
              </a:r>
            </a:p>
          </p:txBody>
        </p:sp>
        <p:sp>
          <p:nvSpPr>
            <p:cNvPr id="13502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4) = </a:t>
              </a:r>
            </a:p>
          </p:txBody>
        </p:sp>
        <p:sp>
          <p:nvSpPr>
            <p:cNvPr id="13503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P(1, 5) = </a:t>
              </a:r>
            </a:p>
          </p:txBody>
        </p:sp>
      </p:grpSp>
      <p:grpSp>
        <p:nvGrpSpPr>
          <p:cNvPr id="13417" name="Group 110"/>
          <p:cNvGrpSpPr>
            <a:grpSpLocks/>
          </p:cNvGrpSpPr>
          <p:nvPr/>
        </p:nvGrpSpPr>
        <p:grpSpPr bwMode="auto">
          <a:xfrm>
            <a:off x="23813" y="4471988"/>
            <a:ext cx="1177925" cy="2293937"/>
            <a:chOff x="14" y="2437"/>
            <a:chExt cx="674" cy="1355"/>
          </a:xfrm>
        </p:grpSpPr>
        <p:sp>
          <p:nvSpPr>
            <p:cNvPr id="13494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1)= </a:t>
              </a:r>
            </a:p>
          </p:txBody>
        </p:sp>
        <p:sp>
          <p:nvSpPr>
            <p:cNvPr id="13495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2)= </a:t>
              </a:r>
            </a:p>
          </p:txBody>
        </p:sp>
        <p:sp>
          <p:nvSpPr>
            <p:cNvPr id="13496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3)= </a:t>
              </a:r>
            </a:p>
          </p:txBody>
        </p:sp>
        <p:sp>
          <p:nvSpPr>
            <p:cNvPr id="13497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4)= </a:t>
              </a:r>
            </a:p>
          </p:txBody>
        </p:sp>
        <p:sp>
          <p:nvSpPr>
            <p:cNvPr id="13498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 5)= </a:t>
              </a:r>
            </a:p>
          </p:txBody>
        </p:sp>
      </p:grpSp>
      <p:sp>
        <p:nvSpPr>
          <p:cNvPr id="13418" name="Line 116"/>
          <p:cNvSpPr>
            <a:spLocks noChangeShapeType="1"/>
          </p:cNvSpPr>
          <p:nvPr/>
        </p:nvSpPr>
        <p:spPr bwMode="auto">
          <a:xfrm flipH="1">
            <a:off x="6691313" y="4289425"/>
            <a:ext cx="7937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9" name="Line 117"/>
          <p:cNvSpPr>
            <a:spLocks noChangeShapeType="1"/>
          </p:cNvSpPr>
          <p:nvPr/>
        </p:nvSpPr>
        <p:spPr bwMode="auto">
          <a:xfrm flipH="1">
            <a:off x="3459163" y="4332288"/>
            <a:ext cx="7937" cy="2535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20" name="Group 118"/>
          <p:cNvGrpSpPr>
            <a:grpSpLocks/>
          </p:cNvGrpSpPr>
          <p:nvPr/>
        </p:nvGrpSpPr>
        <p:grpSpPr bwMode="auto">
          <a:xfrm>
            <a:off x="3457575" y="4471988"/>
            <a:ext cx="1177925" cy="2293937"/>
            <a:chOff x="1980" y="2437"/>
            <a:chExt cx="675" cy="1355"/>
          </a:xfrm>
        </p:grpSpPr>
        <p:sp>
          <p:nvSpPr>
            <p:cNvPr id="13489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1)= </a:t>
              </a:r>
            </a:p>
          </p:txBody>
        </p:sp>
        <p:sp>
          <p:nvSpPr>
            <p:cNvPr id="13490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2)= </a:t>
              </a:r>
            </a:p>
          </p:txBody>
        </p:sp>
        <p:sp>
          <p:nvSpPr>
            <p:cNvPr id="13491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3)= </a:t>
              </a:r>
            </a:p>
          </p:txBody>
        </p:sp>
        <p:sp>
          <p:nvSpPr>
            <p:cNvPr id="13492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 4)= </a:t>
              </a:r>
            </a:p>
          </p:txBody>
        </p:sp>
        <p:sp>
          <p:nvSpPr>
            <p:cNvPr id="13493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13421" name="Group 124"/>
          <p:cNvGrpSpPr>
            <a:grpSpLocks/>
          </p:cNvGrpSpPr>
          <p:nvPr/>
        </p:nvGrpSpPr>
        <p:grpSpPr bwMode="auto">
          <a:xfrm>
            <a:off x="6640513" y="4471988"/>
            <a:ext cx="1177925" cy="2292350"/>
            <a:chOff x="3803" y="2437"/>
            <a:chExt cx="674" cy="1354"/>
          </a:xfrm>
        </p:grpSpPr>
        <p:sp>
          <p:nvSpPr>
            <p:cNvPr id="13484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1)= </a:t>
              </a:r>
            </a:p>
          </p:txBody>
        </p:sp>
        <p:sp>
          <p:nvSpPr>
            <p:cNvPr id="13485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2)= </a:t>
              </a:r>
            </a:p>
          </p:txBody>
        </p:sp>
        <p:sp>
          <p:nvSpPr>
            <p:cNvPr id="13486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3)= </a:t>
              </a:r>
            </a:p>
          </p:txBody>
        </p:sp>
        <p:sp>
          <p:nvSpPr>
            <p:cNvPr id="13487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4)= </a:t>
              </a:r>
            </a:p>
          </p:txBody>
        </p:sp>
        <p:sp>
          <p:nvSpPr>
            <p:cNvPr id="13488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062038" y="2251075"/>
            <a:ext cx="6808787" cy="619125"/>
            <a:chOff x="608" y="1125"/>
            <a:chExt cx="3899" cy="366"/>
          </a:xfrm>
        </p:grpSpPr>
        <p:sp>
          <p:nvSpPr>
            <p:cNvPr id="13482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3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643063" y="2235200"/>
            <a:ext cx="6227762" cy="1092200"/>
            <a:chOff x="941" y="1116"/>
            <a:chExt cx="3566" cy="645"/>
          </a:xfrm>
        </p:grpSpPr>
        <p:sp>
          <p:nvSpPr>
            <p:cNvPr id="13480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81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293938" y="2259013"/>
            <a:ext cx="5575300" cy="1538287"/>
            <a:chOff x="1314" y="1130"/>
            <a:chExt cx="3192" cy="908"/>
          </a:xfrm>
        </p:grpSpPr>
        <p:sp>
          <p:nvSpPr>
            <p:cNvPr id="13478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33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9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916238" y="2243138"/>
            <a:ext cx="4954587" cy="2003425"/>
            <a:chOff x="1670" y="1121"/>
            <a:chExt cx="2837" cy="1183"/>
          </a:xfrm>
        </p:grpSpPr>
        <p:sp>
          <p:nvSpPr>
            <p:cNvPr id="13476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33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max{12+0, 0} = 12</a:t>
              </a:r>
            </a:p>
          </p:txBody>
        </p:sp>
        <p:sp>
          <p:nvSpPr>
            <p:cNvPr id="13477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974725" y="2746375"/>
            <a:ext cx="2327275" cy="2130425"/>
            <a:chOff x="558" y="1418"/>
            <a:chExt cx="1333" cy="1258"/>
          </a:xfrm>
        </p:grpSpPr>
        <p:sp>
          <p:nvSpPr>
            <p:cNvPr id="13474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333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0} = 10</a:t>
              </a:r>
            </a:p>
          </p:txBody>
        </p:sp>
        <p:sp>
          <p:nvSpPr>
            <p:cNvPr id="13475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974725" y="2722563"/>
            <a:ext cx="2468563" cy="2638425"/>
            <a:chOff x="558" y="1404"/>
            <a:chExt cx="1414" cy="1558"/>
          </a:xfrm>
        </p:grpSpPr>
        <p:sp>
          <p:nvSpPr>
            <p:cNvPr id="13472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max{10+0, 12} = 12</a:t>
              </a:r>
            </a:p>
          </p:txBody>
        </p:sp>
        <p:sp>
          <p:nvSpPr>
            <p:cNvPr id="13473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974725" y="2738438"/>
            <a:ext cx="2609850" cy="3074987"/>
            <a:chOff x="558" y="1413"/>
            <a:chExt cx="1495" cy="1816"/>
          </a:xfrm>
        </p:grpSpPr>
        <p:sp>
          <p:nvSpPr>
            <p:cNvPr id="13470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71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974725" y="2722563"/>
            <a:ext cx="2609850" cy="3565525"/>
            <a:chOff x="558" y="1404"/>
            <a:chExt cx="1495" cy="2106"/>
          </a:xfrm>
        </p:grpSpPr>
        <p:sp>
          <p:nvSpPr>
            <p:cNvPr id="13468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9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974725" y="2762250"/>
            <a:ext cx="2978150" cy="4006850"/>
            <a:chOff x="558" y="1427"/>
            <a:chExt cx="1706" cy="2366"/>
          </a:xfrm>
        </p:grpSpPr>
        <p:sp>
          <p:nvSpPr>
            <p:cNvPr id="13466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max{10+12, 12} = 22</a:t>
              </a:r>
            </a:p>
          </p:txBody>
        </p:sp>
        <p:sp>
          <p:nvSpPr>
            <p:cNvPr id="13467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336675" y="3173413"/>
            <a:ext cx="4522788" cy="1703387"/>
            <a:chOff x="765" y="1670"/>
            <a:chExt cx="2591" cy="1006"/>
          </a:xfrm>
        </p:grpSpPr>
        <p:sp>
          <p:nvSpPr>
            <p:cNvPr id="13464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P(2,1) = 10</a:t>
              </a:r>
            </a:p>
          </p:txBody>
        </p:sp>
        <p:sp>
          <p:nvSpPr>
            <p:cNvPr id="13465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957388" y="3203575"/>
            <a:ext cx="3903662" cy="2155825"/>
            <a:chOff x="1121" y="1688"/>
            <a:chExt cx="2235" cy="1273"/>
          </a:xfrm>
        </p:grpSpPr>
        <p:sp>
          <p:nvSpPr>
            <p:cNvPr id="13462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P(2,2) = 12</a:t>
              </a:r>
            </a:p>
          </p:txBody>
        </p:sp>
        <p:sp>
          <p:nvSpPr>
            <p:cNvPr id="13463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611438" y="3179763"/>
            <a:ext cx="4116387" cy="2633662"/>
            <a:chOff x="1495" y="1674"/>
            <a:chExt cx="2358" cy="1555"/>
          </a:xfrm>
        </p:grpSpPr>
        <p:sp>
          <p:nvSpPr>
            <p:cNvPr id="13460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3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max{20+0, 22}=22</a:t>
              </a:r>
            </a:p>
          </p:txBody>
        </p:sp>
        <p:sp>
          <p:nvSpPr>
            <p:cNvPr id="13461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690688" y="3133725"/>
            <a:ext cx="5108575" cy="3154363"/>
            <a:chOff x="968" y="1647"/>
            <a:chExt cx="2926" cy="1863"/>
          </a:xfrm>
        </p:grpSpPr>
        <p:sp>
          <p:nvSpPr>
            <p:cNvPr id="13458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max{20+10,22}=30</a:t>
              </a:r>
            </a:p>
          </p:txBody>
        </p:sp>
        <p:sp>
          <p:nvSpPr>
            <p:cNvPr id="13459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341563" y="3103563"/>
            <a:ext cx="4457700" cy="3660775"/>
            <a:chOff x="1341" y="1629"/>
            <a:chExt cx="2553" cy="2162"/>
          </a:xfrm>
        </p:grpSpPr>
        <p:sp>
          <p:nvSpPr>
            <p:cNvPr id="13456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max{20+12,22}=32</a:t>
              </a:r>
            </a:p>
          </p:txBody>
        </p:sp>
        <p:sp>
          <p:nvSpPr>
            <p:cNvPr id="13457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336675" y="3660775"/>
            <a:ext cx="7751763" cy="1216025"/>
            <a:chOff x="765" y="1958"/>
            <a:chExt cx="4440" cy="718"/>
          </a:xfrm>
        </p:grpSpPr>
        <p:sp>
          <p:nvSpPr>
            <p:cNvPr id="13454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P(3,1) = 10</a:t>
              </a:r>
            </a:p>
          </p:txBody>
        </p:sp>
        <p:sp>
          <p:nvSpPr>
            <p:cNvPr id="13455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90600" y="3530600"/>
            <a:ext cx="9105900" cy="1830388"/>
            <a:chOff x="567" y="1881"/>
            <a:chExt cx="5215" cy="1081"/>
          </a:xfrm>
        </p:grpSpPr>
        <p:sp>
          <p:nvSpPr>
            <p:cNvPr id="13452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41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max{15+0, 12} = 15</a:t>
              </a:r>
            </a:p>
          </p:txBody>
        </p:sp>
        <p:sp>
          <p:nvSpPr>
            <p:cNvPr id="13453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690688" y="3570288"/>
            <a:ext cx="8407400" cy="2241550"/>
            <a:chOff x="968" y="1904"/>
            <a:chExt cx="4815" cy="1324"/>
          </a:xfrm>
        </p:grpSpPr>
        <p:sp>
          <p:nvSpPr>
            <p:cNvPr id="13450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max{15+10, 22}=25</a:t>
              </a:r>
            </a:p>
          </p:txBody>
        </p:sp>
        <p:sp>
          <p:nvSpPr>
            <p:cNvPr id="13451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3262313" y="3622675"/>
            <a:ext cx="6835775" cy="2668588"/>
            <a:chOff x="1868" y="1935"/>
            <a:chExt cx="3915" cy="1576"/>
          </a:xfrm>
        </p:grpSpPr>
        <p:sp>
          <p:nvSpPr>
            <p:cNvPr id="13448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max{15+12, 30}=30</a:t>
              </a:r>
            </a:p>
          </p:txBody>
        </p:sp>
        <p:sp>
          <p:nvSpPr>
            <p:cNvPr id="13449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922588" y="3600450"/>
            <a:ext cx="7175500" cy="3167063"/>
            <a:chOff x="1674" y="1922"/>
            <a:chExt cx="4109" cy="1870"/>
          </a:xfrm>
        </p:grpSpPr>
        <p:sp>
          <p:nvSpPr>
            <p:cNvPr id="13446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41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max{15+22, 32}=37</a:t>
              </a:r>
            </a:p>
          </p:txBody>
        </p:sp>
        <p:sp>
          <p:nvSpPr>
            <p:cNvPr id="13447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341438" y="1989138"/>
            <a:ext cx="5591175" cy="862012"/>
            <a:chOff x="768" y="971"/>
            <a:chExt cx="3202" cy="509"/>
          </a:xfrm>
        </p:grpSpPr>
        <p:sp>
          <p:nvSpPr>
            <p:cNvPr id="13443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0</a:t>
              </a:r>
            </a:p>
          </p:txBody>
        </p:sp>
        <p:sp>
          <p:nvSpPr>
            <p:cNvPr id="13444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2" tIns="49632" rIns="99262" bIns="49632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P(0, 1) = 0</a:t>
              </a:r>
            </a:p>
          </p:txBody>
        </p:sp>
        <p:sp>
          <p:nvSpPr>
            <p:cNvPr id="13445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42" name="Text Box 191"/>
          <p:cNvSpPr txBox="1">
            <a:spLocks noChangeArrowheads="1"/>
          </p:cNvSpPr>
          <p:nvPr/>
        </p:nvSpPr>
        <p:spPr bwMode="auto">
          <a:xfrm>
            <a:off x="428625" y="406400"/>
            <a:ext cx="18923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2" tIns="49632" rIns="99262" bIns="49632">
            <a:spAutoFit/>
          </a:bodyPr>
          <a:lstStyle/>
          <a:p>
            <a:pPr algn="l" defTabSz="992188" eaLnBrk="1" hangingPunct="1"/>
            <a:r>
              <a:rPr kumimoji="0" lang="en-US" sz="3000" b="1">
                <a:latin typeface="Arial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13" grpId="0"/>
      <p:bldP spid="150614" grpId="0"/>
      <p:bldP spid="150615" grpId="0"/>
      <p:bldP spid="150616" grpId="0"/>
      <p:bldP spid="150617" grpId="0"/>
      <p:bldP spid="150618" grpId="0"/>
      <p:bldP spid="150619" grpId="0"/>
      <p:bldP spid="150620" grpId="0"/>
      <p:bldP spid="150621" grpId="0"/>
      <p:bldP spid="150622" grpId="0"/>
      <p:bldP spid="150623" grpId="0"/>
      <p:bldP spid="150624" grpId="0"/>
      <p:bldP spid="150625" grpId="0"/>
      <p:bldP spid="150626" grpId="0"/>
      <p:bldP spid="150627" grpId="0"/>
      <p:bldP spid="150628" grpId="0"/>
      <p:bldP spid="150629" grpId="0"/>
      <p:bldP spid="150630" grpId="0"/>
      <p:bldP spid="1506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6238" y="333375"/>
            <a:ext cx="9307512" cy="966788"/>
          </a:xfrm>
        </p:spPr>
        <p:txBody>
          <a:bodyPr lIns="99276" tIns="49638" rIns="99276" bIns="49638"/>
          <a:lstStyle/>
          <a:p>
            <a:pPr eaLnBrk="1" hangingPunct="1"/>
            <a:r>
              <a:rPr lang="en-US"/>
              <a:t>Reconstructing the Optimal Solution</a:t>
            </a:r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>
            <p:ph idx="4294967295"/>
          </p:nvPr>
        </p:nvGraphicFramePr>
        <p:xfrm>
          <a:off x="1803400" y="18542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1906588" y="1452563"/>
            <a:ext cx="35718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613025" y="1452563"/>
            <a:ext cx="3159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275013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93382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4556125" y="1452563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5222875" y="1452563"/>
            <a:ext cx="357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5</a:t>
            </a:r>
            <a:endParaRPr kumimoji="0" lang="en-US" sz="2000" b="1" baseline="-25000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1484313" y="2352675"/>
            <a:ext cx="315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444625" y="2795588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2</a:t>
            </a:r>
            <a:endParaRPr kumimoji="0" lang="en-US" sz="2000" b="1" baseline="-25000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1444625" y="3244850"/>
            <a:ext cx="35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3</a:t>
            </a:r>
            <a:endParaRPr kumimoji="0" lang="en-US" sz="2000" b="1" baseline="-25000"/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1444625" y="36909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4</a:t>
            </a:r>
            <a:endParaRPr kumimoji="0" lang="en-US" sz="2000" b="1" baseline="-25000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393825" y="1887538"/>
            <a:ext cx="355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3155950" y="2336800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3806825" y="233680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4451350" y="2338388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111750" y="2338388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527300" y="2784475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3154363" y="2784475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380841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4445000" y="2786063"/>
            <a:ext cx="4810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097463" y="2786063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2528888" y="3232150"/>
            <a:ext cx="48101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31559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12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3810000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22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4464050" y="3232150"/>
            <a:ext cx="481013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5116513" y="3232150"/>
            <a:ext cx="482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32</a:t>
            </a: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2514600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10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14166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15</a:t>
            </a:r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3795713" y="36766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25</a:t>
            </a: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4449763" y="3676650"/>
            <a:ext cx="4810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30</a:t>
            </a:r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5102225" y="3676650"/>
            <a:ext cx="482600" cy="390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37</a:t>
            </a:r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 flipH="1" flipV="1">
            <a:off x="2306638" y="2139950"/>
            <a:ext cx="10128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 flipH="1" flipV="1">
            <a:off x="2887663" y="2125663"/>
            <a:ext cx="10128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 flipH="1" flipV="1">
            <a:off x="3540125" y="2149475"/>
            <a:ext cx="1068388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 flipH="1" flipV="1">
            <a:off x="4160838" y="2133600"/>
            <a:ext cx="1084262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 flipH="1" flipV="1">
            <a:off x="2282825" y="2636838"/>
            <a:ext cx="36036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 flipV="1">
            <a:off x="3217863" y="26130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 flipV="1">
            <a:off x="3586163" y="2627313"/>
            <a:ext cx="339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Line 84"/>
          <p:cNvSpPr>
            <a:spLocks noChangeShapeType="1"/>
          </p:cNvSpPr>
          <p:nvPr/>
        </p:nvSpPr>
        <p:spPr bwMode="auto">
          <a:xfrm flipH="1" flipV="1">
            <a:off x="4192588" y="2613025"/>
            <a:ext cx="36195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 flipH="1" flipV="1">
            <a:off x="4900613" y="2651125"/>
            <a:ext cx="298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 flipV="1">
            <a:off x="2581275" y="306387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 flipV="1">
            <a:off x="3201988" y="3094038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 flipH="1" flipV="1">
            <a:off x="2935288" y="3024188"/>
            <a:ext cx="16033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 flipH="1" flipV="1">
            <a:off x="3586163" y="2994025"/>
            <a:ext cx="16033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 flipV="1">
            <a:off x="2581275" y="3551238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 flipH="1" flipV="1">
            <a:off x="2235200" y="3421063"/>
            <a:ext cx="99853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 flipH="1" flipV="1">
            <a:off x="2935288" y="3459163"/>
            <a:ext cx="935037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 flipV="1">
            <a:off x="4506913" y="351155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 flipH="1" flipV="1">
            <a:off x="4168775" y="3489325"/>
            <a:ext cx="998538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600325" y="2338388"/>
            <a:ext cx="342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76" tIns="49638" rIns="99276" bIns="49638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0</a:t>
            </a:r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 flipV="1">
            <a:off x="2586038" y="2185988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355600" y="4570413"/>
            <a:ext cx="905351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76" tIns="49638" rIns="99276" bIns="49638"/>
          <a:lstStyle/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Start at </a:t>
            </a:r>
            <a:r>
              <a:rPr kumimoji="0" lang="en-US" sz="2600" b="1">
                <a:solidFill>
                  <a:schemeClr val="accent2"/>
                </a:solidFill>
              </a:rPr>
              <a:t>P(n, W)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left-up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item i has been taken</a:t>
            </a:r>
          </a:p>
          <a:p>
            <a:pPr marL="373063" indent="-373063" algn="l" defTabSz="992188" eaLnBrk="1" hangingPunct="1">
              <a:spcBef>
                <a:spcPct val="20000"/>
              </a:spcBef>
              <a:buFontTx/>
              <a:buChar char="•"/>
            </a:pPr>
            <a:r>
              <a:rPr kumimoji="0" lang="en-US" sz="2600" b="1">
                <a:solidFill>
                  <a:schemeClr val="accent2"/>
                </a:solidFill>
                <a:latin typeface="Arial" charset="0"/>
              </a:rPr>
              <a:t>When you go straight up </a:t>
            </a:r>
            <a:r>
              <a:rPr kumimoji="0" lang="en-US" sz="2600" b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168775" y="1827213"/>
            <a:ext cx="3660775" cy="1958975"/>
            <a:chOff x="2387" y="1079"/>
            <a:chExt cx="2097" cy="1157"/>
          </a:xfrm>
        </p:grpSpPr>
        <p:sp>
          <p:nvSpPr>
            <p:cNvPr id="14443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4</a:t>
              </a:r>
            </a:p>
          </p:txBody>
        </p:sp>
      </p:grpSp>
      <p:sp>
        <p:nvSpPr>
          <p:cNvPr id="151654" name="Line 102"/>
          <p:cNvSpPr>
            <a:spLocks noChangeShapeType="1"/>
          </p:cNvSpPr>
          <p:nvPr/>
        </p:nvSpPr>
        <p:spPr bwMode="auto">
          <a:xfrm flipV="1">
            <a:off x="3856038" y="3070225"/>
            <a:ext cx="0" cy="3111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586163" y="2486025"/>
            <a:ext cx="4243387" cy="487363"/>
            <a:chOff x="2054" y="1468"/>
            <a:chExt cx="2430" cy="288"/>
          </a:xfrm>
        </p:grpSpPr>
        <p:sp>
          <p:nvSpPr>
            <p:cNvPr id="14441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2</a:t>
              </a:r>
            </a:p>
          </p:txBody>
        </p:sp>
        <p:sp>
          <p:nvSpPr>
            <p:cNvPr id="14442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306638" y="2138363"/>
            <a:ext cx="5522912" cy="1495425"/>
            <a:chOff x="1321" y="1263"/>
            <a:chExt cx="3163" cy="883"/>
          </a:xfrm>
        </p:grpSpPr>
        <p:sp>
          <p:nvSpPr>
            <p:cNvPr id="14439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1" hangingPunct="1">
                <a:buFontTx/>
                <a:buChar char="•"/>
              </a:pPr>
              <a:r>
                <a:rPr kumimoji="0" lang="en-US" sz="2000" b="1">
                  <a:latin typeface="Arial" charset="0"/>
                </a:rPr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19063"/>
            <a:ext cx="8550275" cy="812800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/>
              <a:t>0-1 Knapsack Algorithm (DP)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138238"/>
            <a:ext cx="7556500" cy="56086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P[0, w]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for i = 0 to n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P[i, 0] = 0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for w = 0 to W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if w</a:t>
            </a:r>
            <a:r>
              <a:rPr lang="en-US" sz="2600" baseline="-25000"/>
              <a:t>i</a:t>
            </a:r>
            <a:r>
              <a:rPr lang="en-US" sz="2600"/>
              <a:t> &lt;= w </a:t>
            </a:r>
            <a:r>
              <a:rPr lang="en-US" sz="2600">
                <a:solidFill>
                  <a:srgbClr val="008000"/>
                </a:solidFill>
              </a:rPr>
              <a:t>// item i can be part of the solution</a:t>
            </a:r>
            <a:endParaRPr lang="en-US" sz="2600"/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if (v</a:t>
            </a:r>
            <a:r>
              <a:rPr lang="en-US" sz="2600" baseline="-25000"/>
              <a:t>i</a:t>
            </a:r>
            <a:r>
              <a:rPr lang="en-US" sz="2600"/>
              <a:t> + P[i-1, w-w</a:t>
            </a:r>
            <a:r>
              <a:rPr lang="en-US" sz="2600" baseline="-25000"/>
              <a:t>i</a:t>
            </a:r>
            <a:r>
              <a:rPr lang="en-US" sz="2600"/>
              <a:t>] &gt; P[i-1, w])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	P[i, w] = v</a:t>
            </a:r>
            <a:r>
              <a:rPr lang="en-US" sz="2600" baseline="-25000"/>
              <a:t>i</a:t>
            </a:r>
            <a:r>
              <a:rPr lang="en-US" sz="2600"/>
              <a:t> + P[i-1, w- w</a:t>
            </a:r>
            <a:r>
              <a:rPr lang="en-US" sz="2600" baseline="-25000"/>
              <a:t>i</a:t>
            </a:r>
            <a:r>
              <a:rPr lang="en-US" sz="2600"/>
              <a:t>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else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		P[i, w] = P[i-1, w]</a:t>
            </a:r>
          </a:p>
          <a:p>
            <a:pPr marL="342900" indent="-342900" defTabSz="91281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/>
              <a:t>		else P[i, w] = P[i-1, w]  </a:t>
            </a:r>
            <a:r>
              <a:rPr lang="en-US" sz="2600">
                <a:solidFill>
                  <a:srgbClr val="008000"/>
                </a:solidFill>
              </a:rPr>
              <a:t>// w</a:t>
            </a:r>
            <a:r>
              <a:rPr lang="en-US" sz="2600" baseline="-25000">
                <a:solidFill>
                  <a:srgbClr val="008000"/>
                </a:solidFill>
              </a:rPr>
              <a:t>i</a:t>
            </a:r>
            <a:r>
              <a:rPr lang="en-US" sz="2600">
                <a:solidFill>
                  <a:srgbClr val="008000"/>
                </a:solidFill>
              </a:rPr>
              <a:t> &gt; w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03688" y="1787525"/>
            <a:ext cx="41195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>
                <a:solidFill>
                  <a:srgbClr val="0000CC"/>
                </a:solidFill>
                <a:latin typeface="Times New Roman" pitchFamily="18" charset="0"/>
              </a:rPr>
              <a:t>W</a:t>
            </a:r>
            <a:r>
              <a:rPr kumimoji="0" lang="en-US" sz="2800" b="1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EAE70E26-C43E-4C9D-A02A-A2B456F009E7}"/>
              </a:ext>
            </a:extLst>
          </p:cNvPr>
          <p:cNvGraphicFramePr>
            <a:graphicFrameLocks/>
          </p:cNvGraphicFramePr>
          <p:nvPr/>
        </p:nvGraphicFramePr>
        <p:xfrm>
          <a:off x="1803400" y="18542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C74E1B-6C7C-4164-8B1B-E3D7BE65C812}"/>
                  </a:ext>
                </a:extLst>
              </p14:cNvPr>
              <p14:cNvContentPartPr/>
              <p14:nvPr/>
            </p14:nvContentPartPr>
            <p14:xfrm>
              <a:off x="195120" y="36360"/>
              <a:ext cx="9899640" cy="640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C74E1B-6C7C-4164-8B1B-E3D7BE65C8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" y="27000"/>
                <a:ext cx="9918360" cy="64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Knapsack Problem (Review)</a:t>
            </a:r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300038" y="1447800"/>
            <a:ext cx="710565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165100" indent="-165100" algn="l" defTabSz="992188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0" lang="en-US" sz="2600">
                <a:latin typeface="Times New Roman" pitchFamily="18" charset="0"/>
              </a:rPr>
              <a:t>There are two versions of the problem: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(1)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“0-1 knapsack problem”</a:t>
            </a:r>
            <a:r>
              <a:rPr kumimoji="0" lang="en-US" sz="2400">
                <a:latin typeface="Times New Roman" pitchFamily="18" charset="0"/>
              </a:rPr>
              <a:t> 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300">
                <a:latin typeface="Times New Roman" pitchFamily="18" charset="0"/>
              </a:rPr>
              <a:t>	</a:t>
            </a:r>
            <a:r>
              <a:rPr kumimoji="0" lang="en-US" sz="2300">
                <a:solidFill>
                  <a:srgbClr val="FF0000"/>
                </a:solidFill>
                <a:latin typeface="Times New Roman" pitchFamily="18" charset="0"/>
              </a:rPr>
              <a:t>Items are indivisible</a:t>
            </a:r>
            <a:r>
              <a:rPr kumimoji="0" lang="en-US" sz="2300">
                <a:latin typeface="Times New Roman" pitchFamily="18" charset="0"/>
              </a:rPr>
              <a:t>: you either take an item or not. Solved with </a:t>
            </a:r>
            <a:r>
              <a:rPr kumimoji="0" lang="en-US" sz="2300" i="1">
                <a:solidFill>
                  <a:schemeClr val="accent1"/>
                </a:solidFill>
                <a:latin typeface="Times New Roman" pitchFamily="18" charset="0"/>
              </a:rPr>
              <a:t>dynamic programming</a:t>
            </a:r>
            <a:r>
              <a:rPr kumimoji="0" lang="en-US" sz="2300">
                <a:latin typeface="Times New Roman" pitchFamily="18" charset="0"/>
              </a:rPr>
              <a:t>.</a:t>
            </a: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endParaRPr kumimoji="0" lang="en-US" sz="2400">
              <a:latin typeface="Times New Roman" pitchFamily="18" charset="0"/>
            </a:endParaRP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400">
                <a:latin typeface="Times New Roman" pitchFamily="18" charset="0"/>
              </a:rPr>
              <a:t>(2) </a:t>
            </a:r>
            <a:r>
              <a:rPr kumimoji="0" lang="en-US" sz="2400">
                <a:solidFill>
                  <a:srgbClr val="0000CC"/>
                </a:solidFill>
                <a:latin typeface="Times New Roman" pitchFamily="18" charset="0"/>
              </a:rPr>
              <a:t>“Fractional knapsack problem”</a:t>
            </a:r>
          </a:p>
          <a:p>
            <a:pPr marL="852488" lvl="1" indent="-573088" algn="l" defTabSz="992188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</a:pPr>
            <a:r>
              <a:rPr kumimoji="0" lang="en-US" sz="2200">
                <a:latin typeface="Times New Roman" pitchFamily="18" charset="0"/>
              </a:rPr>
              <a:t>	</a:t>
            </a:r>
            <a:r>
              <a:rPr kumimoji="0" lang="en-US" sz="2400">
                <a:solidFill>
                  <a:srgbClr val="FF0000"/>
                </a:solidFill>
                <a:latin typeface="Times New Roman" pitchFamily="18" charset="0"/>
              </a:rPr>
              <a:t>Items are divisible</a:t>
            </a:r>
            <a:r>
              <a:rPr kumimoji="0" lang="en-US" sz="2400">
                <a:latin typeface="Times New Roman" pitchFamily="18" charset="0"/>
              </a:rPr>
              <a:t>: you can take any fraction of an item. Solved with a </a:t>
            </a:r>
            <a:r>
              <a:rPr kumimoji="0" lang="en-US" sz="2400" i="1">
                <a:solidFill>
                  <a:schemeClr val="accent1"/>
                </a:solidFill>
                <a:latin typeface="Times New Roman" pitchFamily="18" charset="0"/>
              </a:rPr>
              <a:t>greedy algorithm</a:t>
            </a:r>
            <a:r>
              <a:rPr kumimoji="0" lang="en-US" sz="2300">
                <a:latin typeface="Times New Roman" pitchFamily="18" charset="0"/>
              </a:rPr>
              <a:t>.</a:t>
            </a:r>
          </a:p>
        </p:txBody>
      </p:sp>
      <p:grpSp>
        <p:nvGrpSpPr>
          <p:cNvPr id="5124" name="Group 10"/>
          <p:cNvGrpSpPr>
            <a:grpSpLocks/>
          </p:cNvGrpSpPr>
          <p:nvPr/>
        </p:nvGrpSpPr>
        <p:grpSpPr bwMode="auto">
          <a:xfrm>
            <a:off x="7410450" y="1397000"/>
            <a:ext cx="2078038" cy="1668463"/>
            <a:chOff x="4161" y="1106"/>
            <a:chExt cx="1309" cy="1051"/>
          </a:xfrm>
        </p:grpSpPr>
        <p:grpSp>
          <p:nvGrpSpPr>
            <p:cNvPr id="5261" name="Group 11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5263" name="Group 12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5307" name="Freeform 13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8" name="Freeform 14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9" name="Freeform 15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0" name="Freeform 16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1" name="Freeform 17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2" name="Freeform 18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3" name="Freeform 19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4" name="Freeform 20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5" name="Freeform 21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6" name="Freeform 22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7" name="Freeform 23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8" name="Freeform 24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25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0" name="Freeform 26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1" name="Freeform 27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2" name="Freeform 28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3" name="Freeform 29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4" name="Freeform 30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5" name="Freeform 31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6" name="Freeform 32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" name="Freeform 33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8" name="Freeform 34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9" name="Freeform 35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" name="Freeform 36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" name="Freeform 37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" name="Freeform 38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" name="Freeform 42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" name="Freeform 43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" name="Freeform 44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" name="Freeform 4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" name="Freeform 46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" name="Freeform 47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" name="Freeform 48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" name="Freeform 49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" name="Freeform 50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" name="Freeform 51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" name="Freeform 52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" name="Freeform 53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" name="Freeform 54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9" name="Freeform 55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Freeform 56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1" name="Freeform 57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2" name="Freeform 58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3" name="Freeform 59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4" name="Freeform 60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5" name="Freeform 61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6" name="Freeform 62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7" name="Freeform 63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8" name="Freeform 64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9" name="Freeform 65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0" name="Freeform 66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67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68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69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70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Freeform 71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6" name="Freeform 72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7" name="Freeform 73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8" name="Freeform 74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9" name="Freeform 75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0" name="Freeform 76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1" name="Freeform 77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2" name="Freeform 78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3" name="Freeform 79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4" name="Freeform 80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5" name="Freeform 81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6" name="Freeform 82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Freeform 83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8" name="Freeform 84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9" name="Freeform 85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0" name="Freeform 86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1" name="Freeform 87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2" name="Freeform 88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9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90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91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92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93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8" name="Freeform 94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95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96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97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98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99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4" name="Freeform 100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101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102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103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104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105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0" name="Freeform 106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1" name="Freeform 107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2" name="Freeform 108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3" name="Freeform 109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4" name="Freeform 110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5" name="Freeform 111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6" name="Freeform 112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7" name="Freeform 113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64" name="Group 114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5265" name="Freeform 115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6" name="Freeform 116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7" name="Freeform 117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118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119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120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121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122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3" name="Freeform 123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4" name="Freeform 124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5" name="Freeform 125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6" name="Freeform 126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7" name="Freeform 127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128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129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0" name="Freeform 130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1" name="Freeform 131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2" name="Freeform 132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3" name="Freeform 133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4" name="Freeform 134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5" name="Freeform 135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6" name="Freeform 136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7" name="Freeform 137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8" name="Freeform 138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9" name="Freeform 139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0" name="Freeform 140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1" name="Freeform 141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2" name="Freeform 142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3" name="Freeform 143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4" name="Freeform 144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5" name="Freeform 145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6" name="Freeform 146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7" name="Freeform 147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8" name="Freeform 148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9" name="Freeform 149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0" name="Freeform 150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151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2" name="Freeform 152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3" name="Freeform 153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4" name="Freeform 154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5" name="Freeform 155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6" name="Freeform 156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62" name="Freeform 157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586"/>
          <p:cNvGrpSpPr>
            <a:grpSpLocks/>
          </p:cNvGrpSpPr>
          <p:nvPr/>
        </p:nvGrpSpPr>
        <p:grpSpPr bwMode="auto">
          <a:xfrm>
            <a:off x="7278688" y="4375150"/>
            <a:ext cx="2192337" cy="1662113"/>
            <a:chOff x="2673" y="2768"/>
            <a:chExt cx="1193" cy="848"/>
          </a:xfrm>
        </p:grpSpPr>
        <p:grpSp>
          <p:nvGrpSpPr>
            <p:cNvPr id="5127" name="Group 587"/>
            <p:cNvGrpSpPr>
              <a:grpSpLocks/>
            </p:cNvGrpSpPr>
            <p:nvPr/>
          </p:nvGrpSpPr>
          <p:grpSpPr bwMode="auto">
            <a:xfrm flipH="1">
              <a:off x="2673" y="2768"/>
              <a:ext cx="1193" cy="848"/>
              <a:chOff x="3577" y="2675"/>
              <a:chExt cx="1768" cy="1359"/>
            </a:xfrm>
          </p:grpSpPr>
          <p:sp>
            <p:nvSpPr>
              <p:cNvPr id="5160" name="Freeform 588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589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590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591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592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593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594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595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Freeform 596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Freeform 597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0" name="Freeform 598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1" name="Freeform 599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2" name="Freeform 600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Freeform 601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4" name="Freeform 602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5" name="Freeform 603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6" name="Freeform 604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7" name="Freeform 605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8" name="Freeform 606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9" name="Freeform 607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Freeform 608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1" name="Freeform 609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2" name="Freeform 610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" name="Freeform 611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4" name="Freeform 612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5" name="Freeform 613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6" name="Freeform 614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Freeform 615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8" name="Freeform 616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9" name="Freeform 617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18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1" name="Freeform 619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620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3" name="Freeform 621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622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623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6" name="Freeform 624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7" name="Freeform 625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8" name="Freeform 626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9" name="Freeform 627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Freeform 628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1" name="Freeform 629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2" name="Freeform 630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3" name="Freeform 631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4" name="Freeform 632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5" name="Freeform 633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Freeform 634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7" name="Freeform 635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8" name="Freeform 636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9" name="Freeform 637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0" name="Freeform 638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1" name="Freeform 639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640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" name="Freeform 641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642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5" name="Freeform 643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644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645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8" name="Freeform 646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9" name="Freeform 647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0" name="Freeform 648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1" name="Freeform 649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650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" name="Freeform 651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" name="Freeform 652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" name="Freeform 653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" name="Freeform 654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" name="Freeform 655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" name="Freeform 656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" name="Freeform 657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" name="Freeform 658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" name="Freeform 659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" name="Freeform 660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3" name="Freeform 661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" name="Freeform 662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" name="Freeform 663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" name="Freeform 664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" name="Freeform 665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" name="Freeform 666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" name="Freeform 667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" name="Freeform 668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" name="Freeform 669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" name="Freeform 670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" name="Freeform 671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" name="Freeform 672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" name="Freeform 673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6" name="Freeform 674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" name="Freeform 675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8" name="Freeform 676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" name="Freeform 677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0" name="Freeform 678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" name="Freeform 679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2" name="Freeform 680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" name="Freeform 681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4" name="Freeform 682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5" name="Freeform 683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6" name="Freeform 684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7" name="Freeform 685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8" name="Freeform 686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9" name="Freeform 687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0" name="Freeform 688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8" name="Freeform 689"/>
            <p:cNvSpPr>
              <a:spLocks/>
            </p:cNvSpPr>
            <p:nvPr/>
          </p:nvSpPr>
          <p:spPr bwMode="auto">
            <a:xfrm>
              <a:off x="2979" y="2947"/>
              <a:ext cx="143" cy="81"/>
            </a:xfrm>
            <a:custGeom>
              <a:avLst/>
              <a:gdLst>
                <a:gd name="T0" fmla="*/ 0 w 423"/>
                <a:gd name="T1" fmla="*/ 3 h 259"/>
                <a:gd name="T2" fmla="*/ 45 w 423"/>
                <a:gd name="T3" fmla="*/ 0 h 259"/>
                <a:gd name="T4" fmla="*/ 48 w 423"/>
                <a:gd name="T5" fmla="*/ 22 h 259"/>
                <a:gd name="T6" fmla="*/ 1 w 423"/>
                <a:gd name="T7" fmla="*/ 25 h 259"/>
                <a:gd name="T8" fmla="*/ 0 w 423"/>
                <a:gd name="T9" fmla="*/ 3 h 259"/>
                <a:gd name="T10" fmla="*/ 0 w 423"/>
                <a:gd name="T11" fmla="*/ 3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259"/>
                <a:gd name="T20" fmla="*/ 423 w 423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259">
                  <a:moveTo>
                    <a:pt x="0" y="29"/>
                  </a:moveTo>
                  <a:lnTo>
                    <a:pt x="389" y="0"/>
                  </a:lnTo>
                  <a:lnTo>
                    <a:pt x="423" y="225"/>
                  </a:lnTo>
                  <a:lnTo>
                    <a:pt x="5" y="25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690"/>
            <p:cNvSpPr>
              <a:spLocks/>
            </p:cNvSpPr>
            <p:nvPr/>
          </p:nvSpPr>
          <p:spPr bwMode="auto">
            <a:xfrm>
              <a:off x="2828" y="2954"/>
              <a:ext cx="160" cy="80"/>
            </a:xfrm>
            <a:custGeom>
              <a:avLst/>
              <a:gdLst>
                <a:gd name="T0" fmla="*/ 2 w 475"/>
                <a:gd name="T1" fmla="*/ 2 h 259"/>
                <a:gd name="T2" fmla="*/ 54 w 475"/>
                <a:gd name="T3" fmla="*/ 0 h 259"/>
                <a:gd name="T4" fmla="*/ 51 w 475"/>
                <a:gd name="T5" fmla="*/ 22 h 259"/>
                <a:gd name="T6" fmla="*/ 0 w 475"/>
                <a:gd name="T7" fmla="*/ 25 h 259"/>
                <a:gd name="T8" fmla="*/ 2 w 475"/>
                <a:gd name="T9" fmla="*/ 2 h 259"/>
                <a:gd name="T10" fmla="*/ 2 w 475"/>
                <a:gd name="T11" fmla="*/ 2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"/>
                <a:gd name="T19" fmla="*/ 0 h 259"/>
                <a:gd name="T20" fmla="*/ 475 w 475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" h="259">
                  <a:moveTo>
                    <a:pt x="17" y="21"/>
                  </a:moveTo>
                  <a:lnTo>
                    <a:pt x="475" y="0"/>
                  </a:lnTo>
                  <a:lnTo>
                    <a:pt x="452" y="228"/>
                  </a:lnTo>
                  <a:lnTo>
                    <a:pt x="0" y="259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691"/>
            <p:cNvSpPr>
              <a:spLocks/>
            </p:cNvSpPr>
            <p:nvPr/>
          </p:nvSpPr>
          <p:spPr bwMode="auto">
            <a:xfrm>
              <a:off x="2688" y="2956"/>
              <a:ext cx="146" cy="78"/>
            </a:xfrm>
            <a:custGeom>
              <a:avLst/>
              <a:gdLst>
                <a:gd name="T0" fmla="*/ 0 w 431"/>
                <a:gd name="T1" fmla="*/ 4 h 253"/>
                <a:gd name="T2" fmla="*/ 49 w 431"/>
                <a:gd name="T3" fmla="*/ 0 h 253"/>
                <a:gd name="T4" fmla="*/ 48 w 431"/>
                <a:gd name="T5" fmla="*/ 24 h 253"/>
                <a:gd name="T6" fmla="*/ 1 w 431"/>
                <a:gd name="T7" fmla="*/ 24 h 253"/>
                <a:gd name="T8" fmla="*/ 0 w 431"/>
                <a:gd name="T9" fmla="*/ 4 h 253"/>
                <a:gd name="T10" fmla="*/ 0 w 431"/>
                <a:gd name="T11" fmla="*/ 4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1"/>
                <a:gd name="T19" fmla="*/ 0 h 253"/>
                <a:gd name="T20" fmla="*/ 431 w 431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1" h="253">
                  <a:moveTo>
                    <a:pt x="0" y="40"/>
                  </a:moveTo>
                  <a:lnTo>
                    <a:pt x="431" y="0"/>
                  </a:lnTo>
                  <a:lnTo>
                    <a:pt x="423" y="253"/>
                  </a:lnTo>
                  <a:lnTo>
                    <a:pt x="11" y="2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692"/>
            <p:cNvSpPr>
              <a:spLocks/>
            </p:cNvSpPr>
            <p:nvPr/>
          </p:nvSpPr>
          <p:spPr bwMode="auto">
            <a:xfrm>
              <a:off x="2753" y="2890"/>
              <a:ext cx="154" cy="68"/>
            </a:xfrm>
            <a:custGeom>
              <a:avLst/>
              <a:gdLst>
                <a:gd name="T0" fmla="*/ 0 w 457"/>
                <a:gd name="T1" fmla="*/ 1 h 217"/>
                <a:gd name="T2" fmla="*/ 0 w 457"/>
                <a:gd name="T3" fmla="*/ 21 h 217"/>
                <a:gd name="T4" fmla="*/ 31 w 457"/>
                <a:gd name="T5" fmla="*/ 21 h 217"/>
                <a:gd name="T6" fmla="*/ 52 w 457"/>
                <a:gd name="T7" fmla="*/ 20 h 217"/>
                <a:gd name="T8" fmla="*/ 51 w 457"/>
                <a:gd name="T9" fmla="*/ 0 h 217"/>
                <a:gd name="T10" fmla="*/ 0 w 457"/>
                <a:gd name="T11" fmla="*/ 1 h 217"/>
                <a:gd name="T12" fmla="*/ 0 w 457"/>
                <a:gd name="T13" fmla="*/ 1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7"/>
                <a:gd name="T22" fmla="*/ 0 h 217"/>
                <a:gd name="T23" fmla="*/ 457 w 457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7" h="217">
                  <a:moveTo>
                    <a:pt x="0" y="13"/>
                  </a:moveTo>
                  <a:lnTo>
                    <a:pt x="2" y="211"/>
                  </a:lnTo>
                  <a:lnTo>
                    <a:pt x="274" y="217"/>
                  </a:lnTo>
                  <a:lnTo>
                    <a:pt x="457" y="205"/>
                  </a:lnTo>
                  <a:lnTo>
                    <a:pt x="44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693"/>
            <p:cNvSpPr>
              <a:spLocks/>
            </p:cNvSpPr>
            <p:nvPr/>
          </p:nvSpPr>
          <p:spPr bwMode="auto">
            <a:xfrm>
              <a:off x="2683" y="2945"/>
              <a:ext cx="441" cy="89"/>
            </a:xfrm>
            <a:custGeom>
              <a:avLst/>
              <a:gdLst>
                <a:gd name="T0" fmla="*/ 50 w 1310"/>
                <a:gd name="T1" fmla="*/ 27 h 285"/>
                <a:gd name="T2" fmla="*/ 49 w 1310"/>
                <a:gd name="T3" fmla="*/ 27 h 285"/>
                <a:gd name="T4" fmla="*/ 47 w 1310"/>
                <a:gd name="T5" fmla="*/ 6 h 285"/>
                <a:gd name="T6" fmla="*/ 28 w 1310"/>
                <a:gd name="T7" fmla="*/ 7 h 285"/>
                <a:gd name="T8" fmla="*/ 8 w 1310"/>
                <a:gd name="T9" fmla="*/ 9 h 285"/>
                <a:gd name="T10" fmla="*/ 5 w 1310"/>
                <a:gd name="T11" fmla="*/ 18 h 285"/>
                <a:gd name="T12" fmla="*/ 4 w 1310"/>
                <a:gd name="T13" fmla="*/ 28 h 285"/>
                <a:gd name="T14" fmla="*/ 3 w 1310"/>
                <a:gd name="T15" fmla="*/ 27 h 285"/>
                <a:gd name="T16" fmla="*/ 2 w 1310"/>
                <a:gd name="T17" fmla="*/ 27 h 285"/>
                <a:gd name="T18" fmla="*/ 0 w 1310"/>
                <a:gd name="T19" fmla="*/ 6 h 285"/>
                <a:gd name="T20" fmla="*/ 3 w 1310"/>
                <a:gd name="T21" fmla="*/ 5 h 285"/>
                <a:gd name="T22" fmla="*/ 7 w 1310"/>
                <a:gd name="T23" fmla="*/ 4 h 285"/>
                <a:gd name="T24" fmla="*/ 20 w 1310"/>
                <a:gd name="T25" fmla="*/ 2 h 285"/>
                <a:gd name="T26" fmla="*/ 56 w 1310"/>
                <a:gd name="T27" fmla="*/ 1 h 285"/>
                <a:gd name="T28" fmla="*/ 117 w 1310"/>
                <a:gd name="T29" fmla="*/ 1 h 285"/>
                <a:gd name="T30" fmla="*/ 132 w 1310"/>
                <a:gd name="T31" fmla="*/ 0 h 285"/>
                <a:gd name="T32" fmla="*/ 147 w 1310"/>
                <a:gd name="T33" fmla="*/ 0 h 285"/>
                <a:gd name="T34" fmla="*/ 148 w 1310"/>
                <a:gd name="T35" fmla="*/ 22 h 285"/>
                <a:gd name="T36" fmla="*/ 146 w 1310"/>
                <a:gd name="T37" fmla="*/ 23 h 285"/>
                <a:gd name="T38" fmla="*/ 141 w 1310"/>
                <a:gd name="T39" fmla="*/ 2 h 285"/>
                <a:gd name="T40" fmla="*/ 122 w 1310"/>
                <a:gd name="T41" fmla="*/ 4 h 285"/>
                <a:gd name="T42" fmla="*/ 103 w 1310"/>
                <a:gd name="T43" fmla="*/ 6 h 285"/>
                <a:gd name="T44" fmla="*/ 102 w 1310"/>
                <a:gd name="T45" fmla="*/ 25 h 285"/>
                <a:gd name="T46" fmla="*/ 100 w 1310"/>
                <a:gd name="T47" fmla="*/ 25 h 285"/>
                <a:gd name="T48" fmla="*/ 98 w 1310"/>
                <a:gd name="T49" fmla="*/ 4 h 285"/>
                <a:gd name="T50" fmla="*/ 75 w 1310"/>
                <a:gd name="T51" fmla="*/ 6 h 285"/>
                <a:gd name="T52" fmla="*/ 53 w 1310"/>
                <a:gd name="T53" fmla="*/ 9 h 285"/>
                <a:gd name="T54" fmla="*/ 50 w 1310"/>
                <a:gd name="T55" fmla="*/ 27 h 285"/>
                <a:gd name="T56" fmla="*/ 50 w 1310"/>
                <a:gd name="T57" fmla="*/ 27 h 2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10"/>
                <a:gd name="T88" fmla="*/ 0 h 285"/>
                <a:gd name="T89" fmla="*/ 1310 w 1310"/>
                <a:gd name="T90" fmla="*/ 285 h 2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10" h="285">
                  <a:moveTo>
                    <a:pt x="445" y="279"/>
                  </a:moveTo>
                  <a:lnTo>
                    <a:pt x="432" y="279"/>
                  </a:lnTo>
                  <a:lnTo>
                    <a:pt x="420" y="63"/>
                  </a:lnTo>
                  <a:lnTo>
                    <a:pt x="244" y="72"/>
                  </a:lnTo>
                  <a:lnTo>
                    <a:pt x="67" y="95"/>
                  </a:lnTo>
                  <a:lnTo>
                    <a:pt x="48" y="188"/>
                  </a:lnTo>
                  <a:lnTo>
                    <a:pt x="36" y="285"/>
                  </a:lnTo>
                  <a:lnTo>
                    <a:pt x="27" y="279"/>
                  </a:lnTo>
                  <a:lnTo>
                    <a:pt x="14" y="275"/>
                  </a:lnTo>
                  <a:lnTo>
                    <a:pt x="0" y="63"/>
                  </a:lnTo>
                  <a:lnTo>
                    <a:pt x="25" y="49"/>
                  </a:lnTo>
                  <a:lnTo>
                    <a:pt x="65" y="40"/>
                  </a:lnTo>
                  <a:lnTo>
                    <a:pt x="179" y="26"/>
                  </a:lnTo>
                  <a:lnTo>
                    <a:pt x="493" y="13"/>
                  </a:lnTo>
                  <a:lnTo>
                    <a:pt x="1034" y="9"/>
                  </a:lnTo>
                  <a:lnTo>
                    <a:pt x="1166" y="0"/>
                  </a:lnTo>
                  <a:lnTo>
                    <a:pt x="1295" y="4"/>
                  </a:lnTo>
                  <a:lnTo>
                    <a:pt x="1310" y="232"/>
                  </a:lnTo>
                  <a:lnTo>
                    <a:pt x="1291" y="234"/>
                  </a:lnTo>
                  <a:lnTo>
                    <a:pt x="1247" y="23"/>
                  </a:lnTo>
                  <a:lnTo>
                    <a:pt x="1078" y="42"/>
                  </a:lnTo>
                  <a:lnTo>
                    <a:pt x="911" y="64"/>
                  </a:lnTo>
                  <a:lnTo>
                    <a:pt x="898" y="258"/>
                  </a:lnTo>
                  <a:lnTo>
                    <a:pt x="879" y="260"/>
                  </a:lnTo>
                  <a:lnTo>
                    <a:pt x="861" y="45"/>
                  </a:lnTo>
                  <a:lnTo>
                    <a:pt x="666" y="61"/>
                  </a:lnTo>
                  <a:lnTo>
                    <a:pt x="470" y="97"/>
                  </a:lnTo>
                  <a:lnTo>
                    <a:pt x="445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694"/>
            <p:cNvSpPr>
              <a:spLocks/>
            </p:cNvSpPr>
            <p:nvPr/>
          </p:nvSpPr>
          <p:spPr bwMode="auto">
            <a:xfrm>
              <a:off x="2747" y="2888"/>
              <a:ext cx="167" cy="73"/>
            </a:xfrm>
            <a:custGeom>
              <a:avLst/>
              <a:gdLst>
                <a:gd name="T0" fmla="*/ 3 w 248"/>
                <a:gd name="T1" fmla="*/ 46 h 117"/>
                <a:gd name="T2" fmla="*/ 0 w 248"/>
                <a:gd name="T3" fmla="*/ 2 h 117"/>
                <a:gd name="T4" fmla="*/ 28 w 248"/>
                <a:gd name="T5" fmla="*/ 0 h 117"/>
                <a:gd name="T6" fmla="*/ 81 w 248"/>
                <a:gd name="T7" fmla="*/ 0 h 117"/>
                <a:gd name="T8" fmla="*/ 112 w 248"/>
                <a:gd name="T9" fmla="*/ 1 h 117"/>
                <a:gd name="T10" fmla="*/ 109 w 248"/>
                <a:gd name="T11" fmla="*/ 43 h 117"/>
                <a:gd name="T12" fmla="*/ 105 w 248"/>
                <a:gd name="T13" fmla="*/ 43 h 117"/>
                <a:gd name="T14" fmla="*/ 102 w 248"/>
                <a:gd name="T15" fmla="*/ 8 h 117"/>
                <a:gd name="T16" fmla="*/ 13 w 248"/>
                <a:gd name="T17" fmla="*/ 11 h 117"/>
                <a:gd name="T18" fmla="*/ 8 w 248"/>
                <a:gd name="T19" fmla="*/ 46 h 117"/>
                <a:gd name="T20" fmla="*/ 3 w 248"/>
                <a:gd name="T21" fmla="*/ 46 h 117"/>
                <a:gd name="T22" fmla="*/ 3 w 248"/>
                <a:gd name="T23" fmla="*/ 46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"/>
                <a:gd name="T37" fmla="*/ 0 h 117"/>
                <a:gd name="T38" fmla="*/ 248 w 248"/>
                <a:gd name="T39" fmla="*/ 117 h 1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" h="117">
                  <a:moveTo>
                    <a:pt x="8" y="117"/>
                  </a:moveTo>
                  <a:lnTo>
                    <a:pt x="0" y="5"/>
                  </a:lnTo>
                  <a:lnTo>
                    <a:pt x="63" y="0"/>
                  </a:lnTo>
                  <a:lnTo>
                    <a:pt x="180" y="0"/>
                  </a:lnTo>
                  <a:lnTo>
                    <a:pt x="248" y="3"/>
                  </a:lnTo>
                  <a:lnTo>
                    <a:pt x="240" y="111"/>
                  </a:lnTo>
                  <a:lnTo>
                    <a:pt x="232" y="110"/>
                  </a:lnTo>
                  <a:lnTo>
                    <a:pt x="224" y="21"/>
                  </a:lnTo>
                  <a:lnTo>
                    <a:pt x="28" y="28"/>
                  </a:lnTo>
                  <a:lnTo>
                    <a:pt x="18" y="117"/>
                  </a:lnTo>
                  <a:lnTo>
                    <a:pt x="8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695"/>
            <p:cNvSpPr>
              <a:spLocks/>
            </p:cNvSpPr>
            <p:nvPr/>
          </p:nvSpPr>
          <p:spPr bwMode="auto">
            <a:xfrm>
              <a:off x="2746" y="2863"/>
              <a:ext cx="184" cy="34"/>
            </a:xfrm>
            <a:custGeom>
              <a:avLst/>
              <a:gdLst>
                <a:gd name="T0" fmla="*/ 109 w 273"/>
                <a:gd name="T1" fmla="*/ 6 h 54"/>
                <a:gd name="T2" fmla="*/ 91 w 273"/>
                <a:gd name="T3" fmla="*/ 10 h 54"/>
                <a:gd name="T4" fmla="*/ 82 w 273"/>
                <a:gd name="T5" fmla="*/ 11 h 54"/>
                <a:gd name="T6" fmla="*/ 71 w 273"/>
                <a:gd name="T7" fmla="*/ 10 h 54"/>
                <a:gd name="T8" fmla="*/ 40 w 273"/>
                <a:gd name="T9" fmla="*/ 8 h 54"/>
                <a:gd name="T10" fmla="*/ 12 w 273"/>
                <a:gd name="T11" fmla="*/ 7 h 54"/>
                <a:gd name="T12" fmla="*/ 8 w 273"/>
                <a:gd name="T13" fmla="*/ 21 h 54"/>
                <a:gd name="T14" fmla="*/ 0 w 273"/>
                <a:gd name="T15" fmla="*/ 21 h 54"/>
                <a:gd name="T16" fmla="*/ 0 w 273"/>
                <a:gd name="T17" fmla="*/ 21 h 54"/>
                <a:gd name="T18" fmla="*/ 1 w 273"/>
                <a:gd name="T19" fmla="*/ 13 h 54"/>
                <a:gd name="T20" fmla="*/ 5 w 273"/>
                <a:gd name="T21" fmla="*/ 5 h 54"/>
                <a:gd name="T22" fmla="*/ 7 w 273"/>
                <a:gd name="T23" fmla="*/ 2 h 54"/>
                <a:gd name="T24" fmla="*/ 11 w 273"/>
                <a:gd name="T25" fmla="*/ 0 h 54"/>
                <a:gd name="T26" fmla="*/ 22 w 273"/>
                <a:gd name="T27" fmla="*/ 1 h 54"/>
                <a:gd name="T28" fmla="*/ 28 w 273"/>
                <a:gd name="T29" fmla="*/ 3 h 54"/>
                <a:gd name="T30" fmla="*/ 36 w 273"/>
                <a:gd name="T31" fmla="*/ 4 h 54"/>
                <a:gd name="T32" fmla="*/ 51 w 273"/>
                <a:gd name="T33" fmla="*/ 4 h 54"/>
                <a:gd name="T34" fmla="*/ 67 w 273"/>
                <a:gd name="T35" fmla="*/ 3 h 54"/>
                <a:gd name="T36" fmla="*/ 82 w 273"/>
                <a:gd name="T37" fmla="*/ 5 h 54"/>
                <a:gd name="T38" fmla="*/ 92 w 273"/>
                <a:gd name="T39" fmla="*/ 2 h 54"/>
                <a:gd name="T40" fmla="*/ 103 w 273"/>
                <a:gd name="T41" fmla="*/ 0 h 54"/>
                <a:gd name="T42" fmla="*/ 113 w 273"/>
                <a:gd name="T43" fmla="*/ 1 h 54"/>
                <a:gd name="T44" fmla="*/ 124 w 273"/>
                <a:gd name="T45" fmla="*/ 4 h 54"/>
                <a:gd name="T46" fmla="*/ 112 w 273"/>
                <a:gd name="T47" fmla="*/ 20 h 5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3"/>
                <a:gd name="T73" fmla="*/ 0 h 54"/>
                <a:gd name="T74" fmla="*/ 273 w 273"/>
                <a:gd name="T75" fmla="*/ 54 h 5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3" h="54">
                  <a:moveTo>
                    <a:pt x="239" y="14"/>
                  </a:moveTo>
                  <a:lnTo>
                    <a:pt x="200" y="25"/>
                  </a:lnTo>
                  <a:lnTo>
                    <a:pt x="181" y="28"/>
                  </a:lnTo>
                  <a:lnTo>
                    <a:pt x="157" y="26"/>
                  </a:lnTo>
                  <a:lnTo>
                    <a:pt x="88" y="20"/>
                  </a:lnTo>
                  <a:lnTo>
                    <a:pt x="26" y="17"/>
                  </a:lnTo>
                  <a:lnTo>
                    <a:pt x="18" y="54"/>
                  </a:lnTo>
                  <a:lnTo>
                    <a:pt x="0" y="54"/>
                  </a:lnTo>
                  <a:lnTo>
                    <a:pt x="2" y="32"/>
                  </a:lnTo>
                  <a:lnTo>
                    <a:pt x="10" y="13"/>
                  </a:lnTo>
                  <a:lnTo>
                    <a:pt x="16" y="5"/>
                  </a:lnTo>
                  <a:lnTo>
                    <a:pt x="25" y="0"/>
                  </a:lnTo>
                  <a:lnTo>
                    <a:pt x="47" y="1"/>
                  </a:lnTo>
                  <a:lnTo>
                    <a:pt x="63" y="8"/>
                  </a:lnTo>
                  <a:lnTo>
                    <a:pt x="80" y="11"/>
                  </a:lnTo>
                  <a:lnTo>
                    <a:pt x="113" y="9"/>
                  </a:lnTo>
                  <a:lnTo>
                    <a:pt x="147" y="6"/>
                  </a:lnTo>
                  <a:lnTo>
                    <a:pt x="181" y="12"/>
                  </a:lnTo>
                  <a:lnTo>
                    <a:pt x="203" y="4"/>
                  </a:lnTo>
                  <a:lnTo>
                    <a:pt x="227" y="0"/>
                  </a:lnTo>
                  <a:lnTo>
                    <a:pt x="250" y="1"/>
                  </a:lnTo>
                  <a:lnTo>
                    <a:pt x="273" y="10"/>
                  </a:lnTo>
                  <a:lnTo>
                    <a:pt x="246" y="5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696"/>
            <p:cNvSpPr>
              <a:spLocks/>
            </p:cNvSpPr>
            <p:nvPr/>
          </p:nvSpPr>
          <p:spPr bwMode="auto">
            <a:xfrm>
              <a:off x="2764" y="2902"/>
              <a:ext cx="125" cy="46"/>
            </a:xfrm>
            <a:custGeom>
              <a:avLst/>
              <a:gdLst>
                <a:gd name="T0" fmla="*/ 1 w 368"/>
                <a:gd name="T1" fmla="*/ 2 h 146"/>
                <a:gd name="T2" fmla="*/ 14 w 368"/>
                <a:gd name="T3" fmla="*/ 1 h 146"/>
                <a:gd name="T4" fmla="*/ 42 w 368"/>
                <a:gd name="T5" fmla="*/ 0 h 146"/>
                <a:gd name="T6" fmla="*/ 24 w 368"/>
                <a:gd name="T7" fmla="*/ 3 h 146"/>
                <a:gd name="T8" fmla="*/ 41 w 368"/>
                <a:gd name="T9" fmla="*/ 5 h 146"/>
                <a:gd name="T10" fmla="*/ 23 w 368"/>
                <a:gd name="T11" fmla="*/ 8 h 146"/>
                <a:gd name="T12" fmla="*/ 41 w 368"/>
                <a:gd name="T13" fmla="*/ 10 h 146"/>
                <a:gd name="T14" fmla="*/ 25 w 368"/>
                <a:gd name="T15" fmla="*/ 13 h 146"/>
                <a:gd name="T16" fmla="*/ 0 w 368"/>
                <a:gd name="T17" fmla="*/ 14 h 146"/>
                <a:gd name="T18" fmla="*/ 1 w 368"/>
                <a:gd name="T19" fmla="*/ 2 h 146"/>
                <a:gd name="T20" fmla="*/ 1 w 368"/>
                <a:gd name="T21" fmla="*/ 2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8"/>
                <a:gd name="T34" fmla="*/ 0 h 146"/>
                <a:gd name="T35" fmla="*/ 368 w 368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8" h="146">
                  <a:moveTo>
                    <a:pt x="11" y="19"/>
                  </a:moveTo>
                  <a:lnTo>
                    <a:pt x="119" y="11"/>
                  </a:lnTo>
                  <a:lnTo>
                    <a:pt x="368" y="0"/>
                  </a:lnTo>
                  <a:lnTo>
                    <a:pt x="205" y="36"/>
                  </a:lnTo>
                  <a:lnTo>
                    <a:pt x="359" y="55"/>
                  </a:lnTo>
                  <a:lnTo>
                    <a:pt x="203" y="84"/>
                  </a:lnTo>
                  <a:lnTo>
                    <a:pt x="355" y="105"/>
                  </a:lnTo>
                  <a:lnTo>
                    <a:pt x="215" y="133"/>
                  </a:lnTo>
                  <a:lnTo>
                    <a:pt x="0" y="146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697"/>
            <p:cNvSpPr>
              <a:spLocks/>
            </p:cNvSpPr>
            <p:nvPr/>
          </p:nvSpPr>
          <p:spPr bwMode="auto">
            <a:xfrm>
              <a:off x="2700" y="2968"/>
              <a:ext cx="117" cy="58"/>
            </a:xfrm>
            <a:custGeom>
              <a:avLst/>
              <a:gdLst>
                <a:gd name="T0" fmla="*/ 2 w 346"/>
                <a:gd name="T1" fmla="*/ 3 h 184"/>
                <a:gd name="T2" fmla="*/ 39 w 346"/>
                <a:gd name="T3" fmla="*/ 0 h 184"/>
                <a:gd name="T4" fmla="*/ 24 w 346"/>
                <a:gd name="T5" fmla="*/ 4 h 184"/>
                <a:gd name="T6" fmla="*/ 40 w 346"/>
                <a:gd name="T7" fmla="*/ 5 h 184"/>
                <a:gd name="T8" fmla="*/ 23 w 346"/>
                <a:gd name="T9" fmla="*/ 9 h 184"/>
                <a:gd name="T10" fmla="*/ 39 w 346"/>
                <a:gd name="T11" fmla="*/ 10 h 184"/>
                <a:gd name="T12" fmla="*/ 23 w 346"/>
                <a:gd name="T13" fmla="*/ 14 h 184"/>
                <a:gd name="T14" fmla="*/ 39 w 346"/>
                <a:gd name="T15" fmla="*/ 15 h 184"/>
                <a:gd name="T16" fmla="*/ 23 w 346"/>
                <a:gd name="T17" fmla="*/ 18 h 184"/>
                <a:gd name="T18" fmla="*/ 0 w 346"/>
                <a:gd name="T19" fmla="*/ 18 h 184"/>
                <a:gd name="T20" fmla="*/ 2 w 346"/>
                <a:gd name="T21" fmla="*/ 3 h 184"/>
                <a:gd name="T22" fmla="*/ 2 w 346"/>
                <a:gd name="T23" fmla="*/ 3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6"/>
                <a:gd name="T37" fmla="*/ 0 h 184"/>
                <a:gd name="T38" fmla="*/ 346 w 346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6" h="184">
                  <a:moveTo>
                    <a:pt x="15" y="30"/>
                  </a:moveTo>
                  <a:lnTo>
                    <a:pt x="344" y="0"/>
                  </a:lnTo>
                  <a:lnTo>
                    <a:pt x="207" y="40"/>
                  </a:lnTo>
                  <a:lnTo>
                    <a:pt x="346" y="55"/>
                  </a:lnTo>
                  <a:lnTo>
                    <a:pt x="199" y="89"/>
                  </a:lnTo>
                  <a:lnTo>
                    <a:pt x="344" y="102"/>
                  </a:lnTo>
                  <a:lnTo>
                    <a:pt x="201" y="137"/>
                  </a:lnTo>
                  <a:lnTo>
                    <a:pt x="338" y="148"/>
                  </a:lnTo>
                  <a:lnTo>
                    <a:pt x="199" y="184"/>
                  </a:lnTo>
                  <a:lnTo>
                    <a:pt x="0" y="18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698"/>
            <p:cNvSpPr>
              <a:spLocks/>
            </p:cNvSpPr>
            <p:nvPr/>
          </p:nvSpPr>
          <p:spPr bwMode="auto">
            <a:xfrm>
              <a:off x="2989" y="2960"/>
              <a:ext cx="118" cy="59"/>
            </a:xfrm>
            <a:custGeom>
              <a:avLst/>
              <a:gdLst>
                <a:gd name="T0" fmla="*/ 2 w 348"/>
                <a:gd name="T1" fmla="*/ 3 h 190"/>
                <a:gd name="T2" fmla="*/ 0 w 348"/>
                <a:gd name="T3" fmla="*/ 18 h 190"/>
                <a:gd name="T4" fmla="*/ 40 w 348"/>
                <a:gd name="T5" fmla="*/ 15 h 190"/>
                <a:gd name="T6" fmla="*/ 26 w 348"/>
                <a:gd name="T7" fmla="*/ 13 h 190"/>
                <a:gd name="T8" fmla="*/ 38 w 348"/>
                <a:gd name="T9" fmla="*/ 10 h 190"/>
                <a:gd name="T10" fmla="*/ 25 w 348"/>
                <a:gd name="T11" fmla="*/ 9 h 190"/>
                <a:gd name="T12" fmla="*/ 38 w 348"/>
                <a:gd name="T13" fmla="*/ 5 h 190"/>
                <a:gd name="T14" fmla="*/ 24 w 348"/>
                <a:gd name="T15" fmla="*/ 4 h 190"/>
                <a:gd name="T16" fmla="*/ 37 w 348"/>
                <a:gd name="T17" fmla="*/ 0 h 190"/>
                <a:gd name="T18" fmla="*/ 24 w 348"/>
                <a:gd name="T19" fmla="*/ 0 h 190"/>
                <a:gd name="T20" fmla="*/ 2 w 348"/>
                <a:gd name="T21" fmla="*/ 3 h 190"/>
                <a:gd name="T22" fmla="*/ 2 w 348"/>
                <a:gd name="T23" fmla="*/ 3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8"/>
                <a:gd name="T37" fmla="*/ 0 h 190"/>
                <a:gd name="T38" fmla="*/ 348 w 348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8" h="190">
                  <a:moveTo>
                    <a:pt x="15" y="29"/>
                  </a:moveTo>
                  <a:lnTo>
                    <a:pt x="0" y="190"/>
                  </a:lnTo>
                  <a:lnTo>
                    <a:pt x="348" y="152"/>
                  </a:lnTo>
                  <a:lnTo>
                    <a:pt x="224" y="135"/>
                  </a:lnTo>
                  <a:lnTo>
                    <a:pt x="333" y="99"/>
                  </a:lnTo>
                  <a:lnTo>
                    <a:pt x="215" y="93"/>
                  </a:lnTo>
                  <a:lnTo>
                    <a:pt x="334" y="53"/>
                  </a:lnTo>
                  <a:lnTo>
                    <a:pt x="213" y="40"/>
                  </a:lnTo>
                  <a:lnTo>
                    <a:pt x="323" y="4"/>
                  </a:lnTo>
                  <a:lnTo>
                    <a:pt x="205" y="0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5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699"/>
            <p:cNvSpPr>
              <a:spLocks/>
            </p:cNvSpPr>
            <p:nvPr/>
          </p:nvSpPr>
          <p:spPr bwMode="auto">
            <a:xfrm>
              <a:off x="2856" y="2905"/>
              <a:ext cx="40" cy="13"/>
            </a:xfrm>
            <a:custGeom>
              <a:avLst/>
              <a:gdLst>
                <a:gd name="T0" fmla="*/ 13 w 117"/>
                <a:gd name="T1" fmla="*/ 0 h 41"/>
                <a:gd name="T2" fmla="*/ 0 w 117"/>
                <a:gd name="T3" fmla="*/ 2 h 41"/>
                <a:gd name="T4" fmla="*/ 14 w 117"/>
                <a:gd name="T5" fmla="*/ 4 h 41"/>
                <a:gd name="T6" fmla="*/ 13 w 117"/>
                <a:gd name="T7" fmla="*/ 0 h 41"/>
                <a:gd name="T8" fmla="*/ 13 w 1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1"/>
                <a:gd name="T17" fmla="*/ 117 w 1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1">
                  <a:moveTo>
                    <a:pt x="112" y="0"/>
                  </a:moveTo>
                  <a:lnTo>
                    <a:pt x="0" y="22"/>
                  </a:lnTo>
                  <a:lnTo>
                    <a:pt x="117" y="4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700"/>
            <p:cNvSpPr>
              <a:spLocks/>
            </p:cNvSpPr>
            <p:nvPr/>
          </p:nvSpPr>
          <p:spPr bwMode="auto">
            <a:xfrm>
              <a:off x="2856" y="2920"/>
              <a:ext cx="41" cy="13"/>
            </a:xfrm>
            <a:custGeom>
              <a:avLst/>
              <a:gdLst>
                <a:gd name="T0" fmla="*/ 14 w 121"/>
                <a:gd name="T1" fmla="*/ 0 h 40"/>
                <a:gd name="T2" fmla="*/ 0 w 121"/>
                <a:gd name="T3" fmla="*/ 2 h 40"/>
                <a:gd name="T4" fmla="*/ 14 w 121"/>
                <a:gd name="T5" fmla="*/ 4 h 40"/>
                <a:gd name="T6" fmla="*/ 14 w 121"/>
                <a:gd name="T7" fmla="*/ 0 h 40"/>
                <a:gd name="T8" fmla="*/ 14 w 12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40"/>
                <a:gd name="T17" fmla="*/ 121 w 12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40">
                  <a:moveTo>
                    <a:pt x="121" y="0"/>
                  </a:moveTo>
                  <a:lnTo>
                    <a:pt x="0" y="21"/>
                  </a:lnTo>
                  <a:lnTo>
                    <a:pt x="119" y="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701"/>
            <p:cNvSpPr>
              <a:spLocks/>
            </p:cNvSpPr>
            <p:nvPr/>
          </p:nvSpPr>
          <p:spPr bwMode="auto">
            <a:xfrm>
              <a:off x="2855" y="2935"/>
              <a:ext cx="42" cy="11"/>
            </a:xfrm>
            <a:custGeom>
              <a:avLst/>
              <a:gdLst>
                <a:gd name="T0" fmla="*/ 14 w 125"/>
                <a:gd name="T1" fmla="*/ 0 h 36"/>
                <a:gd name="T2" fmla="*/ 0 w 125"/>
                <a:gd name="T3" fmla="*/ 2 h 36"/>
                <a:gd name="T4" fmla="*/ 14 w 125"/>
                <a:gd name="T5" fmla="*/ 3 h 36"/>
                <a:gd name="T6" fmla="*/ 14 w 125"/>
                <a:gd name="T7" fmla="*/ 0 h 36"/>
                <a:gd name="T8" fmla="*/ 14 w 12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36"/>
                <a:gd name="T17" fmla="*/ 125 w 1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36">
                  <a:moveTo>
                    <a:pt x="121" y="0"/>
                  </a:moveTo>
                  <a:lnTo>
                    <a:pt x="0" y="26"/>
                  </a:lnTo>
                  <a:lnTo>
                    <a:pt x="125" y="3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02"/>
            <p:cNvSpPr>
              <a:spLocks/>
            </p:cNvSpPr>
            <p:nvPr/>
          </p:nvSpPr>
          <p:spPr bwMode="auto">
            <a:xfrm>
              <a:off x="2787" y="2970"/>
              <a:ext cx="35" cy="13"/>
            </a:xfrm>
            <a:custGeom>
              <a:avLst/>
              <a:gdLst>
                <a:gd name="T0" fmla="*/ 11 w 105"/>
                <a:gd name="T1" fmla="*/ 0 h 41"/>
                <a:gd name="T2" fmla="*/ 0 w 105"/>
                <a:gd name="T3" fmla="*/ 3 h 41"/>
                <a:gd name="T4" fmla="*/ 12 w 105"/>
                <a:gd name="T5" fmla="*/ 4 h 41"/>
                <a:gd name="T6" fmla="*/ 11 w 105"/>
                <a:gd name="T7" fmla="*/ 0 h 41"/>
                <a:gd name="T8" fmla="*/ 11 w 105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1"/>
                <a:gd name="T17" fmla="*/ 105 w 105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1">
                  <a:moveTo>
                    <a:pt x="97" y="0"/>
                  </a:moveTo>
                  <a:lnTo>
                    <a:pt x="0" y="32"/>
                  </a:lnTo>
                  <a:lnTo>
                    <a:pt x="105" y="4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703"/>
            <p:cNvSpPr>
              <a:spLocks/>
            </p:cNvSpPr>
            <p:nvPr/>
          </p:nvSpPr>
          <p:spPr bwMode="auto">
            <a:xfrm>
              <a:off x="2786" y="2988"/>
              <a:ext cx="37" cy="10"/>
            </a:xfrm>
            <a:custGeom>
              <a:avLst/>
              <a:gdLst>
                <a:gd name="T0" fmla="*/ 12 w 109"/>
                <a:gd name="T1" fmla="*/ 0 h 34"/>
                <a:gd name="T2" fmla="*/ 0 w 109"/>
                <a:gd name="T3" fmla="*/ 2 h 34"/>
                <a:gd name="T4" fmla="*/ 13 w 109"/>
                <a:gd name="T5" fmla="*/ 3 h 34"/>
                <a:gd name="T6" fmla="*/ 12 w 109"/>
                <a:gd name="T7" fmla="*/ 0 h 34"/>
                <a:gd name="T8" fmla="*/ 12 w 109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34"/>
                <a:gd name="T17" fmla="*/ 109 w 10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34">
                  <a:moveTo>
                    <a:pt x="107" y="0"/>
                  </a:moveTo>
                  <a:lnTo>
                    <a:pt x="0" y="24"/>
                  </a:lnTo>
                  <a:lnTo>
                    <a:pt x="109" y="3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04"/>
            <p:cNvSpPr>
              <a:spLocks/>
            </p:cNvSpPr>
            <p:nvPr/>
          </p:nvSpPr>
          <p:spPr bwMode="auto">
            <a:xfrm>
              <a:off x="2788" y="3003"/>
              <a:ext cx="36" cy="11"/>
            </a:xfrm>
            <a:custGeom>
              <a:avLst/>
              <a:gdLst>
                <a:gd name="T0" fmla="*/ 12 w 107"/>
                <a:gd name="T1" fmla="*/ 0 h 38"/>
                <a:gd name="T2" fmla="*/ 0 w 107"/>
                <a:gd name="T3" fmla="*/ 2 h 38"/>
                <a:gd name="T4" fmla="*/ 12 w 107"/>
                <a:gd name="T5" fmla="*/ 3 h 38"/>
                <a:gd name="T6" fmla="*/ 12 w 107"/>
                <a:gd name="T7" fmla="*/ 0 h 38"/>
                <a:gd name="T8" fmla="*/ 12 w 10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38"/>
                <a:gd name="T17" fmla="*/ 107 w 10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38">
                  <a:moveTo>
                    <a:pt x="103" y="0"/>
                  </a:moveTo>
                  <a:lnTo>
                    <a:pt x="0" y="23"/>
                  </a:lnTo>
                  <a:lnTo>
                    <a:pt x="107" y="3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705"/>
            <p:cNvSpPr>
              <a:spLocks/>
            </p:cNvSpPr>
            <p:nvPr/>
          </p:nvSpPr>
          <p:spPr bwMode="auto">
            <a:xfrm>
              <a:off x="2783" y="3016"/>
              <a:ext cx="42" cy="9"/>
            </a:xfrm>
            <a:custGeom>
              <a:avLst/>
              <a:gdLst>
                <a:gd name="T0" fmla="*/ 14 w 123"/>
                <a:gd name="T1" fmla="*/ 0 h 28"/>
                <a:gd name="T2" fmla="*/ 0 w 123"/>
                <a:gd name="T3" fmla="*/ 3 h 28"/>
                <a:gd name="T4" fmla="*/ 14 w 123"/>
                <a:gd name="T5" fmla="*/ 3 h 28"/>
                <a:gd name="T6" fmla="*/ 14 w 123"/>
                <a:gd name="T7" fmla="*/ 0 h 28"/>
                <a:gd name="T8" fmla="*/ 14 w 12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28"/>
                <a:gd name="T17" fmla="*/ 123 w 12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28">
                  <a:moveTo>
                    <a:pt x="120" y="0"/>
                  </a:moveTo>
                  <a:lnTo>
                    <a:pt x="0" y="28"/>
                  </a:lnTo>
                  <a:lnTo>
                    <a:pt x="123" y="2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06"/>
            <p:cNvSpPr>
              <a:spLocks/>
            </p:cNvSpPr>
            <p:nvPr/>
          </p:nvSpPr>
          <p:spPr bwMode="auto">
            <a:xfrm>
              <a:off x="3073" y="2961"/>
              <a:ext cx="31" cy="13"/>
            </a:xfrm>
            <a:custGeom>
              <a:avLst/>
              <a:gdLst>
                <a:gd name="T0" fmla="*/ 10 w 91"/>
                <a:gd name="T1" fmla="*/ 0 h 40"/>
                <a:gd name="T2" fmla="*/ 0 w 91"/>
                <a:gd name="T3" fmla="*/ 3 h 40"/>
                <a:gd name="T4" fmla="*/ 11 w 91"/>
                <a:gd name="T5" fmla="*/ 4 h 40"/>
                <a:gd name="T6" fmla="*/ 10 w 91"/>
                <a:gd name="T7" fmla="*/ 0 h 40"/>
                <a:gd name="T8" fmla="*/ 10 w 9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40"/>
                <a:gd name="T17" fmla="*/ 91 w 9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40">
                  <a:moveTo>
                    <a:pt x="84" y="0"/>
                  </a:moveTo>
                  <a:lnTo>
                    <a:pt x="0" y="32"/>
                  </a:lnTo>
                  <a:lnTo>
                    <a:pt x="91" y="4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707"/>
            <p:cNvSpPr>
              <a:spLocks/>
            </p:cNvSpPr>
            <p:nvPr/>
          </p:nvSpPr>
          <p:spPr bwMode="auto">
            <a:xfrm>
              <a:off x="3077" y="2978"/>
              <a:ext cx="31" cy="11"/>
            </a:xfrm>
            <a:custGeom>
              <a:avLst/>
              <a:gdLst>
                <a:gd name="T0" fmla="*/ 10 w 90"/>
                <a:gd name="T1" fmla="*/ 0 h 34"/>
                <a:gd name="T2" fmla="*/ 0 w 90"/>
                <a:gd name="T3" fmla="*/ 3 h 34"/>
                <a:gd name="T4" fmla="*/ 11 w 90"/>
                <a:gd name="T5" fmla="*/ 4 h 34"/>
                <a:gd name="T6" fmla="*/ 10 w 90"/>
                <a:gd name="T7" fmla="*/ 0 h 34"/>
                <a:gd name="T8" fmla="*/ 10 w 9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34"/>
                <a:gd name="T17" fmla="*/ 90 w 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34">
                  <a:moveTo>
                    <a:pt x="88" y="0"/>
                  </a:moveTo>
                  <a:lnTo>
                    <a:pt x="0" y="29"/>
                  </a:lnTo>
                  <a:lnTo>
                    <a:pt x="90" y="3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08"/>
            <p:cNvSpPr>
              <a:spLocks/>
            </p:cNvSpPr>
            <p:nvPr/>
          </p:nvSpPr>
          <p:spPr bwMode="auto">
            <a:xfrm>
              <a:off x="3077" y="2991"/>
              <a:ext cx="33" cy="14"/>
            </a:xfrm>
            <a:custGeom>
              <a:avLst/>
              <a:gdLst>
                <a:gd name="T0" fmla="*/ 11 w 95"/>
                <a:gd name="T1" fmla="*/ 0 h 44"/>
                <a:gd name="T2" fmla="*/ 0 w 95"/>
                <a:gd name="T3" fmla="*/ 3 h 44"/>
                <a:gd name="T4" fmla="*/ 11 w 95"/>
                <a:gd name="T5" fmla="*/ 4 h 44"/>
                <a:gd name="T6" fmla="*/ 11 w 95"/>
                <a:gd name="T7" fmla="*/ 0 h 44"/>
                <a:gd name="T8" fmla="*/ 11 w 9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4"/>
                <a:gd name="T17" fmla="*/ 95 w 95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4">
                  <a:moveTo>
                    <a:pt x="92" y="0"/>
                  </a:moveTo>
                  <a:lnTo>
                    <a:pt x="0" y="32"/>
                  </a:lnTo>
                  <a:lnTo>
                    <a:pt x="95" y="4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709"/>
            <p:cNvSpPr>
              <a:spLocks/>
            </p:cNvSpPr>
            <p:nvPr/>
          </p:nvSpPr>
          <p:spPr bwMode="auto">
            <a:xfrm>
              <a:off x="3008" y="3033"/>
              <a:ext cx="29" cy="11"/>
            </a:xfrm>
            <a:custGeom>
              <a:avLst/>
              <a:gdLst>
                <a:gd name="T0" fmla="*/ 10 w 84"/>
                <a:gd name="T1" fmla="*/ 0 h 34"/>
                <a:gd name="T2" fmla="*/ 0 w 84"/>
                <a:gd name="T3" fmla="*/ 2 h 34"/>
                <a:gd name="T4" fmla="*/ 10 w 84"/>
                <a:gd name="T5" fmla="*/ 4 h 34"/>
                <a:gd name="T6" fmla="*/ 10 w 84"/>
                <a:gd name="T7" fmla="*/ 0 h 34"/>
                <a:gd name="T8" fmla="*/ 10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80" y="0"/>
                  </a:moveTo>
                  <a:lnTo>
                    <a:pt x="0" y="17"/>
                  </a:lnTo>
                  <a:lnTo>
                    <a:pt x="84" y="3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710"/>
            <p:cNvSpPr>
              <a:spLocks/>
            </p:cNvSpPr>
            <p:nvPr/>
          </p:nvSpPr>
          <p:spPr bwMode="auto">
            <a:xfrm>
              <a:off x="2770" y="2908"/>
              <a:ext cx="84" cy="35"/>
            </a:xfrm>
            <a:custGeom>
              <a:avLst/>
              <a:gdLst>
                <a:gd name="T0" fmla="*/ 1 w 249"/>
                <a:gd name="T1" fmla="*/ 2 h 114"/>
                <a:gd name="T2" fmla="*/ 22 w 249"/>
                <a:gd name="T3" fmla="*/ 0 h 114"/>
                <a:gd name="T4" fmla="*/ 14 w 249"/>
                <a:gd name="T5" fmla="*/ 2 h 114"/>
                <a:gd name="T6" fmla="*/ 28 w 249"/>
                <a:gd name="T7" fmla="*/ 4 h 114"/>
                <a:gd name="T8" fmla="*/ 15 w 249"/>
                <a:gd name="T9" fmla="*/ 6 h 114"/>
                <a:gd name="T10" fmla="*/ 27 w 249"/>
                <a:gd name="T11" fmla="*/ 9 h 114"/>
                <a:gd name="T12" fmla="*/ 14 w 249"/>
                <a:gd name="T13" fmla="*/ 10 h 114"/>
                <a:gd name="T14" fmla="*/ 0 w 249"/>
                <a:gd name="T15" fmla="*/ 11 h 114"/>
                <a:gd name="T16" fmla="*/ 1 w 249"/>
                <a:gd name="T17" fmla="*/ 2 h 114"/>
                <a:gd name="T18" fmla="*/ 1 w 249"/>
                <a:gd name="T19" fmla="*/ 2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9"/>
                <a:gd name="T31" fmla="*/ 0 h 114"/>
                <a:gd name="T32" fmla="*/ 249 w 249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9" h="114">
                  <a:moveTo>
                    <a:pt x="7" y="17"/>
                  </a:moveTo>
                  <a:lnTo>
                    <a:pt x="194" y="0"/>
                  </a:lnTo>
                  <a:lnTo>
                    <a:pt x="123" y="25"/>
                  </a:lnTo>
                  <a:lnTo>
                    <a:pt x="249" y="42"/>
                  </a:lnTo>
                  <a:lnTo>
                    <a:pt x="131" y="65"/>
                  </a:lnTo>
                  <a:lnTo>
                    <a:pt x="237" y="91"/>
                  </a:lnTo>
                  <a:lnTo>
                    <a:pt x="125" y="110"/>
                  </a:lnTo>
                  <a:lnTo>
                    <a:pt x="0" y="114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711"/>
            <p:cNvSpPr>
              <a:spLocks/>
            </p:cNvSpPr>
            <p:nvPr/>
          </p:nvSpPr>
          <p:spPr bwMode="auto">
            <a:xfrm>
              <a:off x="2704" y="2976"/>
              <a:ext cx="82" cy="45"/>
            </a:xfrm>
            <a:custGeom>
              <a:avLst/>
              <a:gdLst>
                <a:gd name="T0" fmla="*/ 2 w 241"/>
                <a:gd name="T1" fmla="*/ 2 h 142"/>
                <a:gd name="T2" fmla="*/ 21 w 241"/>
                <a:gd name="T3" fmla="*/ 0 h 142"/>
                <a:gd name="T4" fmla="*/ 18 w 241"/>
                <a:gd name="T5" fmla="*/ 2 h 142"/>
                <a:gd name="T6" fmla="*/ 25 w 241"/>
                <a:gd name="T7" fmla="*/ 3 h 142"/>
                <a:gd name="T8" fmla="*/ 18 w 241"/>
                <a:gd name="T9" fmla="*/ 6 h 142"/>
                <a:gd name="T10" fmla="*/ 18 w 241"/>
                <a:gd name="T11" fmla="*/ 7 h 142"/>
                <a:gd name="T12" fmla="*/ 28 w 241"/>
                <a:gd name="T13" fmla="*/ 9 h 142"/>
                <a:gd name="T14" fmla="*/ 18 w 241"/>
                <a:gd name="T15" fmla="*/ 11 h 142"/>
                <a:gd name="T16" fmla="*/ 27 w 241"/>
                <a:gd name="T17" fmla="*/ 13 h 142"/>
                <a:gd name="T18" fmla="*/ 18 w 241"/>
                <a:gd name="T19" fmla="*/ 14 h 142"/>
                <a:gd name="T20" fmla="*/ 0 w 241"/>
                <a:gd name="T21" fmla="*/ 14 h 142"/>
                <a:gd name="T22" fmla="*/ 2 w 241"/>
                <a:gd name="T23" fmla="*/ 2 h 142"/>
                <a:gd name="T24" fmla="*/ 2 w 241"/>
                <a:gd name="T25" fmla="*/ 2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1"/>
                <a:gd name="T40" fmla="*/ 0 h 142"/>
                <a:gd name="T41" fmla="*/ 241 w 241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1" h="142">
                  <a:moveTo>
                    <a:pt x="15" y="19"/>
                  </a:moveTo>
                  <a:lnTo>
                    <a:pt x="186" y="0"/>
                  </a:lnTo>
                  <a:lnTo>
                    <a:pt x="152" y="20"/>
                  </a:lnTo>
                  <a:lnTo>
                    <a:pt x="215" y="32"/>
                  </a:lnTo>
                  <a:lnTo>
                    <a:pt x="154" y="57"/>
                  </a:lnTo>
                  <a:lnTo>
                    <a:pt x="156" y="70"/>
                  </a:lnTo>
                  <a:lnTo>
                    <a:pt x="241" y="85"/>
                  </a:lnTo>
                  <a:lnTo>
                    <a:pt x="156" y="112"/>
                  </a:lnTo>
                  <a:lnTo>
                    <a:pt x="234" y="133"/>
                  </a:lnTo>
                  <a:lnTo>
                    <a:pt x="154" y="142"/>
                  </a:lnTo>
                  <a:lnTo>
                    <a:pt x="0" y="142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712"/>
            <p:cNvSpPr>
              <a:spLocks/>
            </p:cNvSpPr>
            <p:nvPr/>
          </p:nvSpPr>
          <p:spPr bwMode="auto">
            <a:xfrm>
              <a:off x="2995" y="2965"/>
              <a:ext cx="82" cy="50"/>
            </a:xfrm>
            <a:custGeom>
              <a:avLst/>
              <a:gdLst>
                <a:gd name="T0" fmla="*/ 1 w 243"/>
                <a:gd name="T1" fmla="*/ 3 h 161"/>
                <a:gd name="T2" fmla="*/ 25 w 243"/>
                <a:gd name="T3" fmla="*/ 0 h 161"/>
                <a:gd name="T4" fmla="*/ 17 w 243"/>
                <a:gd name="T5" fmla="*/ 3 h 161"/>
                <a:gd name="T6" fmla="*/ 28 w 243"/>
                <a:gd name="T7" fmla="*/ 5 h 161"/>
                <a:gd name="T8" fmla="*/ 18 w 243"/>
                <a:gd name="T9" fmla="*/ 7 h 161"/>
                <a:gd name="T10" fmla="*/ 28 w 243"/>
                <a:gd name="T11" fmla="*/ 9 h 161"/>
                <a:gd name="T12" fmla="*/ 20 w 243"/>
                <a:gd name="T13" fmla="*/ 12 h 161"/>
                <a:gd name="T14" fmla="*/ 25 w 243"/>
                <a:gd name="T15" fmla="*/ 13 h 161"/>
                <a:gd name="T16" fmla="*/ 0 w 243"/>
                <a:gd name="T17" fmla="*/ 16 h 161"/>
                <a:gd name="T18" fmla="*/ 1 w 243"/>
                <a:gd name="T19" fmla="*/ 3 h 161"/>
                <a:gd name="T20" fmla="*/ 1 w 243"/>
                <a:gd name="T21" fmla="*/ 3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3"/>
                <a:gd name="T34" fmla="*/ 0 h 161"/>
                <a:gd name="T35" fmla="*/ 243 w 243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3" h="161">
                  <a:moveTo>
                    <a:pt x="13" y="30"/>
                  </a:moveTo>
                  <a:lnTo>
                    <a:pt x="217" y="0"/>
                  </a:lnTo>
                  <a:lnTo>
                    <a:pt x="148" y="36"/>
                  </a:lnTo>
                  <a:lnTo>
                    <a:pt x="242" y="47"/>
                  </a:lnTo>
                  <a:lnTo>
                    <a:pt x="158" y="77"/>
                  </a:lnTo>
                  <a:lnTo>
                    <a:pt x="243" y="95"/>
                  </a:lnTo>
                  <a:lnTo>
                    <a:pt x="177" y="121"/>
                  </a:lnTo>
                  <a:lnTo>
                    <a:pt x="221" y="136"/>
                  </a:lnTo>
                  <a:lnTo>
                    <a:pt x="0" y="161"/>
                  </a:lnTo>
                  <a:lnTo>
                    <a:pt x="13" y="3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713"/>
            <p:cNvSpPr>
              <a:spLocks/>
            </p:cNvSpPr>
            <p:nvPr/>
          </p:nvSpPr>
          <p:spPr bwMode="auto">
            <a:xfrm>
              <a:off x="2838" y="2964"/>
              <a:ext cx="133" cy="61"/>
            </a:xfrm>
            <a:custGeom>
              <a:avLst/>
              <a:gdLst>
                <a:gd name="T0" fmla="*/ 2 w 394"/>
                <a:gd name="T1" fmla="*/ 4 h 195"/>
                <a:gd name="T2" fmla="*/ 0 w 394"/>
                <a:gd name="T3" fmla="*/ 19 h 195"/>
                <a:gd name="T4" fmla="*/ 45 w 394"/>
                <a:gd name="T5" fmla="*/ 18 h 195"/>
                <a:gd name="T6" fmla="*/ 30 w 394"/>
                <a:gd name="T7" fmla="*/ 15 h 195"/>
                <a:gd name="T8" fmla="*/ 44 w 394"/>
                <a:gd name="T9" fmla="*/ 12 h 195"/>
                <a:gd name="T10" fmla="*/ 28 w 394"/>
                <a:gd name="T11" fmla="*/ 9 h 195"/>
                <a:gd name="T12" fmla="*/ 44 w 394"/>
                <a:gd name="T13" fmla="*/ 6 h 195"/>
                <a:gd name="T14" fmla="*/ 28 w 394"/>
                <a:gd name="T15" fmla="*/ 5 h 195"/>
                <a:gd name="T16" fmla="*/ 43 w 394"/>
                <a:gd name="T17" fmla="*/ 0 h 195"/>
                <a:gd name="T18" fmla="*/ 23 w 394"/>
                <a:gd name="T19" fmla="*/ 2 h 195"/>
                <a:gd name="T20" fmla="*/ 2 w 394"/>
                <a:gd name="T21" fmla="*/ 4 h 195"/>
                <a:gd name="T22" fmla="*/ 2 w 394"/>
                <a:gd name="T23" fmla="*/ 4 h 1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4"/>
                <a:gd name="T37" fmla="*/ 0 h 195"/>
                <a:gd name="T38" fmla="*/ 394 w 394"/>
                <a:gd name="T39" fmla="*/ 195 h 1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4" h="195">
                  <a:moveTo>
                    <a:pt x="21" y="45"/>
                  </a:moveTo>
                  <a:lnTo>
                    <a:pt x="0" y="195"/>
                  </a:lnTo>
                  <a:lnTo>
                    <a:pt x="394" y="180"/>
                  </a:lnTo>
                  <a:lnTo>
                    <a:pt x="263" y="152"/>
                  </a:lnTo>
                  <a:lnTo>
                    <a:pt x="388" y="119"/>
                  </a:lnTo>
                  <a:lnTo>
                    <a:pt x="246" y="97"/>
                  </a:lnTo>
                  <a:lnTo>
                    <a:pt x="386" y="62"/>
                  </a:lnTo>
                  <a:lnTo>
                    <a:pt x="242" y="47"/>
                  </a:lnTo>
                  <a:lnTo>
                    <a:pt x="377" y="0"/>
                  </a:lnTo>
                  <a:lnTo>
                    <a:pt x="200" y="17"/>
                  </a:lnTo>
                  <a:lnTo>
                    <a:pt x="21" y="45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714"/>
            <p:cNvSpPr>
              <a:spLocks/>
            </p:cNvSpPr>
            <p:nvPr/>
          </p:nvSpPr>
          <p:spPr bwMode="auto">
            <a:xfrm>
              <a:off x="2844" y="2973"/>
              <a:ext cx="89" cy="47"/>
            </a:xfrm>
            <a:custGeom>
              <a:avLst/>
              <a:gdLst>
                <a:gd name="T0" fmla="*/ 2 w 267"/>
                <a:gd name="T1" fmla="*/ 3 h 150"/>
                <a:gd name="T2" fmla="*/ 25 w 267"/>
                <a:gd name="T3" fmla="*/ 0 h 150"/>
                <a:gd name="T4" fmla="*/ 20 w 267"/>
                <a:gd name="T5" fmla="*/ 3 h 150"/>
                <a:gd name="T6" fmla="*/ 29 w 267"/>
                <a:gd name="T7" fmla="*/ 4 h 150"/>
                <a:gd name="T8" fmla="*/ 20 w 267"/>
                <a:gd name="T9" fmla="*/ 7 h 150"/>
                <a:gd name="T10" fmla="*/ 30 w 267"/>
                <a:gd name="T11" fmla="*/ 9 h 150"/>
                <a:gd name="T12" fmla="*/ 20 w 267"/>
                <a:gd name="T13" fmla="*/ 11 h 150"/>
                <a:gd name="T14" fmla="*/ 29 w 267"/>
                <a:gd name="T15" fmla="*/ 14 h 150"/>
                <a:gd name="T16" fmla="*/ 0 w 267"/>
                <a:gd name="T17" fmla="*/ 15 h 150"/>
                <a:gd name="T18" fmla="*/ 2 w 267"/>
                <a:gd name="T19" fmla="*/ 3 h 150"/>
                <a:gd name="T20" fmla="*/ 2 w 267"/>
                <a:gd name="T21" fmla="*/ 3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7"/>
                <a:gd name="T34" fmla="*/ 0 h 150"/>
                <a:gd name="T35" fmla="*/ 267 w 267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7" h="150">
                  <a:moveTo>
                    <a:pt x="14" y="32"/>
                  </a:moveTo>
                  <a:lnTo>
                    <a:pt x="221" y="0"/>
                  </a:lnTo>
                  <a:lnTo>
                    <a:pt x="179" y="30"/>
                  </a:lnTo>
                  <a:lnTo>
                    <a:pt x="261" y="38"/>
                  </a:lnTo>
                  <a:lnTo>
                    <a:pt x="177" y="68"/>
                  </a:lnTo>
                  <a:lnTo>
                    <a:pt x="267" y="93"/>
                  </a:lnTo>
                  <a:lnTo>
                    <a:pt x="183" y="108"/>
                  </a:lnTo>
                  <a:lnTo>
                    <a:pt x="261" y="143"/>
                  </a:lnTo>
                  <a:lnTo>
                    <a:pt x="0" y="150"/>
                  </a:lnTo>
                  <a:lnTo>
                    <a:pt x="14" y="32"/>
                  </a:lnTo>
                  <a:close/>
                </a:path>
              </a:pathLst>
            </a:custGeom>
            <a:solidFill>
              <a:srgbClr val="FFE5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715"/>
            <p:cNvSpPr>
              <a:spLocks/>
            </p:cNvSpPr>
            <p:nvPr/>
          </p:nvSpPr>
          <p:spPr bwMode="auto">
            <a:xfrm>
              <a:off x="2935" y="2967"/>
              <a:ext cx="36" cy="13"/>
            </a:xfrm>
            <a:custGeom>
              <a:avLst/>
              <a:gdLst>
                <a:gd name="T0" fmla="*/ 12 w 105"/>
                <a:gd name="T1" fmla="*/ 0 h 42"/>
                <a:gd name="T2" fmla="*/ 0 w 105"/>
                <a:gd name="T3" fmla="*/ 3 h 42"/>
                <a:gd name="T4" fmla="*/ 12 w 105"/>
                <a:gd name="T5" fmla="*/ 4 h 42"/>
                <a:gd name="T6" fmla="*/ 12 w 105"/>
                <a:gd name="T7" fmla="*/ 0 h 42"/>
                <a:gd name="T8" fmla="*/ 12 w 105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42"/>
                <a:gd name="T17" fmla="*/ 105 w 10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42">
                  <a:moveTo>
                    <a:pt x="99" y="0"/>
                  </a:moveTo>
                  <a:lnTo>
                    <a:pt x="0" y="31"/>
                  </a:lnTo>
                  <a:lnTo>
                    <a:pt x="105" y="4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716"/>
            <p:cNvSpPr>
              <a:spLocks/>
            </p:cNvSpPr>
            <p:nvPr/>
          </p:nvSpPr>
          <p:spPr bwMode="auto">
            <a:xfrm>
              <a:off x="2944" y="2988"/>
              <a:ext cx="27" cy="10"/>
            </a:xfrm>
            <a:custGeom>
              <a:avLst/>
              <a:gdLst>
                <a:gd name="T0" fmla="*/ 8 w 84"/>
                <a:gd name="T1" fmla="*/ 0 h 34"/>
                <a:gd name="T2" fmla="*/ 0 w 84"/>
                <a:gd name="T3" fmla="*/ 1 h 34"/>
                <a:gd name="T4" fmla="*/ 9 w 84"/>
                <a:gd name="T5" fmla="*/ 3 h 34"/>
                <a:gd name="T6" fmla="*/ 8 w 84"/>
                <a:gd name="T7" fmla="*/ 0 h 34"/>
                <a:gd name="T8" fmla="*/ 8 w 8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4"/>
                <a:gd name="T17" fmla="*/ 84 w 8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4">
                  <a:moveTo>
                    <a:pt x="78" y="0"/>
                  </a:moveTo>
                  <a:lnTo>
                    <a:pt x="0" y="15"/>
                  </a:lnTo>
                  <a:lnTo>
                    <a:pt x="84" y="3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717"/>
            <p:cNvSpPr>
              <a:spLocks/>
            </p:cNvSpPr>
            <p:nvPr/>
          </p:nvSpPr>
          <p:spPr bwMode="auto">
            <a:xfrm>
              <a:off x="2946" y="3004"/>
              <a:ext cx="29" cy="12"/>
            </a:xfrm>
            <a:custGeom>
              <a:avLst/>
              <a:gdLst>
                <a:gd name="T0" fmla="*/ 9 w 83"/>
                <a:gd name="T1" fmla="*/ 0 h 38"/>
                <a:gd name="T2" fmla="*/ 0 w 83"/>
                <a:gd name="T3" fmla="*/ 2 h 38"/>
                <a:gd name="T4" fmla="*/ 10 w 83"/>
                <a:gd name="T5" fmla="*/ 4 h 38"/>
                <a:gd name="T6" fmla="*/ 9 w 83"/>
                <a:gd name="T7" fmla="*/ 0 h 38"/>
                <a:gd name="T8" fmla="*/ 9 w 8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38"/>
                <a:gd name="T17" fmla="*/ 83 w 8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38">
                  <a:moveTo>
                    <a:pt x="76" y="0"/>
                  </a:moveTo>
                  <a:lnTo>
                    <a:pt x="0" y="23"/>
                  </a:lnTo>
                  <a:lnTo>
                    <a:pt x="83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718"/>
            <p:cNvSpPr>
              <a:spLocks/>
            </p:cNvSpPr>
            <p:nvPr/>
          </p:nvSpPr>
          <p:spPr bwMode="auto">
            <a:xfrm>
              <a:off x="3149" y="3031"/>
              <a:ext cx="31" cy="12"/>
            </a:xfrm>
            <a:custGeom>
              <a:avLst/>
              <a:gdLst>
                <a:gd name="T0" fmla="*/ 9 w 95"/>
                <a:gd name="T1" fmla="*/ 0 h 38"/>
                <a:gd name="T2" fmla="*/ 0 w 95"/>
                <a:gd name="T3" fmla="*/ 3 h 38"/>
                <a:gd name="T4" fmla="*/ 10 w 95"/>
                <a:gd name="T5" fmla="*/ 4 h 38"/>
                <a:gd name="T6" fmla="*/ 9 w 95"/>
                <a:gd name="T7" fmla="*/ 0 h 38"/>
                <a:gd name="T8" fmla="*/ 9 w 95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38"/>
                <a:gd name="T17" fmla="*/ 95 w 95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38">
                  <a:moveTo>
                    <a:pt x="88" y="0"/>
                  </a:moveTo>
                  <a:lnTo>
                    <a:pt x="0" y="25"/>
                  </a:lnTo>
                  <a:lnTo>
                    <a:pt x="95" y="3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719"/>
            <p:cNvSpPr>
              <a:spLocks/>
            </p:cNvSpPr>
            <p:nvPr/>
          </p:nvSpPr>
          <p:spPr bwMode="auto">
            <a:xfrm>
              <a:off x="2763" y="2875"/>
              <a:ext cx="149" cy="12"/>
            </a:xfrm>
            <a:custGeom>
              <a:avLst/>
              <a:gdLst>
                <a:gd name="T0" fmla="*/ 0 w 441"/>
                <a:gd name="T1" fmla="*/ 4 h 39"/>
                <a:gd name="T2" fmla="*/ 0 w 441"/>
                <a:gd name="T3" fmla="*/ 1 h 39"/>
                <a:gd name="T4" fmla="*/ 3 w 441"/>
                <a:gd name="T5" fmla="*/ 0 h 39"/>
                <a:gd name="T6" fmla="*/ 7 w 441"/>
                <a:gd name="T7" fmla="*/ 0 h 39"/>
                <a:gd name="T8" fmla="*/ 12 w 441"/>
                <a:gd name="T9" fmla="*/ 1 h 39"/>
                <a:gd name="T10" fmla="*/ 18 w 441"/>
                <a:gd name="T11" fmla="*/ 2 h 39"/>
                <a:gd name="T12" fmla="*/ 23 w 441"/>
                <a:gd name="T13" fmla="*/ 2 h 39"/>
                <a:gd name="T14" fmla="*/ 26 w 441"/>
                <a:gd name="T15" fmla="*/ 2 h 39"/>
                <a:gd name="T16" fmla="*/ 30 w 441"/>
                <a:gd name="T17" fmla="*/ 2 h 39"/>
                <a:gd name="T18" fmla="*/ 34 w 441"/>
                <a:gd name="T19" fmla="*/ 2 h 39"/>
                <a:gd name="T20" fmla="*/ 38 w 441"/>
                <a:gd name="T21" fmla="*/ 2 h 39"/>
                <a:gd name="T22" fmla="*/ 42 w 441"/>
                <a:gd name="T23" fmla="*/ 2 h 39"/>
                <a:gd name="T24" fmla="*/ 46 w 441"/>
                <a:gd name="T25" fmla="*/ 0 h 39"/>
                <a:gd name="T26" fmla="*/ 49 w 441"/>
                <a:gd name="T27" fmla="*/ 0 h 39"/>
                <a:gd name="T28" fmla="*/ 50 w 441"/>
                <a:gd name="T29" fmla="*/ 2 h 39"/>
                <a:gd name="T30" fmla="*/ 50 w 441"/>
                <a:gd name="T31" fmla="*/ 3 h 39"/>
                <a:gd name="T32" fmla="*/ 47 w 441"/>
                <a:gd name="T33" fmla="*/ 4 h 39"/>
                <a:gd name="T34" fmla="*/ 40 w 441"/>
                <a:gd name="T35" fmla="*/ 4 h 39"/>
                <a:gd name="T36" fmla="*/ 21 w 441"/>
                <a:gd name="T37" fmla="*/ 4 h 39"/>
                <a:gd name="T38" fmla="*/ 7 w 441"/>
                <a:gd name="T39" fmla="*/ 4 h 39"/>
                <a:gd name="T40" fmla="*/ 0 w 441"/>
                <a:gd name="T41" fmla="*/ 4 h 39"/>
                <a:gd name="T42" fmla="*/ 0 w 441"/>
                <a:gd name="T43" fmla="*/ 4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1"/>
                <a:gd name="T67" fmla="*/ 0 h 39"/>
                <a:gd name="T68" fmla="*/ 441 w 441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1" h="39">
                  <a:moveTo>
                    <a:pt x="0" y="39"/>
                  </a:moveTo>
                  <a:lnTo>
                    <a:pt x="2" y="9"/>
                  </a:lnTo>
                  <a:lnTo>
                    <a:pt x="28" y="1"/>
                  </a:lnTo>
                  <a:lnTo>
                    <a:pt x="63" y="0"/>
                  </a:lnTo>
                  <a:lnTo>
                    <a:pt x="108" y="9"/>
                  </a:lnTo>
                  <a:lnTo>
                    <a:pt x="158" y="22"/>
                  </a:lnTo>
                  <a:lnTo>
                    <a:pt x="198" y="17"/>
                  </a:lnTo>
                  <a:lnTo>
                    <a:pt x="228" y="17"/>
                  </a:lnTo>
                  <a:lnTo>
                    <a:pt x="266" y="24"/>
                  </a:lnTo>
                  <a:lnTo>
                    <a:pt x="300" y="26"/>
                  </a:lnTo>
                  <a:lnTo>
                    <a:pt x="333" y="26"/>
                  </a:lnTo>
                  <a:lnTo>
                    <a:pt x="363" y="17"/>
                  </a:lnTo>
                  <a:lnTo>
                    <a:pt x="405" y="0"/>
                  </a:lnTo>
                  <a:lnTo>
                    <a:pt x="431" y="0"/>
                  </a:lnTo>
                  <a:lnTo>
                    <a:pt x="441" y="15"/>
                  </a:lnTo>
                  <a:lnTo>
                    <a:pt x="437" y="32"/>
                  </a:lnTo>
                  <a:lnTo>
                    <a:pt x="407" y="39"/>
                  </a:lnTo>
                  <a:lnTo>
                    <a:pt x="346" y="38"/>
                  </a:lnTo>
                  <a:lnTo>
                    <a:pt x="184" y="39"/>
                  </a:lnTo>
                  <a:lnTo>
                    <a:pt x="59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720"/>
            <p:cNvSpPr>
              <a:spLocks/>
            </p:cNvSpPr>
            <p:nvPr/>
          </p:nvSpPr>
          <p:spPr bwMode="auto">
            <a:xfrm>
              <a:off x="2765" y="2878"/>
              <a:ext cx="85" cy="7"/>
            </a:xfrm>
            <a:custGeom>
              <a:avLst/>
              <a:gdLst>
                <a:gd name="T0" fmla="*/ 29 w 249"/>
                <a:gd name="T1" fmla="*/ 2 h 25"/>
                <a:gd name="T2" fmla="*/ 26 w 249"/>
                <a:gd name="T3" fmla="*/ 1 h 25"/>
                <a:gd name="T4" fmla="*/ 24 w 249"/>
                <a:gd name="T5" fmla="*/ 1 h 25"/>
                <a:gd name="T6" fmla="*/ 20 w 249"/>
                <a:gd name="T7" fmla="*/ 1 h 25"/>
                <a:gd name="T8" fmla="*/ 18 w 249"/>
                <a:gd name="T9" fmla="*/ 2 h 25"/>
                <a:gd name="T10" fmla="*/ 16 w 249"/>
                <a:gd name="T11" fmla="*/ 1 h 25"/>
                <a:gd name="T12" fmla="*/ 13 w 249"/>
                <a:gd name="T13" fmla="*/ 1 h 25"/>
                <a:gd name="T14" fmla="*/ 9 w 249"/>
                <a:gd name="T15" fmla="*/ 0 h 25"/>
                <a:gd name="T16" fmla="*/ 6 w 249"/>
                <a:gd name="T17" fmla="*/ 0 h 25"/>
                <a:gd name="T18" fmla="*/ 3 w 249"/>
                <a:gd name="T19" fmla="*/ 0 h 25"/>
                <a:gd name="T20" fmla="*/ 0 w 249"/>
                <a:gd name="T21" fmla="*/ 1 h 25"/>
                <a:gd name="T22" fmla="*/ 0 w 249"/>
                <a:gd name="T23" fmla="*/ 1 h 25"/>
                <a:gd name="T24" fmla="*/ 1 w 249"/>
                <a:gd name="T25" fmla="*/ 2 h 25"/>
                <a:gd name="T26" fmla="*/ 4 w 249"/>
                <a:gd name="T27" fmla="*/ 2 h 25"/>
                <a:gd name="T28" fmla="*/ 8 w 249"/>
                <a:gd name="T29" fmla="*/ 1 h 25"/>
                <a:gd name="T30" fmla="*/ 11 w 249"/>
                <a:gd name="T31" fmla="*/ 1 h 25"/>
                <a:gd name="T32" fmla="*/ 13 w 249"/>
                <a:gd name="T33" fmla="*/ 2 h 25"/>
                <a:gd name="T34" fmla="*/ 15 w 249"/>
                <a:gd name="T35" fmla="*/ 2 h 25"/>
                <a:gd name="T36" fmla="*/ 18 w 249"/>
                <a:gd name="T37" fmla="*/ 2 h 25"/>
                <a:gd name="T38" fmla="*/ 20 w 249"/>
                <a:gd name="T39" fmla="*/ 2 h 25"/>
                <a:gd name="T40" fmla="*/ 23 w 249"/>
                <a:gd name="T41" fmla="*/ 1 h 25"/>
                <a:gd name="T42" fmla="*/ 25 w 249"/>
                <a:gd name="T43" fmla="*/ 2 h 25"/>
                <a:gd name="T44" fmla="*/ 27 w 249"/>
                <a:gd name="T45" fmla="*/ 2 h 25"/>
                <a:gd name="T46" fmla="*/ 29 w 249"/>
                <a:gd name="T47" fmla="*/ 2 h 25"/>
                <a:gd name="T48" fmla="*/ 29 w 249"/>
                <a:gd name="T49" fmla="*/ 2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9"/>
                <a:gd name="T76" fmla="*/ 0 h 25"/>
                <a:gd name="T77" fmla="*/ 249 w 249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9" h="25">
                  <a:moveTo>
                    <a:pt x="249" y="21"/>
                  </a:moveTo>
                  <a:lnTo>
                    <a:pt x="226" y="17"/>
                  </a:lnTo>
                  <a:lnTo>
                    <a:pt x="203" y="11"/>
                  </a:lnTo>
                  <a:lnTo>
                    <a:pt x="174" y="15"/>
                  </a:lnTo>
                  <a:lnTo>
                    <a:pt x="157" y="21"/>
                  </a:lnTo>
                  <a:lnTo>
                    <a:pt x="138" y="19"/>
                  </a:lnTo>
                  <a:lnTo>
                    <a:pt x="115" y="11"/>
                  </a:lnTo>
                  <a:lnTo>
                    <a:pt x="77" y="4"/>
                  </a:lnTo>
                  <a:lnTo>
                    <a:pt x="51" y="0"/>
                  </a:lnTo>
                  <a:lnTo>
                    <a:pt x="24" y="0"/>
                  </a:lnTo>
                  <a:lnTo>
                    <a:pt x="1" y="8"/>
                  </a:lnTo>
                  <a:lnTo>
                    <a:pt x="0" y="17"/>
                  </a:lnTo>
                  <a:lnTo>
                    <a:pt x="7" y="23"/>
                  </a:lnTo>
                  <a:lnTo>
                    <a:pt x="38" y="23"/>
                  </a:lnTo>
                  <a:lnTo>
                    <a:pt x="66" y="17"/>
                  </a:lnTo>
                  <a:lnTo>
                    <a:pt x="93" y="17"/>
                  </a:lnTo>
                  <a:lnTo>
                    <a:pt x="110" y="21"/>
                  </a:lnTo>
                  <a:lnTo>
                    <a:pt x="125" y="25"/>
                  </a:lnTo>
                  <a:lnTo>
                    <a:pt x="154" y="25"/>
                  </a:lnTo>
                  <a:lnTo>
                    <a:pt x="176" y="21"/>
                  </a:lnTo>
                  <a:lnTo>
                    <a:pt x="195" y="19"/>
                  </a:lnTo>
                  <a:lnTo>
                    <a:pt x="214" y="23"/>
                  </a:lnTo>
                  <a:lnTo>
                    <a:pt x="231" y="25"/>
                  </a:lnTo>
                  <a:lnTo>
                    <a:pt x="249" y="21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" name="Picture 7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0800" y="4562475"/>
            <a:ext cx="14446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Optimal Substructure Property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50950"/>
            <a:ext cx="9051925" cy="4633913"/>
          </a:xfrm>
        </p:spPr>
        <p:txBody>
          <a:bodyPr/>
          <a:lstStyle/>
          <a:p>
            <a:pPr eaLnBrk="1" hangingPunct="1"/>
            <a:r>
              <a:rPr lang="en-US" sz="2600"/>
              <a:t>Both problems exhibit the optimal substructure property.</a:t>
            </a:r>
          </a:p>
          <a:p>
            <a:pPr eaLnBrk="1" hangingPunct="1"/>
            <a:r>
              <a:rPr lang="en-US" sz="2600"/>
              <a:t>To show this for both the problems, consider the most valuable load weighing at most </a:t>
            </a:r>
            <a:r>
              <a:rPr lang="en-US" sz="2600" i="1"/>
              <a:t>W</a:t>
            </a:r>
            <a:r>
              <a:rPr lang="en-US" sz="2600"/>
              <a:t> pounds</a:t>
            </a:r>
          </a:p>
          <a:p>
            <a:pPr lvl="1" eaLnBrk="1" hangingPunct="1"/>
            <a:r>
              <a:rPr lang="en-US" sz="2400"/>
              <a:t>Q: If we remove item </a:t>
            </a:r>
            <a:r>
              <a:rPr lang="en-US" sz="2400" i="1"/>
              <a:t>j</a:t>
            </a:r>
            <a:r>
              <a:rPr lang="en-US" sz="2400"/>
              <a:t> from the load, what do we know about the remaining load?</a:t>
            </a:r>
          </a:p>
          <a:p>
            <a:pPr lvl="1" eaLnBrk="1" hangingPunct="1"/>
            <a:r>
              <a:rPr lang="en-US" sz="2400"/>
              <a:t>A: The remaining load must be the most valuable load weighing at most </a:t>
            </a:r>
            <a:r>
              <a:rPr lang="en-US" sz="2400" i="1"/>
              <a:t>W</a:t>
            </a:r>
            <a:r>
              <a:rPr lang="en-US" sz="2400"/>
              <a:t> - </a:t>
            </a:r>
            <a:r>
              <a:rPr lang="en-US" sz="2400" i="1"/>
              <a:t>w</a:t>
            </a:r>
            <a:r>
              <a:rPr lang="en-US" sz="2400" i="1" baseline="-25000"/>
              <a:t>j</a:t>
            </a:r>
            <a:r>
              <a:rPr lang="en-US" sz="2400" i="1"/>
              <a:t> </a:t>
            </a:r>
            <a:r>
              <a:rPr lang="en-US" sz="2400"/>
              <a:t>that the thief could take from the </a:t>
            </a:r>
            <a:r>
              <a:rPr lang="en-US" sz="2400" i="1"/>
              <a:t>n</a:t>
            </a:r>
            <a:r>
              <a:rPr lang="en-US" sz="2400"/>
              <a:t>-1 original items excluding item </a:t>
            </a:r>
            <a:r>
              <a:rPr lang="en-US" sz="2400" i="1"/>
              <a:t>j</a:t>
            </a:r>
            <a:r>
              <a:rPr lang="en-US" sz="2400"/>
              <a:t>.</a:t>
            </a:r>
          </a:p>
        </p:txBody>
      </p:sp>
      <p:grpSp>
        <p:nvGrpSpPr>
          <p:cNvPr id="6148" name="Group 154"/>
          <p:cNvGrpSpPr>
            <a:grpSpLocks/>
          </p:cNvGrpSpPr>
          <p:nvPr/>
        </p:nvGrpSpPr>
        <p:grpSpPr bwMode="auto">
          <a:xfrm>
            <a:off x="577850" y="4891088"/>
            <a:ext cx="2914650" cy="1611312"/>
            <a:chOff x="778" y="1529"/>
            <a:chExt cx="1836" cy="1015"/>
          </a:xfrm>
        </p:grpSpPr>
        <p:grpSp>
          <p:nvGrpSpPr>
            <p:cNvPr id="6297" name="Group 155"/>
            <p:cNvGrpSpPr>
              <a:grpSpLocks/>
            </p:cNvGrpSpPr>
            <p:nvPr/>
          </p:nvGrpSpPr>
          <p:grpSpPr bwMode="auto">
            <a:xfrm>
              <a:off x="1632" y="1529"/>
              <a:ext cx="982" cy="1015"/>
              <a:chOff x="3975" y="1304"/>
              <a:chExt cx="982" cy="1015"/>
            </a:xfrm>
          </p:grpSpPr>
          <p:sp>
            <p:nvSpPr>
              <p:cNvPr id="6400" name="Freeform 156"/>
              <p:cNvSpPr>
                <a:spLocks/>
              </p:cNvSpPr>
              <p:nvPr/>
            </p:nvSpPr>
            <p:spPr bwMode="auto">
              <a:xfrm>
                <a:off x="4286" y="2218"/>
                <a:ext cx="164" cy="87"/>
              </a:xfrm>
              <a:custGeom>
                <a:avLst/>
                <a:gdLst>
                  <a:gd name="T0" fmla="*/ 0 w 329"/>
                  <a:gd name="T1" fmla="*/ 6 h 173"/>
                  <a:gd name="T2" fmla="*/ 76 w 329"/>
                  <a:gd name="T3" fmla="*/ 0 h 173"/>
                  <a:gd name="T4" fmla="*/ 82 w 329"/>
                  <a:gd name="T5" fmla="*/ 35 h 173"/>
                  <a:gd name="T6" fmla="*/ 4 w 329"/>
                  <a:gd name="T7" fmla="*/ 44 h 173"/>
                  <a:gd name="T8" fmla="*/ 0 w 329"/>
                  <a:gd name="T9" fmla="*/ 22 h 173"/>
                  <a:gd name="T10" fmla="*/ 0 w 329"/>
                  <a:gd name="T11" fmla="*/ 6 h 173"/>
                  <a:gd name="T12" fmla="*/ 0 w 329"/>
                  <a:gd name="T13" fmla="*/ 6 h 1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9"/>
                  <a:gd name="T22" fmla="*/ 0 h 173"/>
                  <a:gd name="T23" fmla="*/ 329 w 329"/>
                  <a:gd name="T24" fmla="*/ 173 h 17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9" h="173">
                    <a:moveTo>
                      <a:pt x="0" y="23"/>
                    </a:moveTo>
                    <a:lnTo>
                      <a:pt x="306" y="0"/>
                    </a:lnTo>
                    <a:lnTo>
                      <a:pt x="329" y="137"/>
                    </a:lnTo>
                    <a:lnTo>
                      <a:pt x="16" y="173"/>
                    </a:lnTo>
                    <a:lnTo>
                      <a:pt x="0" y="8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Freeform 157"/>
              <p:cNvSpPr>
                <a:spLocks/>
              </p:cNvSpPr>
              <p:nvPr/>
            </p:nvSpPr>
            <p:spPr bwMode="auto">
              <a:xfrm>
                <a:off x="4229" y="2053"/>
                <a:ext cx="57" cy="216"/>
              </a:xfrm>
              <a:custGeom>
                <a:avLst/>
                <a:gdLst>
                  <a:gd name="T0" fmla="*/ 4 w 114"/>
                  <a:gd name="T1" fmla="*/ 0 h 433"/>
                  <a:gd name="T2" fmla="*/ 0 w 114"/>
                  <a:gd name="T3" fmla="*/ 23 h 433"/>
                  <a:gd name="T4" fmla="*/ 7 w 114"/>
                  <a:gd name="T5" fmla="*/ 70 h 433"/>
                  <a:gd name="T6" fmla="*/ 24 w 114"/>
                  <a:gd name="T7" fmla="*/ 108 h 433"/>
                  <a:gd name="T8" fmla="*/ 29 w 114"/>
                  <a:gd name="T9" fmla="*/ 81 h 433"/>
                  <a:gd name="T10" fmla="*/ 4 w 114"/>
                  <a:gd name="T11" fmla="*/ 0 h 433"/>
                  <a:gd name="T12" fmla="*/ 4 w 114"/>
                  <a:gd name="T13" fmla="*/ 0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4"/>
                  <a:gd name="T22" fmla="*/ 0 h 433"/>
                  <a:gd name="T23" fmla="*/ 114 w 114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4" h="433">
                    <a:moveTo>
                      <a:pt x="14" y="0"/>
                    </a:moveTo>
                    <a:lnTo>
                      <a:pt x="0" y="95"/>
                    </a:lnTo>
                    <a:lnTo>
                      <a:pt x="25" y="283"/>
                    </a:lnTo>
                    <a:lnTo>
                      <a:pt x="95" y="433"/>
                    </a:lnTo>
                    <a:lnTo>
                      <a:pt x="114" y="3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2" name="Freeform 158"/>
              <p:cNvSpPr>
                <a:spLocks/>
              </p:cNvSpPr>
              <p:nvPr/>
            </p:nvSpPr>
            <p:spPr bwMode="auto">
              <a:xfrm>
                <a:off x="4236" y="2049"/>
                <a:ext cx="208" cy="181"/>
              </a:xfrm>
              <a:custGeom>
                <a:avLst/>
                <a:gdLst>
                  <a:gd name="T0" fmla="*/ 0 w 416"/>
                  <a:gd name="T1" fmla="*/ 0 h 363"/>
                  <a:gd name="T2" fmla="*/ 25 w 416"/>
                  <a:gd name="T3" fmla="*/ 90 h 363"/>
                  <a:gd name="T4" fmla="*/ 104 w 416"/>
                  <a:gd name="T5" fmla="*/ 85 h 363"/>
                  <a:gd name="T6" fmla="*/ 100 w 416"/>
                  <a:gd name="T7" fmla="*/ 41 h 363"/>
                  <a:gd name="T8" fmla="*/ 71 w 416"/>
                  <a:gd name="T9" fmla="*/ 50 h 363"/>
                  <a:gd name="T10" fmla="*/ 21 w 416"/>
                  <a:gd name="T11" fmla="*/ 6 h 363"/>
                  <a:gd name="T12" fmla="*/ 0 w 416"/>
                  <a:gd name="T13" fmla="*/ 0 h 363"/>
                  <a:gd name="T14" fmla="*/ 0 w 416"/>
                  <a:gd name="T15" fmla="*/ 0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6"/>
                  <a:gd name="T25" fmla="*/ 0 h 363"/>
                  <a:gd name="T26" fmla="*/ 416 w 416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6" h="363">
                    <a:moveTo>
                      <a:pt x="0" y="0"/>
                    </a:moveTo>
                    <a:lnTo>
                      <a:pt x="100" y="363"/>
                    </a:lnTo>
                    <a:lnTo>
                      <a:pt x="416" y="342"/>
                    </a:lnTo>
                    <a:lnTo>
                      <a:pt x="397" y="167"/>
                    </a:lnTo>
                    <a:lnTo>
                      <a:pt x="283" y="201"/>
                    </a:lnTo>
                    <a:lnTo>
                      <a:pt x="83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3" name="Freeform 159"/>
              <p:cNvSpPr>
                <a:spLocks/>
              </p:cNvSpPr>
              <p:nvPr/>
            </p:nvSpPr>
            <p:spPr bwMode="auto">
              <a:xfrm>
                <a:off x="4366" y="2020"/>
                <a:ext cx="128" cy="133"/>
              </a:xfrm>
              <a:custGeom>
                <a:avLst/>
                <a:gdLst>
                  <a:gd name="T0" fmla="*/ 0 w 255"/>
                  <a:gd name="T1" fmla="*/ 22 h 266"/>
                  <a:gd name="T2" fmla="*/ 60 w 255"/>
                  <a:gd name="T3" fmla="*/ 0 h 266"/>
                  <a:gd name="T4" fmla="*/ 64 w 255"/>
                  <a:gd name="T5" fmla="*/ 43 h 266"/>
                  <a:gd name="T6" fmla="*/ 5 w 255"/>
                  <a:gd name="T7" fmla="*/ 67 h 266"/>
                  <a:gd name="T8" fmla="*/ 0 w 255"/>
                  <a:gd name="T9" fmla="*/ 22 h 266"/>
                  <a:gd name="T10" fmla="*/ 0 w 255"/>
                  <a:gd name="T11" fmla="*/ 22 h 2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5"/>
                  <a:gd name="T19" fmla="*/ 0 h 266"/>
                  <a:gd name="T20" fmla="*/ 255 w 255"/>
                  <a:gd name="T21" fmla="*/ 266 h 2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5" h="266">
                    <a:moveTo>
                      <a:pt x="0" y="89"/>
                    </a:moveTo>
                    <a:lnTo>
                      <a:pt x="239" y="0"/>
                    </a:lnTo>
                    <a:lnTo>
                      <a:pt x="255" y="173"/>
                    </a:lnTo>
                    <a:lnTo>
                      <a:pt x="17" y="266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4" name="Freeform 160"/>
              <p:cNvSpPr>
                <a:spLocks/>
              </p:cNvSpPr>
              <p:nvPr/>
            </p:nvSpPr>
            <p:spPr bwMode="auto">
              <a:xfrm>
                <a:off x="4216" y="1941"/>
                <a:ext cx="165" cy="205"/>
              </a:xfrm>
              <a:custGeom>
                <a:avLst/>
                <a:gdLst>
                  <a:gd name="T0" fmla="*/ 0 w 328"/>
                  <a:gd name="T1" fmla="*/ 0 h 411"/>
                  <a:gd name="T2" fmla="*/ 3 w 328"/>
                  <a:gd name="T3" fmla="*/ 44 h 411"/>
                  <a:gd name="T4" fmla="*/ 83 w 328"/>
                  <a:gd name="T5" fmla="*/ 102 h 411"/>
                  <a:gd name="T6" fmla="*/ 78 w 328"/>
                  <a:gd name="T7" fmla="*/ 62 h 411"/>
                  <a:gd name="T8" fmla="*/ 0 w 328"/>
                  <a:gd name="T9" fmla="*/ 0 h 411"/>
                  <a:gd name="T10" fmla="*/ 0 w 328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411"/>
                  <a:gd name="T20" fmla="*/ 328 w 328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411">
                    <a:moveTo>
                      <a:pt x="0" y="0"/>
                    </a:moveTo>
                    <a:lnTo>
                      <a:pt x="9" y="179"/>
                    </a:lnTo>
                    <a:lnTo>
                      <a:pt x="328" y="411"/>
                    </a:lnTo>
                    <a:lnTo>
                      <a:pt x="309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5" name="Freeform 161"/>
              <p:cNvSpPr>
                <a:spLocks/>
              </p:cNvSpPr>
              <p:nvPr/>
            </p:nvSpPr>
            <p:spPr bwMode="auto">
              <a:xfrm>
                <a:off x="4216" y="1872"/>
                <a:ext cx="270" cy="196"/>
              </a:xfrm>
              <a:custGeom>
                <a:avLst/>
                <a:gdLst>
                  <a:gd name="T0" fmla="*/ 0 w 539"/>
                  <a:gd name="T1" fmla="*/ 30 h 391"/>
                  <a:gd name="T2" fmla="*/ 63 w 539"/>
                  <a:gd name="T3" fmla="*/ 0 h 391"/>
                  <a:gd name="T4" fmla="*/ 135 w 539"/>
                  <a:gd name="T5" fmla="*/ 72 h 391"/>
                  <a:gd name="T6" fmla="*/ 75 w 539"/>
                  <a:gd name="T7" fmla="*/ 98 h 391"/>
                  <a:gd name="T8" fmla="*/ 0 w 539"/>
                  <a:gd name="T9" fmla="*/ 30 h 391"/>
                  <a:gd name="T10" fmla="*/ 0 w 539"/>
                  <a:gd name="T11" fmla="*/ 30 h 3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9"/>
                  <a:gd name="T19" fmla="*/ 0 h 391"/>
                  <a:gd name="T20" fmla="*/ 539 w 539"/>
                  <a:gd name="T21" fmla="*/ 391 h 3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9" h="391">
                    <a:moveTo>
                      <a:pt x="0" y="117"/>
                    </a:moveTo>
                    <a:lnTo>
                      <a:pt x="249" y="0"/>
                    </a:lnTo>
                    <a:lnTo>
                      <a:pt x="539" y="288"/>
                    </a:lnTo>
                    <a:lnTo>
                      <a:pt x="300" y="391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6" name="Freeform 162"/>
              <p:cNvSpPr>
                <a:spLocks/>
              </p:cNvSpPr>
              <p:nvPr/>
            </p:nvSpPr>
            <p:spPr bwMode="auto">
              <a:xfrm>
                <a:off x="4034" y="1764"/>
                <a:ext cx="316" cy="267"/>
              </a:xfrm>
              <a:custGeom>
                <a:avLst/>
                <a:gdLst>
                  <a:gd name="T0" fmla="*/ 0 w 633"/>
                  <a:gd name="T1" fmla="*/ 13 h 534"/>
                  <a:gd name="T2" fmla="*/ 9 w 633"/>
                  <a:gd name="T3" fmla="*/ 60 h 534"/>
                  <a:gd name="T4" fmla="*/ 22 w 633"/>
                  <a:gd name="T5" fmla="*/ 110 h 534"/>
                  <a:gd name="T6" fmla="*/ 32 w 633"/>
                  <a:gd name="T7" fmla="*/ 121 h 534"/>
                  <a:gd name="T8" fmla="*/ 55 w 633"/>
                  <a:gd name="T9" fmla="*/ 131 h 534"/>
                  <a:gd name="T10" fmla="*/ 80 w 633"/>
                  <a:gd name="T11" fmla="*/ 134 h 534"/>
                  <a:gd name="T12" fmla="*/ 93 w 633"/>
                  <a:gd name="T13" fmla="*/ 130 h 534"/>
                  <a:gd name="T14" fmla="*/ 93 w 633"/>
                  <a:gd name="T15" fmla="*/ 80 h 534"/>
                  <a:gd name="T16" fmla="*/ 151 w 633"/>
                  <a:gd name="T17" fmla="*/ 56 h 534"/>
                  <a:gd name="T18" fmla="*/ 145 w 633"/>
                  <a:gd name="T19" fmla="*/ 31 h 534"/>
                  <a:gd name="T20" fmla="*/ 156 w 633"/>
                  <a:gd name="T21" fmla="*/ 26 h 534"/>
                  <a:gd name="T22" fmla="*/ 158 w 633"/>
                  <a:gd name="T23" fmla="*/ 0 h 534"/>
                  <a:gd name="T24" fmla="*/ 140 w 633"/>
                  <a:gd name="T25" fmla="*/ 15 h 534"/>
                  <a:gd name="T26" fmla="*/ 99 w 633"/>
                  <a:gd name="T27" fmla="*/ 29 h 534"/>
                  <a:gd name="T28" fmla="*/ 61 w 633"/>
                  <a:gd name="T29" fmla="*/ 31 h 534"/>
                  <a:gd name="T30" fmla="*/ 35 w 633"/>
                  <a:gd name="T31" fmla="*/ 30 h 534"/>
                  <a:gd name="T32" fmla="*/ 16 w 633"/>
                  <a:gd name="T33" fmla="*/ 24 h 534"/>
                  <a:gd name="T34" fmla="*/ 0 w 633"/>
                  <a:gd name="T35" fmla="*/ 13 h 534"/>
                  <a:gd name="T36" fmla="*/ 0 w 633"/>
                  <a:gd name="T37" fmla="*/ 13 h 5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33"/>
                  <a:gd name="T58" fmla="*/ 0 h 534"/>
                  <a:gd name="T59" fmla="*/ 633 w 633"/>
                  <a:gd name="T60" fmla="*/ 534 h 5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33" h="534">
                    <a:moveTo>
                      <a:pt x="0" y="55"/>
                    </a:moveTo>
                    <a:lnTo>
                      <a:pt x="38" y="243"/>
                    </a:lnTo>
                    <a:lnTo>
                      <a:pt x="91" y="441"/>
                    </a:lnTo>
                    <a:lnTo>
                      <a:pt x="131" y="486"/>
                    </a:lnTo>
                    <a:lnTo>
                      <a:pt x="220" y="524"/>
                    </a:lnTo>
                    <a:lnTo>
                      <a:pt x="321" y="534"/>
                    </a:lnTo>
                    <a:lnTo>
                      <a:pt x="372" y="517"/>
                    </a:lnTo>
                    <a:lnTo>
                      <a:pt x="374" y="321"/>
                    </a:lnTo>
                    <a:lnTo>
                      <a:pt x="606" y="224"/>
                    </a:lnTo>
                    <a:lnTo>
                      <a:pt x="583" y="125"/>
                    </a:lnTo>
                    <a:lnTo>
                      <a:pt x="627" y="106"/>
                    </a:lnTo>
                    <a:lnTo>
                      <a:pt x="633" y="0"/>
                    </a:lnTo>
                    <a:lnTo>
                      <a:pt x="560" y="63"/>
                    </a:lnTo>
                    <a:lnTo>
                      <a:pt x="399" y="116"/>
                    </a:lnTo>
                    <a:lnTo>
                      <a:pt x="247" y="125"/>
                    </a:lnTo>
                    <a:lnTo>
                      <a:pt x="142" y="123"/>
                    </a:lnTo>
                    <a:lnTo>
                      <a:pt x="66" y="97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7" name="Freeform 163"/>
              <p:cNvSpPr>
                <a:spLocks/>
              </p:cNvSpPr>
              <p:nvPr/>
            </p:nvSpPr>
            <p:spPr bwMode="auto">
              <a:xfrm>
                <a:off x="4020" y="1687"/>
                <a:ext cx="327" cy="142"/>
              </a:xfrm>
              <a:custGeom>
                <a:avLst/>
                <a:gdLst>
                  <a:gd name="T0" fmla="*/ 0 w 656"/>
                  <a:gd name="T1" fmla="*/ 43 h 283"/>
                  <a:gd name="T2" fmla="*/ 1 w 656"/>
                  <a:gd name="T3" fmla="*/ 29 h 283"/>
                  <a:gd name="T4" fmla="*/ 14 w 656"/>
                  <a:gd name="T5" fmla="*/ 14 h 283"/>
                  <a:gd name="T6" fmla="*/ 43 w 656"/>
                  <a:gd name="T7" fmla="*/ 3 h 283"/>
                  <a:gd name="T8" fmla="*/ 81 w 656"/>
                  <a:gd name="T9" fmla="*/ 0 h 283"/>
                  <a:gd name="T10" fmla="*/ 115 w 656"/>
                  <a:gd name="T11" fmla="*/ 1 h 283"/>
                  <a:gd name="T12" fmla="*/ 146 w 656"/>
                  <a:gd name="T13" fmla="*/ 9 h 283"/>
                  <a:gd name="T14" fmla="*/ 161 w 656"/>
                  <a:gd name="T15" fmla="*/ 22 h 283"/>
                  <a:gd name="T16" fmla="*/ 163 w 656"/>
                  <a:gd name="T17" fmla="*/ 35 h 283"/>
                  <a:gd name="T18" fmla="*/ 156 w 656"/>
                  <a:gd name="T19" fmla="*/ 48 h 283"/>
                  <a:gd name="T20" fmla="*/ 138 w 656"/>
                  <a:gd name="T21" fmla="*/ 59 h 283"/>
                  <a:gd name="T22" fmla="*/ 100 w 656"/>
                  <a:gd name="T23" fmla="*/ 69 h 283"/>
                  <a:gd name="T24" fmla="*/ 70 w 656"/>
                  <a:gd name="T25" fmla="*/ 71 h 283"/>
                  <a:gd name="T26" fmla="*/ 44 w 656"/>
                  <a:gd name="T27" fmla="*/ 71 h 283"/>
                  <a:gd name="T28" fmla="*/ 12 w 656"/>
                  <a:gd name="T29" fmla="*/ 56 h 283"/>
                  <a:gd name="T30" fmla="*/ 0 w 656"/>
                  <a:gd name="T31" fmla="*/ 43 h 283"/>
                  <a:gd name="T32" fmla="*/ 0 w 656"/>
                  <a:gd name="T33" fmla="*/ 43 h 2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6"/>
                  <a:gd name="T52" fmla="*/ 0 h 283"/>
                  <a:gd name="T53" fmla="*/ 656 w 656"/>
                  <a:gd name="T54" fmla="*/ 283 h 2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6" h="283">
                    <a:moveTo>
                      <a:pt x="0" y="169"/>
                    </a:moveTo>
                    <a:lnTo>
                      <a:pt x="4" y="116"/>
                    </a:lnTo>
                    <a:lnTo>
                      <a:pt x="59" y="55"/>
                    </a:lnTo>
                    <a:lnTo>
                      <a:pt x="175" y="9"/>
                    </a:lnTo>
                    <a:lnTo>
                      <a:pt x="327" y="0"/>
                    </a:lnTo>
                    <a:lnTo>
                      <a:pt x="464" y="2"/>
                    </a:lnTo>
                    <a:lnTo>
                      <a:pt x="586" y="34"/>
                    </a:lnTo>
                    <a:lnTo>
                      <a:pt x="646" y="85"/>
                    </a:lnTo>
                    <a:lnTo>
                      <a:pt x="656" y="137"/>
                    </a:lnTo>
                    <a:lnTo>
                      <a:pt x="627" y="190"/>
                    </a:lnTo>
                    <a:lnTo>
                      <a:pt x="555" y="236"/>
                    </a:lnTo>
                    <a:lnTo>
                      <a:pt x="403" y="275"/>
                    </a:lnTo>
                    <a:lnTo>
                      <a:pt x="281" y="283"/>
                    </a:lnTo>
                    <a:lnTo>
                      <a:pt x="179" y="283"/>
                    </a:lnTo>
                    <a:lnTo>
                      <a:pt x="50" y="224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8" name="Freeform 164"/>
              <p:cNvSpPr>
                <a:spLocks/>
              </p:cNvSpPr>
              <p:nvPr/>
            </p:nvSpPr>
            <p:spPr bwMode="auto">
              <a:xfrm>
                <a:off x="4075" y="1750"/>
                <a:ext cx="238" cy="79"/>
              </a:xfrm>
              <a:custGeom>
                <a:avLst/>
                <a:gdLst>
                  <a:gd name="T0" fmla="*/ 0 w 478"/>
                  <a:gd name="T1" fmla="*/ 33 h 160"/>
                  <a:gd name="T2" fmla="*/ 13 w 478"/>
                  <a:gd name="T3" fmla="*/ 20 h 160"/>
                  <a:gd name="T4" fmla="*/ 17 w 478"/>
                  <a:gd name="T5" fmla="*/ 9 h 160"/>
                  <a:gd name="T6" fmla="*/ 34 w 478"/>
                  <a:gd name="T7" fmla="*/ 0 h 160"/>
                  <a:gd name="T8" fmla="*/ 46 w 478"/>
                  <a:gd name="T9" fmla="*/ 2 h 160"/>
                  <a:gd name="T10" fmla="*/ 58 w 478"/>
                  <a:gd name="T11" fmla="*/ 12 h 160"/>
                  <a:gd name="T12" fmla="*/ 66 w 478"/>
                  <a:gd name="T13" fmla="*/ 5 h 160"/>
                  <a:gd name="T14" fmla="*/ 81 w 478"/>
                  <a:gd name="T15" fmla="*/ 6 h 160"/>
                  <a:gd name="T16" fmla="*/ 90 w 478"/>
                  <a:gd name="T17" fmla="*/ 15 h 160"/>
                  <a:gd name="T18" fmla="*/ 105 w 478"/>
                  <a:gd name="T19" fmla="*/ 14 h 160"/>
                  <a:gd name="T20" fmla="*/ 115 w 478"/>
                  <a:gd name="T21" fmla="*/ 17 h 160"/>
                  <a:gd name="T22" fmla="*/ 119 w 478"/>
                  <a:gd name="T23" fmla="*/ 22 h 160"/>
                  <a:gd name="T24" fmla="*/ 93 w 478"/>
                  <a:gd name="T25" fmla="*/ 33 h 160"/>
                  <a:gd name="T26" fmla="*/ 52 w 478"/>
                  <a:gd name="T27" fmla="*/ 39 h 160"/>
                  <a:gd name="T28" fmla="*/ 30 w 478"/>
                  <a:gd name="T29" fmla="*/ 39 h 160"/>
                  <a:gd name="T30" fmla="*/ 0 w 478"/>
                  <a:gd name="T31" fmla="*/ 33 h 160"/>
                  <a:gd name="T32" fmla="*/ 0 w 478"/>
                  <a:gd name="T33" fmla="*/ 33 h 1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78"/>
                  <a:gd name="T52" fmla="*/ 0 h 160"/>
                  <a:gd name="T53" fmla="*/ 478 w 478"/>
                  <a:gd name="T54" fmla="*/ 160 h 1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78" h="160">
                    <a:moveTo>
                      <a:pt x="0" y="135"/>
                    </a:moveTo>
                    <a:lnTo>
                      <a:pt x="54" y="84"/>
                    </a:lnTo>
                    <a:lnTo>
                      <a:pt x="69" y="36"/>
                    </a:lnTo>
                    <a:lnTo>
                      <a:pt x="139" y="0"/>
                    </a:lnTo>
                    <a:lnTo>
                      <a:pt x="187" y="8"/>
                    </a:lnTo>
                    <a:lnTo>
                      <a:pt x="234" y="50"/>
                    </a:lnTo>
                    <a:lnTo>
                      <a:pt x="268" y="23"/>
                    </a:lnTo>
                    <a:lnTo>
                      <a:pt x="325" y="27"/>
                    </a:lnTo>
                    <a:lnTo>
                      <a:pt x="362" y="61"/>
                    </a:lnTo>
                    <a:lnTo>
                      <a:pt x="424" y="57"/>
                    </a:lnTo>
                    <a:lnTo>
                      <a:pt x="464" y="69"/>
                    </a:lnTo>
                    <a:lnTo>
                      <a:pt x="478" y="90"/>
                    </a:lnTo>
                    <a:lnTo>
                      <a:pt x="375" y="133"/>
                    </a:lnTo>
                    <a:lnTo>
                      <a:pt x="211" y="160"/>
                    </a:lnTo>
                    <a:lnTo>
                      <a:pt x="120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9" name="Freeform 165"/>
              <p:cNvSpPr>
                <a:spLocks/>
              </p:cNvSpPr>
              <p:nvPr/>
            </p:nvSpPr>
            <p:spPr bwMode="auto">
              <a:xfrm>
                <a:off x="4325" y="1827"/>
                <a:ext cx="257" cy="167"/>
              </a:xfrm>
              <a:custGeom>
                <a:avLst/>
                <a:gdLst>
                  <a:gd name="T0" fmla="*/ 0 w 515"/>
                  <a:gd name="T1" fmla="*/ 0 h 335"/>
                  <a:gd name="T2" fmla="*/ 120 w 515"/>
                  <a:gd name="T3" fmla="*/ 8 h 335"/>
                  <a:gd name="T4" fmla="*/ 128 w 515"/>
                  <a:gd name="T5" fmla="*/ 75 h 335"/>
                  <a:gd name="T6" fmla="*/ 124 w 515"/>
                  <a:gd name="T7" fmla="*/ 81 h 335"/>
                  <a:gd name="T8" fmla="*/ 69 w 515"/>
                  <a:gd name="T9" fmla="*/ 83 h 335"/>
                  <a:gd name="T10" fmla="*/ 30 w 515"/>
                  <a:gd name="T11" fmla="*/ 41 h 335"/>
                  <a:gd name="T12" fmla="*/ 11 w 515"/>
                  <a:gd name="T13" fmla="*/ 24 h 335"/>
                  <a:gd name="T14" fmla="*/ 1 w 515"/>
                  <a:gd name="T15" fmla="*/ 26 h 335"/>
                  <a:gd name="T16" fmla="*/ 0 w 515"/>
                  <a:gd name="T17" fmla="*/ 0 h 335"/>
                  <a:gd name="T18" fmla="*/ 0 w 515"/>
                  <a:gd name="T19" fmla="*/ 0 h 3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5"/>
                  <a:gd name="T31" fmla="*/ 0 h 335"/>
                  <a:gd name="T32" fmla="*/ 515 w 515"/>
                  <a:gd name="T33" fmla="*/ 335 h 3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5" h="335">
                    <a:moveTo>
                      <a:pt x="0" y="0"/>
                    </a:moveTo>
                    <a:lnTo>
                      <a:pt x="481" y="33"/>
                    </a:lnTo>
                    <a:lnTo>
                      <a:pt x="515" y="301"/>
                    </a:lnTo>
                    <a:lnTo>
                      <a:pt x="496" y="325"/>
                    </a:lnTo>
                    <a:lnTo>
                      <a:pt x="276" y="335"/>
                    </a:lnTo>
                    <a:lnTo>
                      <a:pt x="120" y="166"/>
                    </a:lnTo>
                    <a:lnTo>
                      <a:pt x="44" y="99"/>
                    </a:lnTo>
                    <a:lnTo>
                      <a:pt x="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0" name="Freeform 166"/>
              <p:cNvSpPr>
                <a:spLocks/>
              </p:cNvSpPr>
              <p:nvPr/>
            </p:nvSpPr>
            <p:spPr bwMode="auto">
              <a:xfrm>
                <a:off x="4503" y="1867"/>
                <a:ext cx="48" cy="95"/>
              </a:xfrm>
              <a:custGeom>
                <a:avLst/>
                <a:gdLst>
                  <a:gd name="T0" fmla="*/ 0 w 95"/>
                  <a:gd name="T1" fmla="*/ 0 h 190"/>
                  <a:gd name="T2" fmla="*/ 6 w 95"/>
                  <a:gd name="T3" fmla="*/ 48 h 190"/>
                  <a:gd name="T4" fmla="*/ 24 w 95"/>
                  <a:gd name="T5" fmla="*/ 48 h 190"/>
                  <a:gd name="T6" fmla="*/ 16 w 95"/>
                  <a:gd name="T7" fmla="*/ 0 h 190"/>
                  <a:gd name="T8" fmla="*/ 0 w 95"/>
                  <a:gd name="T9" fmla="*/ 0 h 190"/>
                  <a:gd name="T10" fmla="*/ 0 w 95"/>
                  <a:gd name="T11" fmla="*/ 0 h 1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"/>
                  <a:gd name="T19" fmla="*/ 0 h 190"/>
                  <a:gd name="T20" fmla="*/ 95 w 95"/>
                  <a:gd name="T21" fmla="*/ 190 h 1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" h="190">
                    <a:moveTo>
                      <a:pt x="0" y="0"/>
                    </a:moveTo>
                    <a:lnTo>
                      <a:pt x="24" y="190"/>
                    </a:lnTo>
                    <a:lnTo>
                      <a:pt x="95" y="190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1" name="Freeform 167"/>
              <p:cNvSpPr>
                <a:spLocks/>
              </p:cNvSpPr>
              <p:nvPr/>
            </p:nvSpPr>
            <p:spPr bwMode="auto">
              <a:xfrm>
                <a:off x="4436" y="1864"/>
                <a:ext cx="42" cy="102"/>
              </a:xfrm>
              <a:custGeom>
                <a:avLst/>
                <a:gdLst>
                  <a:gd name="T0" fmla="*/ 0 w 83"/>
                  <a:gd name="T1" fmla="*/ 0 h 206"/>
                  <a:gd name="T2" fmla="*/ 5 w 83"/>
                  <a:gd name="T3" fmla="*/ 48 h 206"/>
                  <a:gd name="T4" fmla="*/ 21 w 83"/>
                  <a:gd name="T5" fmla="*/ 51 h 206"/>
                  <a:gd name="T6" fmla="*/ 16 w 83"/>
                  <a:gd name="T7" fmla="*/ 1 h 206"/>
                  <a:gd name="T8" fmla="*/ 0 w 83"/>
                  <a:gd name="T9" fmla="*/ 0 h 206"/>
                  <a:gd name="T10" fmla="*/ 0 w 83"/>
                  <a:gd name="T11" fmla="*/ 0 h 2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206"/>
                  <a:gd name="T20" fmla="*/ 83 w 83"/>
                  <a:gd name="T21" fmla="*/ 206 h 2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206">
                    <a:moveTo>
                      <a:pt x="0" y="0"/>
                    </a:moveTo>
                    <a:lnTo>
                      <a:pt x="17" y="196"/>
                    </a:lnTo>
                    <a:lnTo>
                      <a:pt x="83" y="206"/>
                    </a:lnTo>
                    <a:lnTo>
                      <a:pt x="6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2" name="Freeform 168"/>
              <p:cNvSpPr>
                <a:spLocks/>
              </p:cNvSpPr>
              <p:nvPr/>
            </p:nvSpPr>
            <p:spPr bwMode="auto">
              <a:xfrm>
                <a:off x="4364" y="1860"/>
                <a:ext cx="40" cy="69"/>
              </a:xfrm>
              <a:custGeom>
                <a:avLst/>
                <a:gdLst>
                  <a:gd name="T0" fmla="*/ 0 w 80"/>
                  <a:gd name="T1" fmla="*/ 0 h 139"/>
                  <a:gd name="T2" fmla="*/ 1 w 80"/>
                  <a:gd name="T3" fmla="*/ 17 h 139"/>
                  <a:gd name="T4" fmla="*/ 20 w 80"/>
                  <a:gd name="T5" fmla="*/ 34 h 139"/>
                  <a:gd name="T6" fmla="*/ 19 w 80"/>
                  <a:gd name="T7" fmla="*/ 1 h 139"/>
                  <a:gd name="T8" fmla="*/ 0 w 80"/>
                  <a:gd name="T9" fmla="*/ 0 h 139"/>
                  <a:gd name="T10" fmla="*/ 0 w 80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0"/>
                  <a:gd name="T19" fmla="*/ 0 h 139"/>
                  <a:gd name="T20" fmla="*/ 80 w 80"/>
                  <a:gd name="T21" fmla="*/ 139 h 1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0" h="139">
                    <a:moveTo>
                      <a:pt x="0" y="0"/>
                    </a:moveTo>
                    <a:lnTo>
                      <a:pt x="6" y="70"/>
                    </a:lnTo>
                    <a:lnTo>
                      <a:pt x="80" y="139"/>
                    </a:lnTo>
                    <a:lnTo>
                      <a:pt x="7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4C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3" name="Freeform 169"/>
              <p:cNvSpPr>
                <a:spLocks/>
              </p:cNvSpPr>
              <p:nvPr/>
            </p:nvSpPr>
            <p:spPr bwMode="auto">
              <a:xfrm>
                <a:off x="4561" y="1707"/>
                <a:ext cx="134" cy="250"/>
              </a:xfrm>
              <a:custGeom>
                <a:avLst/>
                <a:gdLst>
                  <a:gd name="T0" fmla="*/ 54 w 268"/>
                  <a:gd name="T1" fmla="*/ 0 h 500"/>
                  <a:gd name="T2" fmla="*/ 67 w 268"/>
                  <a:gd name="T3" fmla="*/ 60 h 500"/>
                  <a:gd name="T4" fmla="*/ 14 w 268"/>
                  <a:gd name="T5" fmla="*/ 125 h 500"/>
                  <a:gd name="T6" fmla="*/ 0 w 268"/>
                  <a:gd name="T7" fmla="*/ 65 h 500"/>
                  <a:gd name="T8" fmla="*/ 54 w 268"/>
                  <a:gd name="T9" fmla="*/ 0 h 500"/>
                  <a:gd name="T10" fmla="*/ 54 w 268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500"/>
                  <a:gd name="T20" fmla="*/ 268 w 268"/>
                  <a:gd name="T21" fmla="*/ 500 h 5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500">
                    <a:moveTo>
                      <a:pt x="218" y="0"/>
                    </a:moveTo>
                    <a:lnTo>
                      <a:pt x="268" y="239"/>
                    </a:lnTo>
                    <a:lnTo>
                      <a:pt x="57" y="500"/>
                    </a:lnTo>
                    <a:lnTo>
                      <a:pt x="0" y="26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4" name="Freeform 170"/>
              <p:cNvSpPr>
                <a:spLocks/>
              </p:cNvSpPr>
              <p:nvPr/>
            </p:nvSpPr>
            <p:spPr bwMode="auto">
              <a:xfrm>
                <a:off x="4332" y="1697"/>
                <a:ext cx="342" cy="141"/>
              </a:xfrm>
              <a:custGeom>
                <a:avLst/>
                <a:gdLst>
                  <a:gd name="T0" fmla="*/ 0 w 684"/>
                  <a:gd name="T1" fmla="*/ 64 h 281"/>
                  <a:gd name="T2" fmla="*/ 111 w 684"/>
                  <a:gd name="T3" fmla="*/ 71 h 281"/>
                  <a:gd name="T4" fmla="*/ 171 w 684"/>
                  <a:gd name="T5" fmla="*/ 5 h 281"/>
                  <a:gd name="T6" fmla="*/ 94 w 684"/>
                  <a:gd name="T7" fmla="*/ 0 h 281"/>
                  <a:gd name="T8" fmla="*/ 82 w 684"/>
                  <a:gd name="T9" fmla="*/ 1 h 281"/>
                  <a:gd name="T10" fmla="*/ 65 w 684"/>
                  <a:gd name="T11" fmla="*/ 6 h 281"/>
                  <a:gd name="T12" fmla="*/ 41 w 684"/>
                  <a:gd name="T13" fmla="*/ 27 h 281"/>
                  <a:gd name="T14" fmla="*/ 0 w 684"/>
                  <a:gd name="T15" fmla="*/ 64 h 281"/>
                  <a:gd name="T16" fmla="*/ 0 w 684"/>
                  <a:gd name="T17" fmla="*/ 64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4"/>
                  <a:gd name="T28" fmla="*/ 0 h 281"/>
                  <a:gd name="T29" fmla="*/ 684 w 684"/>
                  <a:gd name="T30" fmla="*/ 281 h 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4" h="281">
                    <a:moveTo>
                      <a:pt x="0" y="256"/>
                    </a:moveTo>
                    <a:lnTo>
                      <a:pt x="446" y="281"/>
                    </a:lnTo>
                    <a:lnTo>
                      <a:pt x="684" y="19"/>
                    </a:lnTo>
                    <a:lnTo>
                      <a:pt x="378" y="0"/>
                    </a:lnTo>
                    <a:lnTo>
                      <a:pt x="325" y="4"/>
                    </a:lnTo>
                    <a:lnTo>
                      <a:pt x="260" y="23"/>
                    </a:lnTo>
                    <a:lnTo>
                      <a:pt x="163" y="10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5" name="Freeform 171"/>
              <p:cNvSpPr>
                <a:spLocks/>
              </p:cNvSpPr>
              <p:nvPr/>
            </p:nvSpPr>
            <p:spPr bwMode="auto">
              <a:xfrm>
                <a:off x="4198" y="1376"/>
                <a:ext cx="452" cy="51"/>
              </a:xfrm>
              <a:custGeom>
                <a:avLst/>
                <a:gdLst>
                  <a:gd name="T0" fmla="*/ 2 w 902"/>
                  <a:gd name="T1" fmla="*/ 26 h 101"/>
                  <a:gd name="T2" fmla="*/ 227 w 902"/>
                  <a:gd name="T3" fmla="*/ 23 h 101"/>
                  <a:gd name="T4" fmla="*/ 227 w 902"/>
                  <a:gd name="T5" fmla="*/ 11 h 101"/>
                  <a:gd name="T6" fmla="*/ 221 w 902"/>
                  <a:gd name="T7" fmla="*/ 1 h 101"/>
                  <a:gd name="T8" fmla="*/ 202 w 902"/>
                  <a:gd name="T9" fmla="*/ 2 h 101"/>
                  <a:gd name="T10" fmla="*/ 182 w 902"/>
                  <a:gd name="T11" fmla="*/ 0 h 101"/>
                  <a:gd name="T12" fmla="*/ 160 w 902"/>
                  <a:gd name="T13" fmla="*/ 5 h 101"/>
                  <a:gd name="T14" fmla="*/ 142 w 902"/>
                  <a:gd name="T15" fmla="*/ 10 h 101"/>
                  <a:gd name="T16" fmla="*/ 129 w 902"/>
                  <a:gd name="T17" fmla="*/ 8 h 101"/>
                  <a:gd name="T18" fmla="*/ 114 w 902"/>
                  <a:gd name="T19" fmla="*/ 2 h 101"/>
                  <a:gd name="T20" fmla="*/ 85 w 902"/>
                  <a:gd name="T21" fmla="*/ 10 h 101"/>
                  <a:gd name="T22" fmla="*/ 65 w 902"/>
                  <a:gd name="T23" fmla="*/ 8 h 101"/>
                  <a:gd name="T24" fmla="*/ 18 w 902"/>
                  <a:gd name="T25" fmla="*/ 5 h 101"/>
                  <a:gd name="T26" fmla="*/ 9 w 902"/>
                  <a:gd name="T27" fmla="*/ 2 h 101"/>
                  <a:gd name="T28" fmla="*/ 0 w 902"/>
                  <a:gd name="T29" fmla="*/ 10 h 101"/>
                  <a:gd name="T30" fmla="*/ 2 w 902"/>
                  <a:gd name="T31" fmla="*/ 26 h 101"/>
                  <a:gd name="T32" fmla="*/ 2 w 902"/>
                  <a:gd name="T33" fmla="*/ 26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2"/>
                  <a:gd name="T52" fmla="*/ 0 h 101"/>
                  <a:gd name="T53" fmla="*/ 902 w 902"/>
                  <a:gd name="T54" fmla="*/ 101 h 10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2" h="101">
                    <a:moveTo>
                      <a:pt x="7" y="101"/>
                    </a:moveTo>
                    <a:lnTo>
                      <a:pt x="902" y="92"/>
                    </a:lnTo>
                    <a:lnTo>
                      <a:pt x="902" y="44"/>
                    </a:lnTo>
                    <a:lnTo>
                      <a:pt x="880" y="4"/>
                    </a:lnTo>
                    <a:lnTo>
                      <a:pt x="805" y="6"/>
                    </a:lnTo>
                    <a:lnTo>
                      <a:pt x="726" y="0"/>
                    </a:lnTo>
                    <a:lnTo>
                      <a:pt x="638" y="18"/>
                    </a:lnTo>
                    <a:lnTo>
                      <a:pt x="564" y="40"/>
                    </a:lnTo>
                    <a:lnTo>
                      <a:pt x="513" y="31"/>
                    </a:lnTo>
                    <a:lnTo>
                      <a:pt x="452" y="8"/>
                    </a:lnTo>
                    <a:lnTo>
                      <a:pt x="338" y="37"/>
                    </a:lnTo>
                    <a:lnTo>
                      <a:pt x="258" y="31"/>
                    </a:lnTo>
                    <a:lnTo>
                      <a:pt x="72" y="18"/>
                    </a:lnTo>
                    <a:lnTo>
                      <a:pt x="36" y="8"/>
                    </a:lnTo>
                    <a:lnTo>
                      <a:pt x="0" y="38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6" name="Freeform 172"/>
              <p:cNvSpPr>
                <a:spLocks/>
              </p:cNvSpPr>
              <p:nvPr/>
            </p:nvSpPr>
            <p:spPr bwMode="auto">
              <a:xfrm>
                <a:off x="4187" y="1644"/>
                <a:ext cx="216" cy="117"/>
              </a:xfrm>
              <a:custGeom>
                <a:avLst/>
                <a:gdLst>
                  <a:gd name="T0" fmla="*/ 0 w 431"/>
                  <a:gd name="T1" fmla="*/ 4 h 234"/>
                  <a:gd name="T2" fmla="*/ 106 w 431"/>
                  <a:gd name="T3" fmla="*/ 0 h 234"/>
                  <a:gd name="T4" fmla="*/ 108 w 431"/>
                  <a:gd name="T5" fmla="*/ 58 h 234"/>
                  <a:gd name="T6" fmla="*/ 86 w 431"/>
                  <a:gd name="T7" fmla="*/ 59 h 234"/>
                  <a:gd name="T8" fmla="*/ 81 w 431"/>
                  <a:gd name="T9" fmla="*/ 48 h 234"/>
                  <a:gd name="T10" fmla="*/ 69 w 431"/>
                  <a:gd name="T11" fmla="*/ 33 h 234"/>
                  <a:gd name="T12" fmla="*/ 49 w 431"/>
                  <a:gd name="T13" fmla="*/ 26 h 234"/>
                  <a:gd name="T14" fmla="*/ 24 w 431"/>
                  <a:gd name="T15" fmla="*/ 22 h 234"/>
                  <a:gd name="T16" fmla="*/ 2 w 431"/>
                  <a:gd name="T17" fmla="*/ 20 h 234"/>
                  <a:gd name="T18" fmla="*/ 0 w 431"/>
                  <a:gd name="T19" fmla="*/ 4 h 234"/>
                  <a:gd name="T20" fmla="*/ 0 w 431"/>
                  <a:gd name="T21" fmla="*/ 4 h 2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1"/>
                  <a:gd name="T34" fmla="*/ 0 h 234"/>
                  <a:gd name="T35" fmla="*/ 431 w 431"/>
                  <a:gd name="T36" fmla="*/ 234 h 2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1" h="234">
                    <a:moveTo>
                      <a:pt x="0" y="16"/>
                    </a:moveTo>
                    <a:lnTo>
                      <a:pt x="424" y="0"/>
                    </a:lnTo>
                    <a:lnTo>
                      <a:pt x="431" y="232"/>
                    </a:lnTo>
                    <a:lnTo>
                      <a:pt x="344" y="234"/>
                    </a:lnTo>
                    <a:lnTo>
                      <a:pt x="323" y="189"/>
                    </a:lnTo>
                    <a:lnTo>
                      <a:pt x="275" y="130"/>
                    </a:lnTo>
                    <a:lnTo>
                      <a:pt x="194" y="103"/>
                    </a:lnTo>
                    <a:lnTo>
                      <a:pt x="93" y="88"/>
                    </a:lnTo>
                    <a:lnTo>
                      <a:pt x="5" y="8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7" name="Freeform 173"/>
              <p:cNvSpPr>
                <a:spLocks/>
              </p:cNvSpPr>
              <p:nvPr/>
            </p:nvSpPr>
            <p:spPr bwMode="auto">
              <a:xfrm>
                <a:off x="4398" y="1634"/>
                <a:ext cx="236" cy="122"/>
              </a:xfrm>
              <a:custGeom>
                <a:avLst/>
                <a:gdLst>
                  <a:gd name="T0" fmla="*/ 0 w 473"/>
                  <a:gd name="T1" fmla="*/ 8 h 246"/>
                  <a:gd name="T2" fmla="*/ 118 w 473"/>
                  <a:gd name="T3" fmla="*/ 0 h 246"/>
                  <a:gd name="T4" fmla="*/ 117 w 473"/>
                  <a:gd name="T5" fmla="*/ 35 h 246"/>
                  <a:gd name="T6" fmla="*/ 55 w 473"/>
                  <a:gd name="T7" fmla="*/ 31 h 246"/>
                  <a:gd name="T8" fmla="*/ 41 w 473"/>
                  <a:gd name="T9" fmla="*/ 35 h 246"/>
                  <a:gd name="T10" fmla="*/ 20 w 473"/>
                  <a:gd name="T11" fmla="*/ 47 h 246"/>
                  <a:gd name="T12" fmla="*/ 5 w 473"/>
                  <a:gd name="T13" fmla="*/ 61 h 246"/>
                  <a:gd name="T14" fmla="*/ 0 w 473"/>
                  <a:gd name="T15" fmla="*/ 61 h 246"/>
                  <a:gd name="T16" fmla="*/ 0 w 473"/>
                  <a:gd name="T17" fmla="*/ 8 h 246"/>
                  <a:gd name="T18" fmla="*/ 0 w 473"/>
                  <a:gd name="T19" fmla="*/ 8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3"/>
                  <a:gd name="T31" fmla="*/ 0 h 246"/>
                  <a:gd name="T32" fmla="*/ 473 w 473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3" h="246">
                    <a:moveTo>
                      <a:pt x="2" y="33"/>
                    </a:moveTo>
                    <a:lnTo>
                      <a:pt x="473" y="0"/>
                    </a:lnTo>
                    <a:lnTo>
                      <a:pt x="471" y="141"/>
                    </a:lnTo>
                    <a:lnTo>
                      <a:pt x="220" y="126"/>
                    </a:lnTo>
                    <a:lnTo>
                      <a:pt x="167" y="141"/>
                    </a:lnTo>
                    <a:lnTo>
                      <a:pt x="83" y="192"/>
                    </a:lnTo>
                    <a:lnTo>
                      <a:pt x="23" y="246"/>
                    </a:lnTo>
                    <a:lnTo>
                      <a:pt x="0" y="246"/>
                    </a:lnTo>
                    <a:lnTo>
                      <a:pt x="2" y="3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8" name="Freeform 174"/>
              <p:cNvSpPr>
                <a:spLocks/>
              </p:cNvSpPr>
              <p:nvPr/>
            </p:nvSpPr>
            <p:spPr bwMode="auto">
              <a:xfrm>
                <a:off x="4632" y="1616"/>
                <a:ext cx="222" cy="137"/>
              </a:xfrm>
              <a:custGeom>
                <a:avLst/>
                <a:gdLst>
                  <a:gd name="T0" fmla="*/ 1 w 445"/>
                  <a:gd name="T1" fmla="*/ 11 h 274"/>
                  <a:gd name="T2" fmla="*/ 107 w 445"/>
                  <a:gd name="T3" fmla="*/ 0 h 274"/>
                  <a:gd name="T4" fmla="*/ 111 w 445"/>
                  <a:gd name="T5" fmla="*/ 63 h 274"/>
                  <a:gd name="T6" fmla="*/ 24 w 445"/>
                  <a:gd name="T7" fmla="*/ 69 h 274"/>
                  <a:gd name="T8" fmla="*/ 20 w 445"/>
                  <a:gd name="T9" fmla="*/ 45 h 274"/>
                  <a:gd name="T10" fmla="*/ 0 w 445"/>
                  <a:gd name="T11" fmla="*/ 45 h 274"/>
                  <a:gd name="T12" fmla="*/ 1 w 445"/>
                  <a:gd name="T13" fmla="*/ 11 h 274"/>
                  <a:gd name="T14" fmla="*/ 1 w 445"/>
                  <a:gd name="T15" fmla="*/ 11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5"/>
                  <a:gd name="T25" fmla="*/ 0 h 274"/>
                  <a:gd name="T26" fmla="*/ 445 w 445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5" h="274">
                    <a:moveTo>
                      <a:pt x="6" y="46"/>
                    </a:moveTo>
                    <a:lnTo>
                      <a:pt x="430" y="0"/>
                    </a:lnTo>
                    <a:lnTo>
                      <a:pt x="445" y="255"/>
                    </a:lnTo>
                    <a:lnTo>
                      <a:pt x="99" y="274"/>
                    </a:lnTo>
                    <a:lnTo>
                      <a:pt x="82" y="183"/>
                    </a:lnTo>
                    <a:lnTo>
                      <a:pt x="0" y="183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9" name="Freeform 175"/>
              <p:cNvSpPr>
                <a:spLocks/>
              </p:cNvSpPr>
              <p:nvPr/>
            </p:nvSpPr>
            <p:spPr bwMode="auto">
              <a:xfrm>
                <a:off x="4533" y="1510"/>
                <a:ext cx="212" cy="129"/>
              </a:xfrm>
              <a:custGeom>
                <a:avLst/>
                <a:gdLst>
                  <a:gd name="T0" fmla="*/ 0 w 423"/>
                  <a:gd name="T1" fmla="*/ 7 h 259"/>
                  <a:gd name="T2" fmla="*/ 98 w 423"/>
                  <a:gd name="T3" fmla="*/ 0 h 259"/>
                  <a:gd name="T4" fmla="*/ 106 w 423"/>
                  <a:gd name="T5" fmla="*/ 56 h 259"/>
                  <a:gd name="T6" fmla="*/ 2 w 423"/>
                  <a:gd name="T7" fmla="*/ 64 h 259"/>
                  <a:gd name="T8" fmla="*/ 0 w 423"/>
                  <a:gd name="T9" fmla="*/ 7 h 259"/>
                  <a:gd name="T10" fmla="*/ 0 w 423"/>
                  <a:gd name="T11" fmla="*/ 7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3"/>
                  <a:gd name="T19" fmla="*/ 0 h 259"/>
                  <a:gd name="T20" fmla="*/ 423 w 423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3" h="259">
                    <a:moveTo>
                      <a:pt x="0" y="29"/>
                    </a:moveTo>
                    <a:lnTo>
                      <a:pt x="389" y="0"/>
                    </a:lnTo>
                    <a:lnTo>
                      <a:pt x="423" y="225"/>
                    </a:lnTo>
                    <a:lnTo>
                      <a:pt x="5" y="25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0" name="Freeform 176"/>
              <p:cNvSpPr>
                <a:spLocks/>
              </p:cNvSpPr>
              <p:nvPr/>
            </p:nvSpPr>
            <p:spPr bwMode="auto">
              <a:xfrm>
                <a:off x="4309" y="1521"/>
                <a:ext cx="238" cy="129"/>
              </a:xfrm>
              <a:custGeom>
                <a:avLst/>
                <a:gdLst>
                  <a:gd name="T0" fmla="*/ 5 w 475"/>
                  <a:gd name="T1" fmla="*/ 5 h 259"/>
                  <a:gd name="T2" fmla="*/ 119 w 475"/>
                  <a:gd name="T3" fmla="*/ 0 h 259"/>
                  <a:gd name="T4" fmla="*/ 113 w 475"/>
                  <a:gd name="T5" fmla="*/ 57 h 259"/>
                  <a:gd name="T6" fmla="*/ 0 w 475"/>
                  <a:gd name="T7" fmla="*/ 64 h 259"/>
                  <a:gd name="T8" fmla="*/ 5 w 475"/>
                  <a:gd name="T9" fmla="*/ 5 h 259"/>
                  <a:gd name="T10" fmla="*/ 5 w 475"/>
                  <a:gd name="T11" fmla="*/ 5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"/>
                  <a:gd name="T19" fmla="*/ 0 h 259"/>
                  <a:gd name="T20" fmla="*/ 475 w 475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" h="259">
                    <a:moveTo>
                      <a:pt x="17" y="21"/>
                    </a:moveTo>
                    <a:lnTo>
                      <a:pt x="475" y="0"/>
                    </a:lnTo>
                    <a:lnTo>
                      <a:pt x="452" y="228"/>
                    </a:lnTo>
                    <a:lnTo>
                      <a:pt x="0" y="259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1" name="Freeform 177"/>
              <p:cNvSpPr>
                <a:spLocks/>
              </p:cNvSpPr>
              <p:nvPr/>
            </p:nvSpPr>
            <p:spPr bwMode="auto">
              <a:xfrm>
                <a:off x="4102" y="1524"/>
                <a:ext cx="216" cy="126"/>
              </a:xfrm>
              <a:custGeom>
                <a:avLst/>
                <a:gdLst>
                  <a:gd name="T0" fmla="*/ 0 w 431"/>
                  <a:gd name="T1" fmla="*/ 10 h 253"/>
                  <a:gd name="T2" fmla="*/ 108 w 431"/>
                  <a:gd name="T3" fmla="*/ 0 h 253"/>
                  <a:gd name="T4" fmla="*/ 106 w 431"/>
                  <a:gd name="T5" fmla="*/ 63 h 253"/>
                  <a:gd name="T6" fmla="*/ 3 w 431"/>
                  <a:gd name="T7" fmla="*/ 62 h 253"/>
                  <a:gd name="T8" fmla="*/ 0 w 431"/>
                  <a:gd name="T9" fmla="*/ 10 h 253"/>
                  <a:gd name="T10" fmla="*/ 0 w 431"/>
                  <a:gd name="T11" fmla="*/ 10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53"/>
                  <a:gd name="T20" fmla="*/ 431 w 431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53">
                    <a:moveTo>
                      <a:pt x="0" y="40"/>
                    </a:moveTo>
                    <a:lnTo>
                      <a:pt x="431" y="0"/>
                    </a:lnTo>
                    <a:lnTo>
                      <a:pt x="423" y="253"/>
                    </a:lnTo>
                    <a:lnTo>
                      <a:pt x="11" y="25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2" name="Freeform 178"/>
              <p:cNvSpPr>
                <a:spLocks/>
              </p:cNvSpPr>
              <p:nvPr/>
            </p:nvSpPr>
            <p:spPr bwMode="auto">
              <a:xfrm>
                <a:off x="4418" y="1419"/>
                <a:ext cx="233" cy="106"/>
              </a:xfrm>
              <a:custGeom>
                <a:avLst/>
                <a:gdLst>
                  <a:gd name="T0" fmla="*/ 1 w 465"/>
                  <a:gd name="T1" fmla="*/ 5 h 213"/>
                  <a:gd name="T2" fmla="*/ 111 w 465"/>
                  <a:gd name="T3" fmla="*/ 0 h 213"/>
                  <a:gd name="T4" fmla="*/ 117 w 465"/>
                  <a:gd name="T5" fmla="*/ 47 h 213"/>
                  <a:gd name="T6" fmla="*/ 0 w 465"/>
                  <a:gd name="T7" fmla="*/ 53 h 213"/>
                  <a:gd name="T8" fmla="*/ 1 w 465"/>
                  <a:gd name="T9" fmla="*/ 5 h 213"/>
                  <a:gd name="T10" fmla="*/ 1 w 465"/>
                  <a:gd name="T11" fmla="*/ 5 h 2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213"/>
                  <a:gd name="T20" fmla="*/ 465 w 465"/>
                  <a:gd name="T21" fmla="*/ 213 h 2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213">
                    <a:moveTo>
                      <a:pt x="3" y="23"/>
                    </a:moveTo>
                    <a:lnTo>
                      <a:pt x="441" y="0"/>
                    </a:lnTo>
                    <a:lnTo>
                      <a:pt x="465" y="188"/>
                    </a:lnTo>
                    <a:lnTo>
                      <a:pt x="0" y="213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3" name="Freeform 179"/>
              <p:cNvSpPr>
                <a:spLocks/>
              </p:cNvSpPr>
              <p:nvPr/>
            </p:nvSpPr>
            <p:spPr bwMode="auto">
              <a:xfrm>
                <a:off x="4199" y="1419"/>
                <a:ext cx="228" cy="108"/>
              </a:xfrm>
              <a:custGeom>
                <a:avLst/>
                <a:gdLst>
                  <a:gd name="T0" fmla="*/ 0 w 457"/>
                  <a:gd name="T1" fmla="*/ 3 h 217"/>
                  <a:gd name="T2" fmla="*/ 0 w 457"/>
                  <a:gd name="T3" fmla="*/ 52 h 217"/>
                  <a:gd name="T4" fmla="*/ 68 w 457"/>
                  <a:gd name="T5" fmla="*/ 54 h 217"/>
                  <a:gd name="T6" fmla="*/ 114 w 457"/>
                  <a:gd name="T7" fmla="*/ 51 h 217"/>
                  <a:gd name="T8" fmla="*/ 112 w 457"/>
                  <a:gd name="T9" fmla="*/ 0 h 217"/>
                  <a:gd name="T10" fmla="*/ 0 w 457"/>
                  <a:gd name="T11" fmla="*/ 3 h 217"/>
                  <a:gd name="T12" fmla="*/ 0 w 457"/>
                  <a:gd name="T13" fmla="*/ 3 h 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7"/>
                  <a:gd name="T22" fmla="*/ 0 h 217"/>
                  <a:gd name="T23" fmla="*/ 457 w 457"/>
                  <a:gd name="T24" fmla="*/ 217 h 2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7" h="217">
                    <a:moveTo>
                      <a:pt x="0" y="13"/>
                    </a:moveTo>
                    <a:lnTo>
                      <a:pt x="2" y="211"/>
                    </a:lnTo>
                    <a:lnTo>
                      <a:pt x="274" y="217"/>
                    </a:lnTo>
                    <a:lnTo>
                      <a:pt x="457" y="205"/>
                    </a:lnTo>
                    <a:lnTo>
                      <a:pt x="44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4" name="Freeform 180"/>
              <p:cNvSpPr>
                <a:spLocks/>
              </p:cNvSpPr>
              <p:nvPr/>
            </p:nvSpPr>
            <p:spPr bwMode="auto">
              <a:xfrm>
                <a:off x="4227" y="2127"/>
                <a:ext cx="120" cy="192"/>
              </a:xfrm>
              <a:custGeom>
                <a:avLst/>
                <a:gdLst>
                  <a:gd name="T0" fmla="*/ 7 w 239"/>
                  <a:gd name="T1" fmla="*/ 50 h 384"/>
                  <a:gd name="T2" fmla="*/ 3 w 239"/>
                  <a:gd name="T3" fmla="*/ 38 h 384"/>
                  <a:gd name="T4" fmla="*/ 1 w 239"/>
                  <a:gd name="T5" fmla="*/ 24 h 384"/>
                  <a:gd name="T6" fmla="*/ 0 w 239"/>
                  <a:gd name="T7" fmla="*/ 6 h 384"/>
                  <a:gd name="T8" fmla="*/ 9 w 239"/>
                  <a:gd name="T9" fmla="*/ 3 h 384"/>
                  <a:gd name="T10" fmla="*/ 11 w 239"/>
                  <a:gd name="T11" fmla="*/ 14 h 384"/>
                  <a:gd name="T12" fmla="*/ 15 w 239"/>
                  <a:gd name="T13" fmla="*/ 33 h 384"/>
                  <a:gd name="T14" fmla="*/ 19 w 239"/>
                  <a:gd name="T15" fmla="*/ 49 h 384"/>
                  <a:gd name="T16" fmla="*/ 22 w 239"/>
                  <a:gd name="T17" fmla="*/ 58 h 384"/>
                  <a:gd name="T18" fmla="*/ 23 w 239"/>
                  <a:gd name="T19" fmla="*/ 51 h 384"/>
                  <a:gd name="T20" fmla="*/ 22 w 239"/>
                  <a:gd name="T21" fmla="*/ 45 h 384"/>
                  <a:gd name="T22" fmla="*/ 19 w 239"/>
                  <a:gd name="T23" fmla="*/ 30 h 384"/>
                  <a:gd name="T24" fmla="*/ 15 w 239"/>
                  <a:gd name="T25" fmla="*/ 17 h 384"/>
                  <a:gd name="T26" fmla="*/ 12 w 239"/>
                  <a:gd name="T27" fmla="*/ 3 h 384"/>
                  <a:gd name="T28" fmla="*/ 20 w 239"/>
                  <a:gd name="T29" fmla="*/ 0 h 384"/>
                  <a:gd name="T30" fmla="*/ 32 w 239"/>
                  <a:gd name="T31" fmla="*/ 49 h 384"/>
                  <a:gd name="T32" fmla="*/ 55 w 239"/>
                  <a:gd name="T33" fmla="*/ 48 h 384"/>
                  <a:gd name="T34" fmla="*/ 57 w 239"/>
                  <a:gd name="T35" fmla="*/ 52 h 384"/>
                  <a:gd name="T36" fmla="*/ 36 w 239"/>
                  <a:gd name="T37" fmla="*/ 53 h 384"/>
                  <a:gd name="T38" fmla="*/ 37 w 239"/>
                  <a:gd name="T39" fmla="*/ 83 h 384"/>
                  <a:gd name="T40" fmla="*/ 57 w 239"/>
                  <a:gd name="T41" fmla="*/ 82 h 384"/>
                  <a:gd name="T42" fmla="*/ 60 w 239"/>
                  <a:gd name="T43" fmla="*/ 91 h 384"/>
                  <a:gd name="T44" fmla="*/ 47 w 239"/>
                  <a:gd name="T45" fmla="*/ 94 h 384"/>
                  <a:gd name="T46" fmla="*/ 34 w 239"/>
                  <a:gd name="T47" fmla="*/ 96 h 384"/>
                  <a:gd name="T48" fmla="*/ 30 w 239"/>
                  <a:gd name="T49" fmla="*/ 90 h 384"/>
                  <a:gd name="T50" fmla="*/ 25 w 239"/>
                  <a:gd name="T51" fmla="*/ 83 h 384"/>
                  <a:gd name="T52" fmla="*/ 21 w 239"/>
                  <a:gd name="T53" fmla="*/ 74 h 384"/>
                  <a:gd name="T54" fmla="*/ 16 w 239"/>
                  <a:gd name="T55" fmla="*/ 66 h 384"/>
                  <a:gd name="T56" fmla="*/ 12 w 239"/>
                  <a:gd name="T57" fmla="*/ 58 h 384"/>
                  <a:gd name="T58" fmla="*/ 7 w 239"/>
                  <a:gd name="T59" fmla="*/ 50 h 384"/>
                  <a:gd name="T60" fmla="*/ 7 w 239"/>
                  <a:gd name="T61" fmla="*/ 50 h 38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39"/>
                  <a:gd name="T94" fmla="*/ 0 h 384"/>
                  <a:gd name="T95" fmla="*/ 239 w 239"/>
                  <a:gd name="T96" fmla="*/ 384 h 38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39" h="384">
                    <a:moveTo>
                      <a:pt x="28" y="201"/>
                    </a:moveTo>
                    <a:lnTo>
                      <a:pt x="9" y="150"/>
                    </a:lnTo>
                    <a:lnTo>
                      <a:pt x="3" y="95"/>
                    </a:lnTo>
                    <a:lnTo>
                      <a:pt x="0" y="25"/>
                    </a:lnTo>
                    <a:lnTo>
                      <a:pt x="34" y="13"/>
                    </a:lnTo>
                    <a:lnTo>
                      <a:pt x="43" y="59"/>
                    </a:lnTo>
                    <a:lnTo>
                      <a:pt x="57" y="131"/>
                    </a:lnTo>
                    <a:lnTo>
                      <a:pt x="74" y="197"/>
                    </a:lnTo>
                    <a:lnTo>
                      <a:pt x="87" y="232"/>
                    </a:lnTo>
                    <a:lnTo>
                      <a:pt x="89" y="205"/>
                    </a:lnTo>
                    <a:lnTo>
                      <a:pt x="87" y="177"/>
                    </a:lnTo>
                    <a:lnTo>
                      <a:pt x="76" y="121"/>
                    </a:lnTo>
                    <a:lnTo>
                      <a:pt x="60" y="66"/>
                    </a:lnTo>
                    <a:lnTo>
                      <a:pt x="47" y="9"/>
                    </a:lnTo>
                    <a:lnTo>
                      <a:pt x="79" y="0"/>
                    </a:lnTo>
                    <a:lnTo>
                      <a:pt x="125" y="197"/>
                    </a:lnTo>
                    <a:lnTo>
                      <a:pt x="218" y="190"/>
                    </a:lnTo>
                    <a:lnTo>
                      <a:pt x="228" y="211"/>
                    </a:lnTo>
                    <a:lnTo>
                      <a:pt x="144" y="215"/>
                    </a:lnTo>
                    <a:lnTo>
                      <a:pt x="146" y="329"/>
                    </a:lnTo>
                    <a:lnTo>
                      <a:pt x="228" y="325"/>
                    </a:lnTo>
                    <a:lnTo>
                      <a:pt x="239" y="363"/>
                    </a:lnTo>
                    <a:lnTo>
                      <a:pt x="186" y="376"/>
                    </a:lnTo>
                    <a:lnTo>
                      <a:pt x="133" y="384"/>
                    </a:lnTo>
                    <a:lnTo>
                      <a:pt x="117" y="357"/>
                    </a:lnTo>
                    <a:lnTo>
                      <a:pt x="100" y="329"/>
                    </a:lnTo>
                    <a:lnTo>
                      <a:pt x="83" y="296"/>
                    </a:lnTo>
                    <a:lnTo>
                      <a:pt x="64" y="264"/>
                    </a:lnTo>
                    <a:lnTo>
                      <a:pt x="47" y="235"/>
                    </a:ln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5" name="Freeform 181"/>
              <p:cNvSpPr>
                <a:spLocks/>
              </p:cNvSpPr>
              <p:nvPr/>
            </p:nvSpPr>
            <p:spPr bwMode="auto">
              <a:xfrm>
                <a:off x="4332" y="2132"/>
                <a:ext cx="121" cy="178"/>
              </a:xfrm>
              <a:custGeom>
                <a:avLst/>
                <a:gdLst>
                  <a:gd name="T0" fmla="*/ 5 w 241"/>
                  <a:gd name="T1" fmla="*/ 89 h 358"/>
                  <a:gd name="T2" fmla="*/ 3 w 241"/>
                  <a:gd name="T3" fmla="*/ 79 h 358"/>
                  <a:gd name="T4" fmla="*/ 55 w 241"/>
                  <a:gd name="T5" fmla="*/ 74 h 358"/>
                  <a:gd name="T6" fmla="*/ 50 w 241"/>
                  <a:gd name="T7" fmla="*/ 49 h 358"/>
                  <a:gd name="T8" fmla="*/ 2 w 241"/>
                  <a:gd name="T9" fmla="*/ 50 h 358"/>
                  <a:gd name="T10" fmla="*/ 0 w 241"/>
                  <a:gd name="T11" fmla="*/ 45 h 358"/>
                  <a:gd name="T12" fmla="*/ 51 w 241"/>
                  <a:gd name="T13" fmla="*/ 39 h 358"/>
                  <a:gd name="T14" fmla="*/ 49 w 241"/>
                  <a:gd name="T15" fmla="*/ 22 h 358"/>
                  <a:gd name="T16" fmla="*/ 48 w 241"/>
                  <a:gd name="T17" fmla="*/ 4 h 358"/>
                  <a:gd name="T18" fmla="*/ 54 w 241"/>
                  <a:gd name="T19" fmla="*/ 0 h 358"/>
                  <a:gd name="T20" fmla="*/ 57 w 241"/>
                  <a:gd name="T21" fmla="*/ 20 h 358"/>
                  <a:gd name="T22" fmla="*/ 61 w 241"/>
                  <a:gd name="T23" fmla="*/ 81 h 358"/>
                  <a:gd name="T24" fmla="*/ 5 w 241"/>
                  <a:gd name="T25" fmla="*/ 89 h 358"/>
                  <a:gd name="T26" fmla="*/ 5 w 241"/>
                  <a:gd name="T27" fmla="*/ 89 h 3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1"/>
                  <a:gd name="T43" fmla="*/ 0 h 358"/>
                  <a:gd name="T44" fmla="*/ 241 w 241"/>
                  <a:gd name="T45" fmla="*/ 358 h 35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1" h="358">
                    <a:moveTo>
                      <a:pt x="17" y="358"/>
                    </a:moveTo>
                    <a:lnTo>
                      <a:pt x="11" y="318"/>
                    </a:lnTo>
                    <a:lnTo>
                      <a:pt x="218" y="299"/>
                    </a:lnTo>
                    <a:lnTo>
                      <a:pt x="197" y="198"/>
                    </a:lnTo>
                    <a:lnTo>
                      <a:pt x="7" y="202"/>
                    </a:lnTo>
                    <a:lnTo>
                      <a:pt x="0" y="181"/>
                    </a:lnTo>
                    <a:lnTo>
                      <a:pt x="201" y="156"/>
                    </a:lnTo>
                    <a:lnTo>
                      <a:pt x="195" y="88"/>
                    </a:lnTo>
                    <a:lnTo>
                      <a:pt x="190" y="19"/>
                    </a:lnTo>
                    <a:lnTo>
                      <a:pt x="216" y="0"/>
                    </a:lnTo>
                    <a:lnTo>
                      <a:pt x="226" y="80"/>
                    </a:lnTo>
                    <a:lnTo>
                      <a:pt x="241" y="325"/>
                    </a:lnTo>
                    <a:lnTo>
                      <a:pt x="17" y="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6" name="Freeform 182"/>
              <p:cNvSpPr>
                <a:spLocks/>
              </p:cNvSpPr>
              <p:nvPr/>
            </p:nvSpPr>
            <p:spPr bwMode="auto">
              <a:xfrm>
                <a:off x="4278" y="1992"/>
                <a:ext cx="215" cy="174"/>
              </a:xfrm>
              <a:custGeom>
                <a:avLst/>
                <a:gdLst>
                  <a:gd name="T0" fmla="*/ 0 w 430"/>
                  <a:gd name="T1" fmla="*/ 43 h 348"/>
                  <a:gd name="T2" fmla="*/ 3 w 430"/>
                  <a:gd name="T3" fmla="*/ 39 h 348"/>
                  <a:gd name="T4" fmla="*/ 7 w 430"/>
                  <a:gd name="T5" fmla="*/ 35 h 348"/>
                  <a:gd name="T6" fmla="*/ 47 w 430"/>
                  <a:gd name="T7" fmla="*/ 67 h 348"/>
                  <a:gd name="T8" fmla="*/ 47 w 430"/>
                  <a:gd name="T9" fmla="*/ 61 h 348"/>
                  <a:gd name="T10" fmla="*/ 47 w 430"/>
                  <a:gd name="T11" fmla="*/ 57 h 348"/>
                  <a:gd name="T12" fmla="*/ 45 w 430"/>
                  <a:gd name="T13" fmla="*/ 48 h 348"/>
                  <a:gd name="T14" fmla="*/ 40 w 430"/>
                  <a:gd name="T15" fmla="*/ 40 h 348"/>
                  <a:gd name="T16" fmla="*/ 35 w 430"/>
                  <a:gd name="T17" fmla="*/ 34 h 348"/>
                  <a:gd name="T18" fmla="*/ 27 w 430"/>
                  <a:gd name="T19" fmla="*/ 26 h 348"/>
                  <a:gd name="T20" fmla="*/ 20 w 430"/>
                  <a:gd name="T21" fmla="*/ 21 h 348"/>
                  <a:gd name="T22" fmla="*/ 13 w 430"/>
                  <a:gd name="T23" fmla="*/ 14 h 348"/>
                  <a:gd name="T24" fmla="*/ 6 w 430"/>
                  <a:gd name="T25" fmla="*/ 9 h 348"/>
                  <a:gd name="T26" fmla="*/ 7 w 430"/>
                  <a:gd name="T27" fmla="*/ 0 h 348"/>
                  <a:gd name="T28" fmla="*/ 13 w 430"/>
                  <a:gd name="T29" fmla="*/ 5 h 348"/>
                  <a:gd name="T30" fmla="*/ 19 w 430"/>
                  <a:gd name="T31" fmla="*/ 10 h 348"/>
                  <a:gd name="T32" fmla="*/ 30 w 430"/>
                  <a:gd name="T33" fmla="*/ 20 h 348"/>
                  <a:gd name="T34" fmla="*/ 41 w 430"/>
                  <a:gd name="T35" fmla="*/ 28 h 348"/>
                  <a:gd name="T36" fmla="*/ 52 w 430"/>
                  <a:gd name="T37" fmla="*/ 36 h 348"/>
                  <a:gd name="T38" fmla="*/ 53 w 430"/>
                  <a:gd name="T39" fmla="*/ 53 h 348"/>
                  <a:gd name="T40" fmla="*/ 55 w 430"/>
                  <a:gd name="T41" fmla="*/ 72 h 348"/>
                  <a:gd name="T42" fmla="*/ 104 w 430"/>
                  <a:gd name="T43" fmla="*/ 54 h 348"/>
                  <a:gd name="T44" fmla="*/ 108 w 430"/>
                  <a:gd name="T45" fmla="*/ 59 h 348"/>
                  <a:gd name="T46" fmla="*/ 102 w 430"/>
                  <a:gd name="T47" fmla="*/ 63 h 348"/>
                  <a:gd name="T48" fmla="*/ 95 w 430"/>
                  <a:gd name="T49" fmla="*/ 67 h 348"/>
                  <a:gd name="T50" fmla="*/ 87 w 430"/>
                  <a:gd name="T51" fmla="*/ 71 h 348"/>
                  <a:gd name="T52" fmla="*/ 79 w 430"/>
                  <a:gd name="T53" fmla="*/ 74 h 348"/>
                  <a:gd name="T54" fmla="*/ 71 w 430"/>
                  <a:gd name="T55" fmla="*/ 77 h 348"/>
                  <a:gd name="T56" fmla="*/ 63 w 430"/>
                  <a:gd name="T57" fmla="*/ 81 h 348"/>
                  <a:gd name="T58" fmla="*/ 55 w 430"/>
                  <a:gd name="T59" fmla="*/ 84 h 348"/>
                  <a:gd name="T60" fmla="*/ 49 w 430"/>
                  <a:gd name="T61" fmla="*/ 87 h 348"/>
                  <a:gd name="T62" fmla="*/ 44 w 430"/>
                  <a:gd name="T63" fmla="*/ 82 h 348"/>
                  <a:gd name="T64" fmla="*/ 38 w 430"/>
                  <a:gd name="T65" fmla="*/ 76 h 348"/>
                  <a:gd name="T66" fmla="*/ 31 w 430"/>
                  <a:gd name="T67" fmla="*/ 70 h 348"/>
                  <a:gd name="T68" fmla="*/ 26 w 430"/>
                  <a:gd name="T69" fmla="*/ 63 h 348"/>
                  <a:gd name="T70" fmla="*/ 19 w 430"/>
                  <a:gd name="T71" fmla="*/ 58 h 348"/>
                  <a:gd name="T72" fmla="*/ 13 w 430"/>
                  <a:gd name="T73" fmla="*/ 52 h 348"/>
                  <a:gd name="T74" fmla="*/ 7 w 430"/>
                  <a:gd name="T75" fmla="*/ 47 h 348"/>
                  <a:gd name="T76" fmla="*/ 0 w 430"/>
                  <a:gd name="T77" fmla="*/ 43 h 348"/>
                  <a:gd name="T78" fmla="*/ 0 w 430"/>
                  <a:gd name="T79" fmla="*/ 43 h 3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30"/>
                  <a:gd name="T121" fmla="*/ 0 h 348"/>
                  <a:gd name="T122" fmla="*/ 430 w 430"/>
                  <a:gd name="T123" fmla="*/ 348 h 3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30" h="348">
                    <a:moveTo>
                      <a:pt x="0" y="171"/>
                    </a:moveTo>
                    <a:lnTo>
                      <a:pt x="10" y="154"/>
                    </a:lnTo>
                    <a:lnTo>
                      <a:pt x="25" y="139"/>
                    </a:lnTo>
                    <a:lnTo>
                      <a:pt x="186" y="268"/>
                    </a:lnTo>
                    <a:lnTo>
                      <a:pt x="188" y="247"/>
                    </a:lnTo>
                    <a:lnTo>
                      <a:pt x="186" y="228"/>
                    </a:lnTo>
                    <a:lnTo>
                      <a:pt x="177" y="192"/>
                    </a:lnTo>
                    <a:lnTo>
                      <a:pt x="160" y="160"/>
                    </a:lnTo>
                    <a:lnTo>
                      <a:pt x="137" y="133"/>
                    </a:lnTo>
                    <a:lnTo>
                      <a:pt x="110" y="106"/>
                    </a:lnTo>
                    <a:lnTo>
                      <a:pt x="80" y="84"/>
                    </a:lnTo>
                    <a:lnTo>
                      <a:pt x="50" y="59"/>
                    </a:lnTo>
                    <a:lnTo>
                      <a:pt x="21" y="34"/>
                    </a:lnTo>
                    <a:lnTo>
                      <a:pt x="31" y="0"/>
                    </a:lnTo>
                    <a:lnTo>
                      <a:pt x="53" y="21"/>
                    </a:lnTo>
                    <a:lnTo>
                      <a:pt x="74" y="40"/>
                    </a:lnTo>
                    <a:lnTo>
                      <a:pt x="120" y="78"/>
                    </a:lnTo>
                    <a:lnTo>
                      <a:pt x="164" y="112"/>
                    </a:lnTo>
                    <a:lnTo>
                      <a:pt x="205" y="144"/>
                    </a:lnTo>
                    <a:lnTo>
                      <a:pt x="211" y="215"/>
                    </a:lnTo>
                    <a:lnTo>
                      <a:pt x="221" y="287"/>
                    </a:lnTo>
                    <a:lnTo>
                      <a:pt x="416" y="217"/>
                    </a:lnTo>
                    <a:lnTo>
                      <a:pt x="430" y="239"/>
                    </a:lnTo>
                    <a:lnTo>
                      <a:pt x="405" y="253"/>
                    </a:lnTo>
                    <a:lnTo>
                      <a:pt x="377" y="266"/>
                    </a:lnTo>
                    <a:lnTo>
                      <a:pt x="346" y="281"/>
                    </a:lnTo>
                    <a:lnTo>
                      <a:pt x="316" y="295"/>
                    </a:lnTo>
                    <a:lnTo>
                      <a:pt x="283" y="308"/>
                    </a:lnTo>
                    <a:lnTo>
                      <a:pt x="253" y="321"/>
                    </a:lnTo>
                    <a:lnTo>
                      <a:pt x="223" y="334"/>
                    </a:lnTo>
                    <a:lnTo>
                      <a:pt x="194" y="348"/>
                    </a:lnTo>
                    <a:lnTo>
                      <a:pt x="173" y="325"/>
                    </a:lnTo>
                    <a:lnTo>
                      <a:pt x="150" y="302"/>
                    </a:lnTo>
                    <a:lnTo>
                      <a:pt x="126" y="277"/>
                    </a:lnTo>
                    <a:lnTo>
                      <a:pt x="101" y="255"/>
                    </a:lnTo>
                    <a:lnTo>
                      <a:pt x="76" y="232"/>
                    </a:lnTo>
                    <a:lnTo>
                      <a:pt x="50" y="211"/>
                    </a:lnTo>
                    <a:lnTo>
                      <a:pt x="25" y="19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7" name="Freeform 183"/>
              <p:cNvSpPr>
                <a:spLocks/>
              </p:cNvSpPr>
              <p:nvPr/>
            </p:nvSpPr>
            <p:spPr bwMode="auto">
              <a:xfrm>
                <a:off x="4223" y="2030"/>
                <a:ext cx="44" cy="113"/>
              </a:xfrm>
              <a:custGeom>
                <a:avLst/>
                <a:gdLst>
                  <a:gd name="T0" fmla="*/ 2 w 87"/>
                  <a:gd name="T1" fmla="*/ 57 h 226"/>
                  <a:gd name="T2" fmla="*/ 0 w 87"/>
                  <a:gd name="T3" fmla="*/ 0 h 226"/>
                  <a:gd name="T4" fmla="*/ 15 w 87"/>
                  <a:gd name="T5" fmla="*/ 13 h 226"/>
                  <a:gd name="T6" fmla="*/ 22 w 87"/>
                  <a:gd name="T7" fmla="*/ 51 h 226"/>
                  <a:gd name="T8" fmla="*/ 15 w 87"/>
                  <a:gd name="T9" fmla="*/ 54 h 226"/>
                  <a:gd name="T10" fmla="*/ 7 w 87"/>
                  <a:gd name="T11" fmla="*/ 25 h 226"/>
                  <a:gd name="T12" fmla="*/ 11 w 87"/>
                  <a:gd name="T13" fmla="*/ 55 h 226"/>
                  <a:gd name="T14" fmla="*/ 2 w 87"/>
                  <a:gd name="T15" fmla="*/ 57 h 226"/>
                  <a:gd name="T16" fmla="*/ 2 w 87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226"/>
                  <a:gd name="T29" fmla="*/ 87 w 87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226">
                    <a:moveTo>
                      <a:pt x="8" y="226"/>
                    </a:moveTo>
                    <a:lnTo>
                      <a:pt x="0" y="0"/>
                    </a:lnTo>
                    <a:lnTo>
                      <a:pt x="57" y="49"/>
                    </a:lnTo>
                    <a:lnTo>
                      <a:pt x="87" y="203"/>
                    </a:lnTo>
                    <a:lnTo>
                      <a:pt x="57" y="213"/>
                    </a:lnTo>
                    <a:lnTo>
                      <a:pt x="27" y="97"/>
                    </a:lnTo>
                    <a:lnTo>
                      <a:pt x="44" y="217"/>
                    </a:lnTo>
                    <a:lnTo>
                      <a:pt x="8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8" name="Freeform 184"/>
              <p:cNvSpPr>
                <a:spLocks/>
              </p:cNvSpPr>
              <p:nvPr/>
            </p:nvSpPr>
            <p:spPr bwMode="auto">
              <a:xfrm>
                <a:off x="4323" y="1869"/>
                <a:ext cx="180" cy="247"/>
              </a:xfrm>
              <a:custGeom>
                <a:avLst/>
                <a:gdLst>
                  <a:gd name="T0" fmla="*/ 82 w 361"/>
                  <a:gd name="T1" fmla="*/ 124 h 492"/>
                  <a:gd name="T2" fmla="*/ 79 w 361"/>
                  <a:gd name="T3" fmla="*/ 81 h 492"/>
                  <a:gd name="T4" fmla="*/ 66 w 361"/>
                  <a:gd name="T5" fmla="*/ 85 h 492"/>
                  <a:gd name="T6" fmla="*/ 52 w 361"/>
                  <a:gd name="T7" fmla="*/ 90 h 492"/>
                  <a:gd name="T8" fmla="*/ 46 w 361"/>
                  <a:gd name="T9" fmla="*/ 94 h 492"/>
                  <a:gd name="T10" fmla="*/ 38 w 361"/>
                  <a:gd name="T11" fmla="*/ 97 h 492"/>
                  <a:gd name="T12" fmla="*/ 32 w 361"/>
                  <a:gd name="T13" fmla="*/ 99 h 492"/>
                  <a:gd name="T14" fmla="*/ 26 w 361"/>
                  <a:gd name="T15" fmla="*/ 102 h 492"/>
                  <a:gd name="T16" fmla="*/ 23 w 361"/>
                  <a:gd name="T17" fmla="*/ 96 h 492"/>
                  <a:gd name="T18" fmla="*/ 29 w 361"/>
                  <a:gd name="T19" fmla="*/ 93 h 492"/>
                  <a:gd name="T20" fmla="*/ 36 w 361"/>
                  <a:gd name="T21" fmla="*/ 90 h 492"/>
                  <a:gd name="T22" fmla="*/ 43 w 361"/>
                  <a:gd name="T23" fmla="*/ 87 h 492"/>
                  <a:gd name="T24" fmla="*/ 50 w 361"/>
                  <a:gd name="T25" fmla="*/ 84 h 492"/>
                  <a:gd name="T26" fmla="*/ 64 w 361"/>
                  <a:gd name="T27" fmla="*/ 79 h 492"/>
                  <a:gd name="T28" fmla="*/ 77 w 361"/>
                  <a:gd name="T29" fmla="*/ 74 h 492"/>
                  <a:gd name="T30" fmla="*/ 74 w 361"/>
                  <a:gd name="T31" fmla="*/ 69 h 492"/>
                  <a:gd name="T32" fmla="*/ 70 w 361"/>
                  <a:gd name="T33" fmla="*/ 65 h 492"/>
                  <a:gd name="T34" fmla="*/ 62 w 361"/>
                  <a:gd name="T35" fmla="*/ 55 h 492"/>
                  <a:gd name="T36" fmla="*/ 54 w 361"/>
                  <a:gd name="T37" fmla="*/ 47 h 492"/>
                  <a:gd name="T38" fmla="*/ 45 w 361"/>
                  <a:gd name="T39" fmla="*/ 39 h 492"/>
                  <a:gd name="T40" fmla="*/ 37 w 361"/>
                  <a:gd name="T41" fmla="*/ 31 h 492"/>
                  <a:gd name="T42" fmla="*/ 28 w 361"/>
                  <a:gd name="T43" fmla="*/ 23 h 492"/>
                  <a:gd name="T44" fmla="*/ 19 w 361"/>
                  <a:gd name="T45" fmla="*/ 15 h 492"/>
                  <a:gd name="T46" fmla="*/ 10 w 361"/>
                  <a:gd name="T47" fmla="*/ 7 h 492"/>
                  <a:gd name="T48" fmla="*/ 2 w 361"/>
                  <a:gd name="T49" fmla="*/ 8 h 492"/>
                  <a:gd name="T50" fmla="*/ 0 w 361"/>
                  <a:gd name="T51" fmla="*/ 3 h 492"/>
                  <a:gd name="T52" fmla="*/ 6 w 361"/>
                  <a:gd name="T53" fmla="*/ 0 h 492"/>
                  <a:gd name="T54" fmla="*/ 13 w 361"/>
                  <a:gd name="T55" fmla="*/ 0 h 492"/>
                  <a:gd name="T56" fmla="*/ 22 w 361"/>
                  <a:gd name="T57" fmla="*/ 9 h 492"/>
                  <a:gd name="T58" fmla="*/ 31 w 361"/>
                  <a:gd name="T59" fmla="*/ 18 h 492"/>
                  <a:gd name="T60" fmla="*/ 40 w 361"/>
                  <a:gd name="T61" fmla="*/ 28 h 492"/>
                  <a:gd name="T62" fmla="*/ 49 w 361"/>
                  <a:gd name="T63" fmla="*/ 37 h 492"/>
                  <a:gd name="T64" fmla="*/ 58 w 361"/>
                  <a:gd name="T65" fmla="*/ 46 h 492"/>
                  <a:gd name="T66" fmla="*/ 67 w 361"/>
                  <a:gd name="T67" fmla="*/ 55 h 492"/>
                  <a:gd name="T68" fmla="*/ 76 w 361"/>
                  <a:gd name="T69" fmla="*/ 65 h 492"/>
                  <a:gd name="T70" fmla="*/ 85 w 361"/>
                  <a:gd name="T71" fmla="*/ 74 h 492"/>
                  <a:gd name="T72" fmla="*/ 90 w 361"/>
                  <a:gd name="T73" fmla="*/ 119 h 492"/>
                  <a:gd name="T74" fmla="*/ 82 w 361"/>
                  <a:gd name="T75" fmla="*/ 124 h 492"/>
                  <a:gd name="T76" fmla="*/ 82 w 361"/>
                  <a:gd name="T77" fmla="*/ 124 h 4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1"/>
                  <a:gd name="T118" fmla="*/ 0 h 492"/>
                  <a:gd name="T119" fmla="*/ 361 w 361"/>
                  <a:gd name="T120" fmla="*/ 492 h 4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1" h="492">
                    <a:moveTo>
                      <a:pt x="328" y="492"/>
                    </a:moveTo>
                    <a:lnTo>
                      <a:pt x="317" y="323"/>
                    </a:lnTo>
                    <a:lnTo>
                      <a:pt x="266" y="338"/>
                    </a:lnTo>
                    <a:lnTo>
                      <a:pt x="211" y="359"/>
                    </a:lnTo>
                    <a:lnTo>
                      <a:pt x="184" y="372"/>
                    </a:lnTo>
                    <a:lnTo>
                      <a:pt x="155" y="384"/>
                    </a:lnTo>
                    <a:lnTo>
                      <a:pt x="131" y="395"/>
                    </a:lnTo>
                    <a:lnTo>
                      <a:pt x="106" y="407"/>
                    </a:lnTo>
                    <a:lnTo>
                      <a:pt x="93" y="380"/>
                    </a:lnTo>
                    <a:lnTo>
                      <a:pt x="117" y="368"/>
                    </a:lnTo>
                    <a:lnTo>
                      <a:pt x="144" y="357"/>
                    </a:lnTo>
                    <a:lnTo>
                      <a:pt x="173" y="346"/>
                    </a:lnTo>
                    <a:lnTo>
                      <a:pt x="201" y="334"/>
                    </a:lnTo>
                    <a:lnTo>
                      <a:pt x="256" y="313"/>
                    </a:lnTo>
                    <a:lnTo>
                      <a:pt x="309" y="294"/>
                    </a:lnTo>
                    <a:lnTo>
                      <a:pt x="296" y="275"/>
                    </a:lnTo>
                    <a:lnTo>
                      <a:pt x="281" y="256"/>
                    </a:lnTo>
                    <a:lnTo>
                      <a:pt x="249" y="220"/>
                    </a:lnTo>
                    <a:lnTo>
                      <a:pt x="216" y="186"/>
                    </a:lnTo>
                    <a:lnTo>
                      <a:pt x="182" y="154"/>
                    </a:lnTo>
                    <a:lnTo>
                      <a:pt x="148" y="121"/>
                    </a:lnTo>
                    <a:lnTo>
                      <a:pt x="112" y="89"/>
                    </a:lnTo>
                    <a:lnTo>
                      <a:pt x="76" y="59"/>
                    </a:lnTo>
                    <a:lnTo>
                      <a:pt x="41" y="26"/>
                    </a:lnTo>
                    <a:lnTo>
                      <a:pt x="9" y="32"/>
                    </a:lnTo>
                    <a:lnTo>
                      <a:pt x="0" y="11"/>
                    </a:lnTo>
                    <a:lnTo>
                      <a:pt x="26" y="0"/>
                    </a:lnTo>
                    <a:lnTo>
                      <a:pt x="53" y="0"/>
                    </a:lnTo>
                    <a:lnTo>
                      <a:pt x="89" y="36"/>
                    </a:lnTo>
                    <a:lnTo>
                      <a:pt x="125" y="72"/>
                    </a:lnTo>
                    <a:lnTo>
                      <a:pt x="161" y="110"/>
                    </a:lnTo>
                    <a:lnTo>
                      <a:pt x="197" y="146"/>
                    </a:lnTo>
                    <a:lnTo>
                      <a:pt x="233" y="184"/>
                    </a:lnTo>
                    <a:lnTo>
                      <a:pt x="269" y="220"/>
                    </a:lnTo>
                    <a:lnTo>
                      <a:pt x="306" y="258"/>
                    </a:lnTo>
                    <a:lnTo>
                      <a:pt x="342" y="294"/>
                    </a:lnTo>
                    <a:lnTo>
                      <a:pt x="361" y="475"/>
                    </a:lnTo>
                    <a:lnTo>
                      <a:pt x="328" y="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9" name="Freeform 185"/>
              <p:cNvSpPr>
                <a:spLocks/>
              </p:cNvSpPr>
              <p:nvPr/>
            </p:nvSpPr>
            <p:spPr bwMode="auto">
              <a:xfrm>
                <a:off x="4205" y="1873"/>
                <a:ext cx="126" cy="212"/>
              </a:xfrm>
              <a:custGeom>
                <a:avLst/>
                <a:gdLst>
                  <a:gd name="T0" fmla="*/ 41 w 253"/>
                  <a:gd name="T1" fmla="*/ 106 h 424"/>
                  <a:gd name="T2" fmla="*/ 38 w 253"/>
                  <a:gd name="T3" fmla="*/ 104 h 424"/>
                  <a:gd name="T4" fmla="*/ 33 w 253"/>
                  <a:gd name="T5" fmla="*/ 101 h 424"/>
                  <a:gd name="T6" fmla="*/ 27 w 253"/>
                  <a:gd name="T7" fmla="*/ 96 h 424"/>
                  <a:gd name="T8" fmla="*/ 20 w 253"/>
                  <a:gd name="T9" fmla="*/ 92 h 424"/>
                  <a:gd name="T10" fmla="*/ 13 w 253"/>
                  <a:gd name="T11" fmla="*/ 88 h 424"/>
                  <a:gd name="T12" fmla="*/ 7 w 253"/>
                  <a:gd name="T13" fmla="*/ 84 h 424"/>
                  <a:gd name="T14" fmla="*/ 1 w 253"/>
                  <a:gd name="T15" fmla="*/ 79 h 424"/>
                  <a:gd name="T16" fmla="*/ 0 w 253"/>
                  <a:gd name="T17" fmla="*/ 51 h 424"/>
                  <a:gd name="T18" fmla="*/ 1 w 253"/>
                  <a:gd name="T19" fmla="*/ 23 h 424"/>
                  <a:gd name="T20" fmla="*/ 8 w 253"/>
                  <a:gd name="T21" fmla="*/ 20 h 424"/>
                  <a:gd name="T22" fmla="*/ 15 w 253"/>
                  <a:gd name="T23" fmla="*/ 17 h 424"/>
                  <a:gd name="T24" fmla="*/ 23 w 253"/>
                  <a:gd name="T25" fmla="*/ 14 h 424"/>
                  <a:gd name="T26" fmla="*/ 31 w 253"/>
                  <a:gd name="T27" fmla="*/ 11 h 424"/>
                  <a:gd name="T28" fmla="*/ 47 w 253"/>
                  <a:gd name="T29" fmla="*/ 6 h 424"/>
                  <a:gd name="T30" fmla="*/ 61 w 253"/>
                  <a:gd name="T31" fmla="*/ 0 h 424"/>
                  <a:gd name="T32" fmla="*/ 63 w 253"/>
                  <a:gd name="T33" fmla="*/ 6 h 424"/>
                  <a:gd name="T34" fmla="*/ 14 w 253"/>
                  <a:gd name="T35" fmla="*/ 32 h 424"/>
                  <a:gd name="T36" fmla="*/ 47 w 253"/>
                  <a:gd name="T37" fmla="*/ 62 h 424"/>
                  <a:gd name="T38" fmla="*/ 45 w 253"/>
                  <a:gd name="T39" fmla="*/ 72 h 424"/>
                  <a:gd name="T40" fmla="*/ 28 w 253"/>
                  <a:gd name="T41" fmla="*/ 57 h 424"/>
                  <a:gd name="T42" fmla="*/ 8 w 253"/>
                  <a:gd name="T43" fmla="*/ 47 h 424"/>
                  <a:gd name="T44" fmla="*/ 12 w 253"/>
                  <a:gd name="T45" fmla="*/ 69 h 424"/>
                  <a:gd name="T46" fmla="*/ 46 w 253"/>
                  <a:gd name="T47" fmla="*/ 97 h 424"/>
                  <a:gd name="T48" fmla="*/ 41 w 253"/>
                  <a:gd name="T49" fmla="*/ 106 h 424"/>
                  <a:gd name="T50" fmla="*/ 41 w 253"/>
                  <a:gd name="T51" fmla="*/ 106 h 4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3"/>
                  <a:gd name="T79" fmla="*/ 0 h 424"/>
                  <a:gd name="T80" fmla="*/ 253 w 253"/>
                  <a:gd name="T81" fmla="*/ 424 h 42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3" h="424">
                    <a:moveTo>
                      <a:pt x="167" y="424"/>
                    </a:moveTo>
                    <a:lnTo>
                      <a:pt x="154" y="415"/>
                    </a:lnTo>
                    <a:lnTo>
                      <a:pt x="133" y="401"/>
                    </a:lnTo>
                    <a:lnTo>
                      <a:pt x="108" y="384"/>
                    </a:lnTo>
                    <a:lnTo>
                      <a:pt x="82" y="367"/>
                    </a:lnTo>
                    <a:lnTo>
                      <a:pt x="55" y="350"/>
                    </a:lnTo>
                    <a:lnTo>
                      <a:pt x="30" y="333"/>
                    </a:lnTo>
                    <a:lnTo>
                      <a:pt x="4" y="314"/>
                    </a:lnTo>
                    <a:lnTo>
                      <a:pt x="0" y="202"/>
                    </a:lnTo>
                    <a:lnTo>
                      <a:pt x="4" y="92"/>
                    </a:lnTo>
                    <a:lnTo>
                      <a:pt x="32" y="78"/>
                    </a:lnTo>
                    <a:lnTo>
                      <a:pt x="63" y="67"/>
                    </a:lnTo>
                    <a:lnTo>
                      <a:pt x="93" y="56"/>
                    </a:lnTo>
                    <a:lnTo>
                      <a:pt x="125" y="44"/>
                    </a:lnTo>
                    <a:lnTo>
                      <a:pt x="188" y="21"/>
                    </a:lnTo>
                    <a:lnTo>
                      <a:pt x="247" y="0"/>
                    </a:lnTo>
                    <a:lnTo>
                      <a:pt x="253" y="21"/>
                    </a:lnTo>
                    <a:lnTo>
                      <a:pt x="59" y="128"/>
                    </a:lnTo>
                    <a:lnTo>
                      <a:pt x="190" y="251"/>
                    </a:lnTo>
                    <a:lnTo>
                      <a:pt x="180" y="285"/>
                    </a:lnTo>
                    <a:lnTo>
                      <a:pt x="114" y="230"/>
                    </a:lnTo>
                    <a:lnTo>
                      <a:pt x="34" y="187"/>
                    </a:lnTo>
                    <a:lnTo>
                      <a:pt x="51" y="276"/>
                    </a:lnTo>
                    <a:lnTo>
                      <a:pt x="184" y="388"/>
                    </a:lnTo>
                    <a:lnTo>
                      <a:pt x="167" y="4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0" name="Freeform 186"/>
              <p:cNvSpPr>
                <a:spLocks/>
              </p:cNvSpPr>
              <p:nvPr/>
            </p:nvSpPr>
            <p:spPr bwMode="auto">
              <a:xfrm>
                <a:off x="4402" y="1825"/>
                <a:ext cx="299" cy="174"/>
              </a:xfrm>
              <a:custGeom>
                <a:avLst/>
                <a:gdLst>
                  <a:gd name="T0" fmla="*/ 35 w 599"/>
                  <a:gd name="T1" fmla="*/ 87 h 348"/>
                  <a:gd name="T2" fmla="*/ 32 w 599"/>
                  <a:gd name="T3" fmla="*/ 85 h 348"/>
                  <a:gd name="T4" fmla="*/ 29 w 599"/>
                  <a:gd name="T5" fmla="*/ 82 h 348"/>
                  <a:gd name="T6" fmla="*/ 87 w 599"/>
                  <a:gd name="T7" fmla="*/ 79 h 348"/>
                  <a:gd name="T8" fmla="*/ 77 w 599"/>
                  <a:gd name="T9" fmla="*/ 11 h 348"/>
                  <a:gd name="T10" fmla="*/ 0 w 599"/>
                  <a:gd name="T11" fmla="*/ 6 h 348"/>
                  <a:gd name="T12" fmla="*/ 1 w 599"/>
                  <a:gd name="T13" fmla="*/ 1 h 348"/>
                  <a:gd name="T14" fmla="*/ 75 w 599"/>
                  <a:gd name="T15" fmla="*/ 5 h 348"/>
                  <a:gd name="T16" fmla="*/ 78 w 599"/>
                  <a:gd name="T17" fmla="*/ 3 h 348"/>
                  <a:gd name="T18" fmla="*/ 85 w 599"/>
                  <a:gd name="T19" fmla="*/ 7 h 348"/>
                  <a:gd name="T20" fmla="*/ 87 w 599"/>
                  <a:gd name="T21" fmla="*/ 19 h 348"/>
                  <a:gd name="T22" fmla="*/ 90 w 599"/>
                  <a:gd name="T23" fmla="*/ 31 h 348"/>
                  <a:gd name="T24" fmla="*/ 93 w 599"/>
                  <a:gd name="T25" fmla="*/ 43 h 348"/>
                  <a:gd name="T26" fmla="*/ 98 w 599"/>
                  <a:gd name="T27" fmla="*/ 54 h 348"/>
                  <a:gd name="T28" fmla="*/ 144 w 599"/>
                  <a:gd name="T29" fmla="*/ 0 h 348"/>
                  <a:gd name="T30" fmla="*/ 149 w 599"/>
                  <a:gd name="T31" fmla="*/ 5 h 348"/>
                  <a:gd name="T32" fmla="*/ 146 w 599"/>
                  <a:gd name="T33" fmla="*/ 10 h 348"/>
                  <a:gd name="T34" fmla="*/ 142 w 599"/>
                  <a:gd name="T35" fmla="*/ 14 h 348"/>
                  <a:gd name="T36" fmla="*/ 138 w 599"/>
                  <a:gd name="T37" fmla="*/ 20 h 348"/>
                  <a:gd name="T38" fmla="*/ 134 w 599"/>
                  <a:gd name="T39" fmla="*/ 24 h 348"/>
                  <a:gd name="T40" fmla="*/ 130 w 599"/>
                  <a:gd name="T41" fmla="*/ 30 h 348"/>
                  <a:gd name="T42" fmla="*/ 127 w 599"/>
                  <a:gd name="T43" fmla="*/ 36 h 348"/>
                  <a:gd name="T44" fmla="*/ 123 w 599"/>
                  <a:gd name="T45" fmla="*/ 40 h 348"/>
                  <a:gd name="T46" fmla="*/ 119 w 599"/>
                  <a:gd name="T47" fmla="*/ 45 h 348"/>
                  <a:gd name="T48" fmla="*/ 115 w 599"/>
                  <a:gd name="T49" fmla="*/ 50 h 348"/>
                  <a:gd name="T50" fmla="*/ 111 w 599"/>
                  <a:gd name="T51" fmla="*/ 55 h 348"/>
                  <a:gd name="T52" fmla="*/ 107 w 599"/>
                  <a:gd name="T53" fmla="*/ 60 h 348"/>
                  <a:gd name="T54" fmla="*/ 103 w 599"/>
                  <a:gd name="T55" fmla="*/ 66 h 348"/>
                  <a:gd name="T56" fmla="*/ 99 w 599"/>
                  <a:gd name="T57" fmla="*/ 71 h 348"/>
                  <a:gd name="T58" fmla="*/ 95 w 599"/>
                  <a:gd name="T59" fmla="*/ 76 h 348"/>
                  <a:gd name="T60" fmla="*/ 87 w 599"/>
                  <a:gd name="T61" fmla="*/ 86 h 348"/>
                  <a:gd name="T62" fmla="*/ 35 w 599"/>
                  <a:gd name="T63" fmla="*/ 87 h 348"/>
                  <a:gd name="T64" fmla="*/ 35 w 599"/>
                  <a:gd name="T65" fmla="*/ 87 h 3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99"/>
                  <a:gd name="T100" fmla="*/ 0 h 348"/>
                  <a:gd name="T101" fmla="*/ 599 w 599"/>
                  <a:gd name="T102" fmla="*/ 348 h 34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99" h="348">
                    <a:moveTo>
                      <a:pt x="143" y="348"/>
                    </a:moveTo>
                    <a:lnTo>
                      <a:pt x="128" y="337"/>
                    </a:lnTo>
                    <a:lnTo>
                      <a:pt x="116" y="325"/>
                    </a:lnTo>
                    <a:lnTo>
                      <a:pt x="348" y="314"/>
                    </a:lnTo>
                    <a:lnTo>
                      <a:pt x="310" y="46"/>
                    </a:lnTo>
                    <a:lnTo>
                      <a:pt x="0" y="25"/>
                    </a:lnTo>
                    <a:lnTo>
                      <a:pt x="4" y="2"/>
                    </a:lnTo>
                    <a:lnTo>
                      <a:pt x="303" y="18"/>
                    </a:lnTo>
                    <a:lnTo>
                      <a:pt x="314" y="10"/>
                    </a:lnTo>
                    <a:lnTo>
                      <a:pt x="341" y="31"/>
                    </a:lnTo>
                    <a:lnTo>
                      <a:pt x="348" y="76"/>
                    </a:lnTo>
                    <a:lnTo>
                      <a:pt x="360" y="124"/>
                    </a:lnTo>
                    <a:lnTo>
                      <a:pt x="375" y="172"/>
                    </a:lnTo>
                    <a:lnTo>
                      <a:pt x="394" y="219"/>
                    </a:lnTo>
                    <a:lnTo>
                      <a:pt x="578" y="0"/>
                    </a:lnTo>
                    <a:lnTo>
                      <a:pt x="599" y="18"/>
                    </a:lnTo>
                    <a:lnTo>
                      <a:pt x="584" y="37"/>
                    </a:lnTo>
                    <a:lnTo>
                      <a:pt x="569" y="57"/>
                    </a:lnTo>
                    <a:lnTo>
                      <a:pt x="553" y="78"/>
                    </a:lnTo>
                    <a:lnTo>
                      <a:pt x="538" y="99"/>
                    </a:lnTo>
                    <a:lnTo>
                      <a:pt x="523" y="120"/>
                    </a:lnTo>
                    <a:lnTo>
                      <a:pt x="508" y="141"/>
                    </a:lnTo>
                    <a:lnTo>
                      <a:pt x="493" y="160"/>
                    </a:lnTo>
                    <a:lnTo>
                      <a:pt x="477" y="181"/>
                    </a:lnTo>
                    <a:lnTo>
                      <a:pt x="462" y="202"/>
                    </a:lnTo>
                    <a:lnTo>
                      <a:pt x="445" y="221"/>
                    </a:lnTo>
                    <a:lnTo>
                      <a:pt x="430" y="242"/>
                    </a:lnTo>
                    <a:lnTo>
                      <a:pt x="415" y="263"/>
                    </a:lnTo>
                    <a:lnTo>
                      <a:pt x="398" y="282"/>
                    </a:lnTo>
                    <a:lnTo>
                      <a:pt x="382" y="303"/>
                    </a:lnTo>
                    <a:lnTo>
                      <a:pt x="350" y="341"/>
                    </a:lnTo>
                    <a:lnTo>
                      <a:pt x="143" y="3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1" name="Freeform 187"/>
              <p:cNvSpPr>
                <a:spLocks/>
              </p:cNvSpPr>
              <p:nvPr/>
            </p:nvSpPr>
            <p:spPr bwMode="auto">
              <a:xfrm>
                <a:off x="4443" y="1865"/>
                <a:ext cx="46" cy="110"/>
              </a:xfrm>
              <a:custGeom>
                <a:avLst/>
                <a:gdLst>
                  <a:gd name="T0" fmla="*/ 2 w 93"/>
                  <a:gd name="T1" fmla="*/ 55 h 221"/>
                  <a:gd name="T2" fmla="*/ 0 w 93"/>
                  <a:gd name="T3" fmla="*/ 46 h 221"/>
                  <a:gd name="T4" fmla="*/ 14 w 93"/>
                  <a:gd name="T5" fmla="*/ 45 h 221"/>
                  <a:gd name="T6" fmla="*/ 12 w 93"/>
                  <a:gd name="T7" fmla="*/ 23 h 221"/>
                  <a:gd name="T8" fmla="*/ 9 w 93"/>
                  <a:gd name="T9" fmla="*/ 1 h 221"/>
                  <a:gd name="T10" fmla="*/ 15 w 93"/>
                  <a:gd name="T11" fmla="*/ 0 h 221"/>
                  <a:gd name="T12" fmla="*/ 23 w 93"/>
                  <a:gd name="T13" fmla="*/ 54 h 221"/>
                  <a:gd name="T14" fmla="*/ 2 w 93"/>
                  <a:gd name="T15" fmla="*/ 55 h 221"/>
                  <a:gd name="T16" fmla="*/ 2 w 93"/>
                  <a:gd name="T17" fmla="*/ 55 h 2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221"/>
                  <a:gd name="T29" fmla="*/ 93 w 93"/>
                  <a:gd name="T30" fmla="*/ 221 h 2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221">
                    <a:moveTo>
                      <a:pt x="11" y="221"/>
                    </a:moveTo>
                    <a:lnTo>
                      <a:pt x="0" y="187"/>
                    </a:lnTo>
                    <a:lnTo>
                      <a:pt x="59" y="183"/>
                    </a:lnTo>
                    <a:lnTo>
                      <a:pt x="49" y="93"/>
                    </a:lnTo>
                    <a:lnTo>
                      <a:pt x="36" y="6"/>
                    </a:lnTo>
                    <a:lnTo>
                      <a:pt x="63" y="0"/>
                    </a:lnTo>
                    <a:lnTo>
                      <a:pt x="93" y="219"/>
                    </a:lnTo>
                    <a:lnTo>
                      <a:pt x="11" y="2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2" name="Freeform 188"/>
              <p:cNvSpPr>
                <a:spLocks/>
              </p:cNvSpPr>
              <p:nvPr/>
            </p:nvSpPr>
            <p:spPr bwMode="auto">
              <a:xfrm>
                <a:off x="4496" y="1858"/>
                <a:ext cx="61" cy="113"/>
              </a:xfrm>
              <a:custGeom>
                <a:avLst/>
                <a:gdLst>
                  <a:gd name="T0" fmla="*/ 7 w 122"/>
                  <a:gd name="T1" fmla="*/ 57 h 226"/>
                  <a:gd name="T2" fmla="*/ 0 w 122"/>
                  <a:gd name="T3" fmla="*/ 0 h 226"/>
                  <a:gd name="T4" fmla="*/ 8 w 122"/>
                  <a:gd name="T5" fmla="*/ 10 h 226"/>
                  <a:gd name="T6" fmla="*/ 15 w 122"/>
                  <a:gd name="T7" fmla="*/ 51 h 226"/>
                  <a:gd name="T8" fmla="*/ 26 w 122"/>
                  <a:gd name="T9" fmla="*/ 51 h 226"/>
                  <a:gd name="T10" fmla="*/ 31 w 122"/>
                  <a:gd name="T11" fmla="*/ 55 h 226"/>
                  <a:gd name="T12" fmla="*/ 7 w 122"/>
                  <a:gd name="T13" fmla="*/ 57 h 226"/>
                  <a:gd name="T14" fmla="*/ 7 w 122"/>
                  <a:gd name="T15" fmla="*/ 57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2"/>
                  <a:gd name="T25" fmla="*/ 0 h 226"/>
                  <a:gd name="T26" fmla="*/ 122 w 122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2" h="226">
                    <a:moveTo>
                      <a:pt x="27" y="226"/>
                    </a:moveTo>
                    <a:lnTo>
                      <a:pt x="0" y="0"/>
                    </a:lnTo>
                    <a:lnTo>
                      <a:pt x="31" y="40"/>
                    </a:lnTo>
                    <a:lnTo>
                      <a:pt x="59" y="201"/>
                    </a:lnTo>
                    <a:lnTo>
                      <a:pt x="103" y="201"/>
                    </a:lnTo>
                    <a:lnTo>
                      <a:pt x="122" y="220"/>
                    </a:lnTo>
                    <a:lnTo>
                      <a:pt x="27" y="2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3" name="Freeform 189"/>
              <p:cNvSpPr>
                <a:spLocks/>
              </p:cNvSpPr>
              <p:nvPr/>
            </p:nvSpPr>
            <p:spPr bwMode="auto">
              <a:xfrm>
                <a:off x="4495" y="1858"/>
                <a:ext cx="64" cy="110"/>
              </a:xfrm>
              <a:custGeom>
                <a:avLst/>
                <a:gdLst>
                  <a:gd name="T0" fmla="*/ 23 w 129"/>
                  <a:gd name="T1" fmla="*/ 55 h 220"/>
                  <a:gd name="T2" fmla="*/ 15 w 129"/>
                  <a:gd name="T3" fmla="*/ 9 h 220"/>
                  <a:gd name="T4" fmla="*/ 3 w 129"/>
                  <a:gd name="T5" fmla="*/ 10 h 220"/>
                  <a:gd name="T6" fmla="*/ 1 w 129"/>
                  <a:gd name="T7" fmla="*/ 5 h 220"/>
                  <a:gd name="T8" fmla="*/ 0 w 129"/>
                  <a:gd name="T9" fmla="*/ 0 h 220"/>
                  <a:gd name="T10" fmla="*/ 23 w 129"/>
                  <a:gd name="T11" fmla="*/ 1 h 220"/>
                  <a:gd name="T12" fmla="*/ 32 w 129"/>
                  <a:gd name="T13" fmla="*/ 55 h 220"/>
                  <a:gd name="T14" fmla="*/ 23 w 129"/>
                  <a:gd name="T15" fmla="*/ 55 h 220"/>
                  <a:gd name="T16" fmla="*/ 23 w 129"/>
                  <a:gd name="T17" fmla="*/ 55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9"/>
                  <a:gd name="T28" fmla="*/ 0 h 220"/>
                  <a:gd name="T29" fmla="*/ 129 w 129"/>
                  <a:gd name="T30" fmla="*/ 220 h 2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9" h="220">
                    <a:moveTo>
                      <a:pt x="95" y="220"/>
                    </a:moveTo>
                    <a:lnTo>
                      <a:pt x="60" y="36"/>
                    </a:lnTo>
                    <a:lnTo>
                      <a:pt x="15" y="38"/>
                    </a:lnTo>
                    <a:lnTo>
                      <a:pt x="7" y="19"/>
                    </a:lnTo>
                    <a:lnTo>
                      <a:pt x="0" y="0"/>
                    </a:lnTo>
                    <a:lnTo>
                      <a:pt x="95" y="4"/>
                    </a:lnTo>
                    <a:lnTo>
                      <a:pt x="129" y="220"/>
                    </a:lnTo>
                    <a:lnTo>
                      <a:pt x="95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4" name="Freeform 190"/>
              <p:cNvSpPr>
                <a:spLocks/>
              </p:cNvSpPr>
              <p:nvPr/>
            </p:nvSpPr>
            <p:spPr bwMode="auto">
              <a:xfrm>
                <a:off x="4430" y="1859"/>
                <a:ext cx="45" cy="116"/>
              </a:xfrm>
              <a:custGeom>
                <a:avLst/>
                <a:gdLst>
                  <a:gd name="T0" fmla="*/ 11 w 90"/>
                  <a:gd name="T1" fmla="*/ 58 h 232"/>
                  <a:gd name="T2" fmla="*/ 1 w 90"/>
                  <a:gd name="T3" fmla="*/ 51 h 232"/>
                  <a:gd name="T4" fmla="*/ 0 w 90"/>
                  <a:gd name="T5" fmla="*/ 0 h 232"/>
                  <a:gd name="T6" fmla="*/ 22 w 90"/>
                  <a:gd name="T7" fmla="*/ 1 h 232"/>
                  <a:gd name="T8" fmla="*/ 23 w 90"/>
                  <a:gd name="T9" fmla="*/ 7 h 232"/>
                  <a:gd name="T10" fmla="*/ 7 w 90"/>
                  <a:gd name="T11" fmla="*/ 7 h 232"/>
                  <a:gd name="T12" fmla="*/ 11 w 90"/>
                  <a:gd name="T13" fmla="*/ 58 h 232"/>
                  <a:gd name="T14" fmla="*/ 11 w 90"/>
                  <a:gd name="T15" fmla="*/ 58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"/>
                  <a:gd name="T25" fmla="*/ 0 h 232"/>
                  <a:gd name="T26" fmla="*/ 90 w 90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" h="232">
                    <a:moveTo>
                      <a:pt x="44" y="232"/>
                    </a:moveTo>
                    <a:lnTo>
                      <a:pt x="4" y="203"/>
                    </a:lnTo>
                    <a:lnTo>
                      <a:pt x="0" y="0"/>
                    </a:lnTo>
                    <a:lnTo>
                      <a:pt x="88" y="2"/>
                    </a:lnTo>
                    <a:lnTo>
                      <a:pt x="90" y="28"/>
                    </a:lnTo>
                    <a:lnTo>
                      <a:pt x="29" y="27"/>
                    </a:lnTo>
                    <a:lnTo>
                      <a:pt x="44" y="2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5" name="Freeform 191"/>
              <p:cNvSpPr>
                <a:spLocks/>
              </p:cNvSpPr>
              <p:nvPr/>
            </p:nvSpPr>
            <p:spPr bwMode="auto">
              <a:xfrm>
                <a:off x="4362" y="1853"/>
                <a:ext cx="52" cy="89"/>
              </a:xfrm>
              <a:custGeom>
                <a:avLst/>
                <a:gdLst>
                  <a:gd name="T0" fmla="*/ 26 w 105"/>
                  <a:gd name="T1" fmla="*/ 45 h 177"/>
                  <a:gd name="T2" fmla="*/ 17 w 105"/>
                  <a:gd name="T3" fmla="*/ 36 h 177"/>
                  <a:gd name="T4" fmla="*/ 15 w 105"/>
                  <a:gd name="T5" fmla="*/ 8 h 177"/>
                  <a:gd name="T6" fmla="*/ 7 w 105"/>
                  <a:gd name="T7" fmla="*/ 6 h 177"/>
                  <a:gd name="T8" fmla="*/ 7 w 105"/>
                  <a:gd name="T9" fmla="*/ 28 h 177"/>
                  <a:gd name="T10" fmla="*/ 1 w 105"/>
                  <a:gd name="T11" fmla="*/ 22 h 177"/>
                  <a:gd name="T12" fmla="*/ 0 w 105"/>
                  <a:gd name="T13" fmla="*/ 0 h 177"/>
                  <a:gd name="T14" fmla="*/ 24 w 105"/>
                  <a:gd name="T15" fmla="*/ 2 h 177"/>
                  <a:gd name="T16" fmla="*/ 26 w 105"/>
                  <a:gd name="T17" fmla="*/ 45 h 177"/>
                  <a:gd name="T18" fmla="*/ 26 w 105"/>
                  <a:gd name="T19" fmla="*/ 45 h 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177"/>
                  <a:gd name="T32" fmla="*/ 105 w 105"/>
                  <a:gd name="T33" fmla="*/ 177 h 1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177">
                    <a:moveTo>
                      <a:pt x="105" y="177"/>
                    </a:moveTo>
                    <a:lnTo>
                      <a:pt x="69" y="143"/>
                    </a:lnTo>
                    <a:lnTo>
                      <a:pt x="63" y="29"/>
                    </a:lnTo>
                    <a:lnTo>
                      <a:pt x="29" y="23"/>
                    </a:lnTo>
                    <a:lnTo>
                      <a:pt x="31" y="109"/>
                    </a:lnTo>
                    <a:lnTo>
                      <a:pt x="4" y="86"/>
                    </a:lnTo>
                    <a:lnTo>
                      <a:pt x="0" y="0"/>
                    </a:lnTo>
                    <a:lnTo>
                      <a:pt x="96" y="8"/>
                    </a:lnTo>
                    <a:lnTo>
                      <a:pt x="105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6" name="Freeform 192"/>
              <p:cNvSpPr>
                <a:spLocks/>
              </p:cNvSpPr>
              <p:nvPr/>
            </p:nvSpPr>
            <p:spPr bwMode="auto">
              <a:xfrm>
                <a:off x="4013" y="1679"/>
                <a:ext cx="150" cy="159"/>
              </a:xfrm>
              <a:custGeom>
                <a:avLst/>
                <a:gdLst>
                  <a:gd name="T0" fmla="*/ 73 w 300"/>
                  <a:gd name="T1" fmla="*/ 80 h 317"/>
                  <a:gd name="T2" fmla="*/ 39 w 300"/>
                  <a:gd name="T3" fmla="*/ 74 h 317"/>
                  <a:gd name="T4" fmla="*/ 17 w 300"/>
                  <a:gd name="T5" fmla="*/ 65 h 317"/>
                  <a:gd name="T6" fmla="*/ 3 w 300"/>
                  <a:gd name="T7" fmla="*/ 54 h 317"/>
                  <a:gd name="T8" fmla="*/ 0 w 300"/>
                  <a:gd name="T9" fmla="*/ 40 h 317"/>
                  <a:gd name="T10" fmla="*/ 1 w 300"/>
                  <a:gd name="T11" fmla="*/ 34 h 317"/>
                  <a:gd name="T12" fmla="*/ 5 w 300"/>
                  <a:gd name="T13" fmla="*/ 27 h 317"/>
                  <a:gd name="T14" fmla="*/ 11 w 300"/>
                  <a:gd name="T15" fmla="*/ 21 h 317"/>
                  <a:gd name="T16" fmla="*/ 15 w 300"/>
                  <a:gd name="T17" fmla="*/ 18 h 317"/>
                  <a:gd name="T18" fmla="*/ 20 w 300"/>
                  <a:gd name="T19" fmla="*/ 15 h 317"/>
                  <a:gd name="T20" fmla="*/ 25 w 300"/>
                  <a:gd name="T21" fmla="*/ 12 h 317"/>
                  <a:gd name="T22" fmla="*/ 30 w 300"/>
                  <a:gd name="T23" fmla="*/ 10 h 317"/>
                  <a:gd name="T24" fmla="*/ 43 w 300"/>
                  <a:gd name="T25" fmla="*/ 6 h 317"/>
                  <a:gd name="T26" fmla="*/ 58 w 300"/>
                  <a:gd name="T27" fmla="*/ 2 h 317"/>
                  <a:gd name="T28" fmla="*/ 75 w 300"/>
                  <a:gd name="T29" fmla="*/ 0 h 317"/>
                  <a:gd name="T30" fmla="*/ 74 w 300"/>
                  <a:gd name="T31" fmla="*/ 7 h 317"/>
                  <a:gd name="T32" fmla="*/ 44 w 300"/>
                  <a:gd name="T33" fmla="*/ 11 h 317"/>
                  <a:gd name="T34" fmla="*/ 23 w 300"/>
                  <a:gd name="T35" fmla="*/ 19 h 317"/>
                  <a:gd name="T36" fmla="*/ 11 w 300"/>
                  <a:gd name="T37" fmla="*/ 30 h 317"/>
                  <a:gd name="T38" fmla="*/ 7 w 300"/>
                  <a:gd name="T39" fmla="*/ 41 h 317"/>
                  <a:gd name="T40" fmla="*/ 9 w 300"/>
                  <a:gd name="T41" fmla="*/ 47 h 317"/>
                  <a:gd name="T42" fmla="*/ 12 w 300"/>
                  <a:gd name="T43" fmla="*/ 52 h 317"/>
                  <a:gd name="T44" fmla="*/ 18 w 300"/>
                  <a:gd name="T45" fmla="*/ 57 h 317"/>
                  <a:gd name="T46" fmla="*/ 25 w 300"/>
                  <a:gd name="T47" fmla="*/ 62 h 317"/>
                  <a:gd name="T48" fmla="*/ 35 w 300"/>
                  <a:gd name="T49" fmla="*/ 66 h 317"/>
                  <a:gd name="T50" fmla="*/ 45 w 300"/>
                  <a:gd name="T51" fmla="*/ 69 h 317"/>
                  <a:gd name="T52" fmla="*/ 75 w 300"/>
                  <a:gd name="T53" fmla="*/ 71 h 317"/>
                  <a:gd name="T54" fmla="*/ 73 w 300"/>
                  <a:gd name="T55" fmla="*/ 80 h 317"/>
                  <a:gd name="T56" fmla="*/ 73 w 300"/>
                  <a:gd name="T57" fmla="*/ 80 h 3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0"/>
                  <a:gd name="T88" fmla="*/ 0 h 317"/>
                  <a:gd name="T89" fmla="*/ 300 w 300"/>
                  <a:gd name="T90" fmla="*/ 317 h 3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0" h="317">
                    <a:moveTo>
                      <a:pt x="289" y="317"/>
                    </a:moveTo>
                    <a:lnTo>
                      <a:pt x="158" y="296"/>
                    </a:lnTo>
                    <a:lnTo>
                      <a:pt x="66" y="260"/>
                    </a:lnTo>
                    <a:lnTo>
                      <a:pt x="15" y="213"/>
                    </a:lnTo>
                    <a:lnTo>
                      <a:pt x="0" y="159"/>
                    </a:lnTo>
                    <a:lnTo>
                      <a:pt x="7" y="133"/>
                    </a:lnTo>
                    <a:lnTo>
                      <a:pt x="23" y="106"/>
                    </a:lnTo>
                    <a:lnTo>
                      <a:pt x="47" y="81"/>
                    </a:lnTo>
                    <a:lnTo>
                      <a:pt x="63" y="70"/>
                    </a:lnTo>
                    <a:lnTo>
                      <a:pt x="82" y="59"/>
                    </a:lnTo>
                    <a:lnTo>
                      <a:pt x="101" y="47"/>
                    </a:lnTo>
                    <a:lnTo>
                      <a:pt x="123" y="38"/>
                    </a:lnTo>
                    <a:lnTo>
                      <a:pt x="173" y="21"/>
                    </a:lnTo>
                    <a:lnTo>
                      <a:pt x="234" y="7"/>
                    </a:lnTo>
                    <a:lnTo>
                      <a:pt x="300" y="0"/>
                    </a:lnTo>
                    <a:lnTo>
                      <a:pt x="293" y="28"/>
                    </a:lnTo>
                    <a:lnTo>
                      <a:pt x="177" y="43"/>
                    </a:lnTo>
                    <a:lnTo>
                      <a:pt x="95" y="76"/>
                    </a:lnTo>
                    <a:lnTo>
                      <a:pt x="47" y="118"/>
                    </a:lnTo>
                    <a:lnTo>
                      <a:pt x="30" y="163"/>
                    </a:lnTo>
                    <a:lnTo>
                      <a:pt x="36" y="186"/>
                    </a:lnTo>
                    <a:lnTo>
                      <a:pt x="49" y="207"/>
                    </a:lnTo>
                    <a:lnTo>
                      <a:pt x="70" y="228"/>
                    </a:lnTo>
                    <a:lnTo>
                      <a:pt x="101" y="247"/>
                    </a:lnTo>
                    <a:lnTo>
                      <a:pt x="137" y="262"/>
                    </a:lnTo>
                    <a:lnTo>
                      <a:pt x="182" y="273"/>
                    </a:lnTo>
                    <a:lnTo>
                      <a:pt x="298" y="283"/>
                    </a:lnTo>
                    <a:lnTo>
                      <a:pt x="289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7" name="Freeform 193"/>
              <p:cNvSpPr>
                <a:spLocks/>
              </p:cNvSpPr>
              <p:nvPr/>
            </p:nvSpPr>
            <p:spPr bwMode="auto">
              <a:xfrm>
                <a:off x="4152" y="1681"/>
                <a:ext cx="207" cy="156"/>
              </a:xfrm>
              <a:custGeom>
                <a:avLst/>
                <a:gdLst>
                  <a:gd name="T0" fmla="*/ 0 w 415"/>
                  <a:gd name="T1" fmla="*/ 78 h 311"/>
                  <a:gd name="T2" fmla="*/ 3 w 415"/>
                  <a:gd name="T3" fmla="*/ 70 h 311"/>
                  <a:gd name="T4" fmla="*/ 42 w 415"/>
                  <a:gd name="T5" fmla="*/ 66 h 311"/>
                  <a:gd name="T6" fmla="*/ 71 w 415"/>
                  <a:gd name="T7" fmla="*/ 57 h 311"/>
                  <a:gd name="T8" fmla="*/ 81 w 415"/>
                  <a:gd name="T9" fmla="*/ 52 h 311"/>
                  <a:gd name="T10" fmla="*/ 89 w 415"/>
                  <a:gd name="T11" fmla="*/ 46 h 311"/>
                  <a:gd name="T12" fmla="*/ 94 w 415"/>
                  <a:gd name="T13" fmla="*/ 34 h 311"/>
                  <a:gd name="T14" fmla="*/ 93 w 415"/>
                  <a:gd name="T15" fmla="*/ 28 h 311"/>
                  <a:gd name="T16" fmla="*/ 89 w 415"/>
                  <a:gd name="T17" fmla="*/ 23 h 311"/>
                  <a:gd name="T18" fmla="*/ 85 w 415"/>
                  <a:gd name="T19" fmla="*/ 20 h 311"/>
                  <a:gd name="T20" fmla="*/ 81 w 415"/>
                  <a:gd name="T21" fmla="*/ 17 h 311"/>
                  <a:gd name="T22" fmla="*/ 71 w 415"/>
                  <a:gd name="T23" fmla="*/ 13 h 311"/>
                  <a:gd name="T24" fmla="*/ 58 w 415"/>
                  <a:gd name="T25" fmla="*/ 9 h 311"/>
                  <a:gd name="T26" fmla="*/ 42 w 415"/>
                  <a:gd name="T27" fmla="*/ 7 h 311"/>
                  <a:gd name="T28" fmla="*/ 0 w 415"/>
                  <a:gd name="T29" fmla="*/ 7 h 311"/>
                  <a:gd name="T30" fmla="*/ 0 w 415"/>
                  <a:gd name="T31" fmla="*/ 0 h 311"/>
                  <a:gd name="T32" fmla="*/ 42 w 415"/>
                  <a:gd name="T33" fmla="*/ 0 h 311"/>
                  <a:gd name="T34" fmla="*/ 74 w 415"/>
                  <a:gd name="T35" fmla="*/ 7 h 311"/>
                  <a:gd name="T36" fmla="*/ 86 w 415"/>
                  <a:gd name="T37" fmla="*/ 12 h 311"/>
                  <a:gd name="T38" fmla="*/ 95 w 415"/>
                  <a:gd name="T39" fmla="*/ 18 h 311"/>
                  <a:gd name="T40" fmla="*/ 103 w 415"/>
                  <a:gd name="T41" fmla="*/ 33 h 311"/>
                  <a:gd name="T42" fmla="*/ 103 w 415"/>
                  <a:gd name="T43" fmla="*/ 40 h 311"/>
                  <a:gd name="T44" fmla="*/ 99 w 415"/>
                  <a:gd name="T45" fmla="*/ 47 h 311"/>
                  <a:gd name="T46" fmla="*/ 92 w 415"/>
                  <a:gd name="T47" fmla="*/ 54 h 311"/>
                  <a:gd name="T48" fmla="*/ 87 w 415"/>
                  <a:gd name="T49" fmla="*/ 58 h 311"/>
                  <a:gd name="T50" fmla="*/ 81 w 415"/>
                  <a:gd name="T51" fmla="*/ 61 h 311"/>
                  <a:gd name="T52" fmla="*/ 74 w 415"/>
                  <a:gd name="T53" fmla="*/ 64 h 311"/>
                  <a:gd name="T54" fmla="*/ 67 w 415"/>
                  <a:gd name="T55" fmla="*/ 67 h 311"/>
                  <a:gd name="T56" fmla="*/ 58 w 415"/>
                  <a:gd name="T57" fmla="*/ 70 h 311"/>
                  <a:gd name="T58" fmla="*/ 49 w 415"/>
                  <a:gd name="T59" fmla="*/ 72 h 311"/>
                  <a:gd name="T60" fmla="*/ 26 w 415"/>
                  <a:gd name="T61" fmla="*/ 76 h 311"/>
                  <a:gd name="T62" fmla="*/ 0 w 415"/>
                  <a:gd name="T63" fmla="*/ 78 h 311"/>
                  <a:gd name="T64" fmla="*/ 0 w 415"/>
                  <a:gd name="T65" fmla="*/ 78 h 3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5"/>
                  <a:gd name="T100" fmla="*/ 0 h 311"/>
                  <a:gd name="T101" fmla="*/ 415 w 415"/>
                  <a:gd name="T102" fmla="*/ 311 h 3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5" h="311">
                    <a:moveTo>
                      <a:pt x="2" y="311"/>
                    </a:moveTo>
                    <a:lnTo>
                      <a:pt x="14" y="277"/>
                    </a:lnTo>
                    <a:lnTo>
                      <a:pt x="171" y="262"/>
                    </a:lnTo>
                    <a:lnTo>
                      <a:pt x="287" y="228"/>
                    </a:lnTo>
                    <a:lnTo>
                      <a:pt x="327" y="207"/>
                    </a:lnTo>
                    <a:lnTo>
                      <a:pt x="356" y="184"/>
                    </a:lnTo>
                    <a:lnTo>
                      <a:pt x="379" y="134"/>
                    </a:lnTo>
                    <a:lnTo>
                      <a:pt x="373" y="112"/>
                    </a:lnTo>
                    <a:lnTo>
                      <a:pt x="356" y="89"/>
                    </a:lnTo>
                    <a:lnTo>
                      <a:pt x="343" y="77"/>
                    </a:lnTo>
                    <a:lnTo>
                      <a:pt x="327" y="68"/>
                    </a:lnTo>
                    <a:lnTo>
                      <a:pt x="286" y="51"/>
                    </a:lnTo>
                    <a:lnTo>
                      <a:pt x="232" y="36"/>
                    </a:lnTo>
                    <a:lnTo>
                      <a:pt x="16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299" y="26"/>
                    </a:lnTo>
                    <a:lnTo>
                      <a:pt x="346" y="47"/>
                    </a:lnTo>
                    <a:lnTo>
                      <a:pt x="381" y="72"/>
                    </a:lnTo>
                    <a:lnTo>
                      <a:pt x="415" y="129"/>
                    </a:lnTo>
                    <a:lnTo>
                      <a:pt x="413" y="157"/>
                    </a:lnTo>
                    <a:lnTo>
                      <a:pt x="398" y="188"/>
                    </a:lnTo>
                    <a:lnTo>
                      <a:pt x="369" y="216"/>
                    </a:lnTo>
                    <a:lnTo>
                      <a:pt x="350" y="229"/>
                    </a:lnTo>
                    <a:lnTo>
                      <a:pt x="325" y="243"/>
                    </a:lnTo>
                    <a:lnTo>
                      <a:pt x="299" y="256"/>
                    </a:lnTo>
                    <a:lnTo>
                      <a:pt x="268" y="267"/>
                    </a:lnTo>
                    <a:lnTo>
                      <a:pt x="234" y="277"/>
                    </a:lnTo>
                    <a:lnTo>
                      <a:pt x="196" y="286"/>
                    </a:lnTo>
                    <a:lnTo>
                      <a:pt x="107" y="302"/>
                    </a:lnTo>
                    <a:lnTo>
                      <a:pt x="2" y="3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8" name="Freeform 194"/>
              <p:cNvSpPr>
                <a:spLocks/>
              </p:cNvSpPr>
              <p:nvPr/>
            </p:nvSpPr>
            <p:spPr bwMode="auto">
              <a:xfrm>
                <a:off x="4069" y="1741"/>
                <a:ext cx="250" cy="81"/>
              </a:xfrm>
              <a:custGeom>
                <a:avLst/>
                <a:gdLst>
                  <a:gd name="T0" fmla="*/ 11 w 500"/>
                  <a:gd name="T1" fmla="*/ 40 h 162"/>
                  <a:gd name="T2" fmla="*/ 0 w 500"/>
                  <a:gd name="T3" fmla="*/ 36 h 162"/>
                  <a:gd name="T4" fmla="*/ 4 w 500"/>
                  <a:gd name="T5" fmla="*/ 28 h 162"/>
                  <a:gd name="T6" fmla="*/ 9 w 500"/>
                  <a:gd name="T7" fmla="*/ 22 h 162"/>
                  <a:gd name="T8" fmla="*/ 14 w 500"/>
                  <a:gd name="T9" fmla="*/ 19 h 162"/>
                  <a:gd name="T10" fmla="*/ 17 w 500"/>
                  <a:gd name="T11" fmla="*/ 13 h 162"/>
                  <a:gd name="T12" fmla="*/ 20 w 500"/>
                  <a:gd name="T13" fmla="*/ 9 h 162"/>
                  <a:gd name="T14" fmla="*/ 25 w 500"/>
                  <a:gd name="T15" fmla="*/ 5 h 162"/>
                  <a:gd name="T16" fmla="*/ 34 w 500"/>
                  <a:gd name="T17" fmla="*/ 1 h 162"/>
                  <a:gd name="T18" fmla="*/ 44 w 500"/>
                  <a:gd name="T19" fmla="*/ 0 h 162"/>
                  <a:gd name="T20" fmla="*/ 54 w 500"/>
                  <a:gd name="T21" fmla="*/ 3 h 162"/>
                  <a:gd name="T22" fmla="*/ 61 w 500"/>
                  <a:gd name="T23" fmla="*/ 9 h 162"/>
                  <a:gd name="T24" fmla="*/ 70 w 500"/>
                  <a:gd name="T25" fmla="*/ 7 h 162"/>
                  <a:gd name="T26" fmla="*/ 79 w 500"/>
                  <a:gd name="T27" fmla="*/ 7 h 162"/>
                  <a:gd name="T28" fmla="*/ 89 w 500"/>
                  <a:gd name="T29" fmla="*/ 9 h 162"/>
                  <a:gd name="T30" fmla="*/ 97 w 500"/>
                  <a:gd name="T31" fmla="*/ 14 h 162"/>
                  <a:gd name="T32" fmla="*/ 114 w 500"/>
                  <a:gd name="T33" fmla="*/ 15 h 162"/>
                  <a:gd name="T34" fmla="*/ 125 w 500"/>
                  <a:gd name="T35" fmla="*/ 24 h 162"/>
                  <a:gd name="T36" fmla="*/ 119 w 500"/>
                  <a:gd name="T37" fmla="*/ 30 h 162"/>
                  <a:gd name="T38" fmla="*/ 116 w 500"/>
                  <a:gd name="T39" fmla="*/ 26 h 162"/>
                  <a:gd name="T40" fmla="*/ 112 w 500"/>
                  <a:gd name="T41" fmla="*/ 22 h 162"/>
                  <a:gd name="T42" fmla="*/ 105 w 500"/>
                  <a:gd name="T43" fmla="*/ 21 h 162"/>
                  <a:gd name="T44" fmla="*/ 98 w 500"/>
                  <a:gd name="T45" fmla="*/ 22 h 162"/>
                  <a:gd name="T46" fmla="*/ 91 w 500"/>
                  <a:gd name="T47" fmla="*/ 29 h 162"/>
                  <a:gd name="T48" fmla="*/ 89 w 500"/>
                  <a:gd name="T49" fmla="*/ 22 h 162"/>
                  <a:gd name="T50" fmla="*/ 84 w 500"/>
                  <a:gd name="T51" fmla="*/ 17 h 162"/>
                  <a:gd name="T52" fmla="*/ 77 w 500"/>
                  <a:gd name="T53" fmla="*/ 14 h 162"/>
                  <a:gd name="T54" fmla="*/ 69 w 500"/>
                  <a:gd name="T55" fmla="*/ 17 h 162"/>
                  <a:gd name="T56" fmla="*/ 72 w 500"/>
                  <a:gd name="T57" fmla="*/ 23 h 162"/>
                  <a:gd name="T58" fmla="*/ 81 w 500"/>
                  <a:gd name="T59" fmla="*/ 33 h 162"/>
                  <a:gd name="T60" fmla="*/ 81 w 500"/>
                  <a:gd name="T61" fmla="*/ 37 h 162"/>
                  <a:gd name="T62" fmla="*/ 77 w 500"/>
                  <a:gd name="T63" fmla="*/ 39 h 162"/>
                  <a:gd name="T64" fmla="*/ 73 w 500"/>
                  <a:gd name="T65" fmla="*/ 34 h 162"/>
                  <a:gd name="T66" fmla="*/ 67 w 500"/>
                  <a:gd name="T67" fmla="*/ 33 h 162"/>
                  <a:gd name="T68" fmla="*/ 62 w 500"/>
                  <a:gd name="T69" fmla="*/ 35 h 162"/>
                  <a:gd name="T70" fmla="*/ 60 w 500"/>
                  <a:gd name="T71" fmla="*/ 41 h 162"/>
                  <a:gd name="T72" fmla="*/ 54 w 500"/>
                  <a:gd name="T73" fmla="*/ 41 h 162"/>
                  <a:gd name="T74" fmla="*/ 53 w 500"/>
                  <a:gd name="T75" fmla="*/ 34 h 162"/>
                  <a:gd name="T76" fmla="*/ 56 w 500"/>
                  <a:gd name="T77" fmla="*/ 29 h 162"/>
                  <a:gd name="T78" fmla="*/ 60 w 500"/>
                  <a:gd name="T79" fmla="*/ 23 h 162"/>
                  <a:gd name="T80" fmla="*/ 55 w 500"/>
                  <a:gd name="T81" fmla="*/ 14 h 162"/>
                  <a:gd name="T82" fmla="*/ 46 w 500"/>
                  <a:gd name="T83" fmla="*/ 12 h 162"/>
                  <a:gd name="T84" fmla="*/ 37 w 500"/>
                  <a:gd name="T85" fmla="*/ 12 h 162"/>
                  <a:gd name="T86" fmla="*/ 29 w 500"/>
                  <a:gd name="T87" fmla="*/ 15 h 162"/>
                  <a:gd name="T88" fmla="*/ 23 w 500"/>
                  <a:gd name="T89" fmla="*/ 21 h 162"/>
                  <a:gd name="T90" fmla="*/ 31 w 500"/>
                  <a:gd name="T91" fmla="*/ 25 h 162"/>
                  <a:gd name="T92" fmla="*/ 31 w 500"/>
                  <a:gd name="T93" fmla="*/ 29 h 162"/>
                  <a:gd name="T94" fmla="*/ 19 w 500"/>
                  <a:gd name="T95" fmla="*/ 30 h 162"/>
                  <a:gd name="T96" fmla="*/ 11 w 500"/>
                  <a:gd name="T97" fmla="*/ 40 h 162"/>
                  <a:gd name="T98" fmla="*/ 11 w 500"/>
                  <a:gd name="T99" fmla="*/ 40 h 16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"/>
                  <a:gd name="T151" fmla="*/ 0 h 162"/>
                  <a:gd name="T152" fmla="*/ 500 w 500"/>
                  <a:gd name="T153" fmla="*/ 162 h 16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" h="162">
                    <a:moveTo>
                      <a:pt x="42" y="158"/>
                    </a:moveTo>
                    <a:lnTo>
                      <a:pt x="0" y="143"/>
                    </a:lnTo>
                    <a:lnTo>
                      <a:pt x="13" y="114"/>
                    </a:lnTo>
                    <a:lnTo>
                      <a:pt x="36" y="91"/>
                    </a:lnTo>
                    <a:lnTo>
                      <a:pt x="55" y="76"/>
                    </a:lnTo>
                    <a:lnTo>
                      <a:pt x="68" y="55"/>
                    </a:lnTo>
                    <a:lnTo>
                      <a:pt x="80" y="33"/>
                    </a:lnTo>
                    <a:lnTo>
                      <a:pt x="97" y="19"/>
                    </a:lnTo>
                    <a:lnTo>
                      <a:pt x="133" y="4"/>
                    </a:lnTo>
                    <a:lnTo>
                      <a:pt x="173" y="0"/>
                    </a:lnTo>
                    <a:lnTo>
                      <a:pt x="213" y="10"/>
                    </a:lnTo>
                    <a:lnTo>
                      <a:pt x="241" y="36"/>
                    </a:lnTo>
                    <a:lnTo>
                      <a:pt x="278" y="29"/>
                    </a:lnTo>
                    <a:lnTo>
                      <a:pt x="316" y="29"/>
                    </a:lnTo>
                    <a:lnTo>
                      <a:pt x="354" y="36"/>
                    </a:lnTo>
                    <a:lnTo>
                      <a:pt x="386" y="57"/>
                    </a:lnTo>
                    <a:lnTo>
                      <a:pt x="454" y="61"/>
                    </a:lnTo>
                    <a:lnTo>
                      <a:pt x="500" y="99"/>
                    </a:lnTo>
                    <a:lnTo>
                      <a:pt x="473" y="120"/>
                    </a:lnTo>
                    <a:lnTo>
                      <a:pt x="464" y="105"/>
                    </a:lnTo>
                    <a:lnTo>
                      <a:pt x="445" y="91"/>
                    </a:lnTo>
                    <a:lnTo>
                      <a:pt x="420" y="86"/>
                    </a:lnTo>
                    <a:lnTo>
                      <a:pt x="392" y="91"/>
                    </a:lnTo>
                    <a:lnTo>
                      <a:pt x="361" y="118"/>
                    </a:lnTo>
                    <a:lnTo>
                      <a:pt x="354" y="88"/>
                    </a:lnTo>
                    <a:lnTo>
                      <a:pt x="335" y="65"/>
                    </a:lnTo>
                    <a:lnTo>
                      <a:pt x="308" y="57"/>
                    </a:lnTo>
                    <a:lnTo>
                      <a:pt x="276" y="67"/>
                    </a:lnTo>
                    <a:lnTo>
                      <a:pt x="285" y="95"/>
                    </a:lnTo>
                    <a:lnTo>
                      <a:pt x="321" y="131"/>
                    </a:lnTo>
                    <a:lnTo>
                      <a:pt x="321" y="148"/>
                    </a:lnTo>
                    <a:lnTo>
                      <a:pt x="306" y="156"/>
                    </a:lnTo>
                    <a:lnTo>
                      <a:pt x="291" y="135"/>
                    </a:lnTo>
                    <a:lnTo>
                      <a:pt x="268" y="129"/>
                    </a:lnTo>
                    <a:lnTo>
                      <a:pt x="247" y="139"/>
                    </a:lnTo>
                    <a:lnTo>
                      <a:pt x="238" y="162"/>
                    </a:lnTo>
                    <a:lnTo>
                      <a:pt x="213" y="162"/>
                    </a:lnTo>
                    <a:lnTo>
                      <a:pt x="211" y="135"/>
                    </a:lnTo>
                    <a:lnTo>
                      <a:pt x="221" y="118"/>
                    </a:lnTo>
                    <a:lnTo>
                      <a:pt x="240" y="95"/>
                    </a:lnTo>
                    <a:lnTo>
                      <a:pt x="217" y="59"/>
                    </a:lnTo>
                    <a:lnTo>
                      <a:pt x="184" y="48"/>
                    </a:lnTo>
                    <a:lnTo>
                      <a:pt x="148" y="50"/>
                    </a:lnTo>
                    <a:lnTo>
                      <a:pt x="114" y="63"/>
                    </a:lnTo>
                    <a:lnTo>
                      <a:pt x="91" y="86"/>
                    </a:lnTo>
                    <a:lnTo>
                      <a:pt x="125" y="101"/>
                    </a:lnTo>
                    <a:lnTo>
                      <a:pt x="127" y="116"/>
                    </a:lnTo>
                    <a:lnTo>
                      <a:pt x="76" y="120"/>
                    </a:lnTo>
                    <a:lnTo>
                      <a:pt x="42" y="1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9" name="Freeform 195"/>
              <p:cNvSpPr>
                <a:spLocks/>
              </p:cNvSpPr>
              <p:nvPr/>
            </p:nvSpPr>
            <p:spPr bwMode="auto">
              <a:xfrm>
                <a:off x="4101" y="1609"/>
                <a:ext cx="762" cy="150"/>
              </a:xfrm>
              <a:custGeom>
                <a:avLst/>
                <a:gdLst>
                  <a:gd name="T0" fmla="*/ 150 w 1522"/>
                  <a:gd name="T1" fmla="*/ 75 h 300"/>
                  <a:gd name="T2" fmla="*/ 147 w 1522"/>
                  <a:gd name="T3" fmla="*/ 50 h 300"/>
                  <a:gd name="T4" fmla="*/ 145 w 1522"/>
                  <a:gd name="T5" fmla="*/ 21 h 300"/>
                  <a:gd name="T6" fmla="*/ 53 w 1522"/>
                  <a:gd name="T7" fmla="*/ 27 h 300"/>
                  <a:gd name="T8" fmla="*/ 50 w 1522"/>
                  <a:gd name="T9" fmla="*/ 39 h 300"/>
                  <a:gd name="T10" fmla="*/ 40 w 1522"/>
                  <a:gd name="T11" fmla="*/ 39 h 300"/>
                  <a:gd name="T12" fmla="*/ 40 w 1522"/>
                  <a:gd name="T13" fmla="*/ 26 h 300"/>
                  <a:gd name="T14" fmla="*/ 0 w 1522"/>
                  <a:gd name="T15" fmla="*/ 26 h 300"/>
                  <a:gd name="T16" fmla="*/ 0 w 1522"/>
                  <a:gd name="T17" fmla="*/ 14 h 300"/>
                  <a:gd name="T18" fmla="*/ 38 w 1522"/>
                  <a:gd name="T19" fmla="*/ 17 h 300"/>
                  <a:gd name="T20" fmla="*/ 126 w 1522"/>
                  <a:gd name="T21" fmla="*/ 14 h 300"/>
                  <a:gd name="T22" fmla="*/ 273 w 1522"/>
                  <a:gd name="T23" fmla="*/ 6 h 300"/>
                  <a:gd name="T24" fmla="*/ 326 w 1522"/>
                  <a:gd name="T25" fmla="*/ 2 h 300"/>
                  <a:gd name="T26" fmla="*/ 377 w 1522"/>
                  <a:gd name="T27" fmla="*/ 0 h 300"/>
                  <a:gd name="T28" fmla="*/ 379 w 1522"/>
                  <a:gd name="T29" fmla="*/ 34 h 300"/>
                  <a:gd name="T30" fmla="*/ 382 w 1522"/>
                  <a:gd name="T31" fmla="*/ 68 h 300"/>
                  <a:gd name="T32" fmla="*/ 372 w 1522"/>
                  <a:gd name="T33" fmla="*/ 70 h 300"/>
                  <a:gd name="T34" fmla="*/ 367 w 1522"/>
                  <a:gd name="T35" fmla="*/ 9 h 300"/>
                  <a:gd name="T36" fmla="*/ 320 w 1522"/>
                  <a:gd name="T37" fmla="*/ 12 h 300"/>
                  <a:gd name="T38" fmla="*/ 273 w 1522"/>
                  <a:gd name="T39" fmla="*/ 19 h 300"/>
                  <a:gd name="T40" fmla="*/ 266 w 1522"/>
                  <a:gd name="T41" fmla="*/ 49 h 300"/>
                  <a:gd name="T42" fmla="*/ 261 w 1522"/>
                  <a:gd name="T43" fmla="*/ 15 h 300"/>
                  <a:gd name="T44" fmla="*/ 211 w 1522"/>
                  <a:gd name="T45" fmla="*/ 19 h 300"/>
                  <a:gd name="T46" fmla="*/ 185 w 1522"/>
                  <a:gd name="T47" fmla="*/ 23 h 300"/>
                  <a:gd name="T48" fmla="*/ 159 w 1522"/>
                  <a:gd name="T49" fmla="*/ 27 h 300"/>
                  <a:gd name="T50" fmla="*/ 150 w 1522"/>
                  <a:gd name="T51" fmla="*/ 75 h 300"/>
                  <a:gd name="T52" fmla="*/ 150 w 1522"/>
                  <a:gd name="T53" fmla="*/ 75 h 30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2"/>
                  <a:gd name="T82" fmla="*/ 0 h 300"/>
                  <a:gd name="T83" fmla="*/ 1522 w 1522"/>
                  <a:gd name="T84" fmla="*/ 300 h 30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2" h="300">
                    <a:moveTo>
                      <a:pt x="598" y="300"/>
                    </a:moveTo>
                    <a:lnTo>
                      <a:pt x="585" y="202"/>
                    </a:lnTo>
                    <a:lnTo>
                      <a:pt x="577" y="86"/>
                    </a:lnTo>
                    <a:lnTo>
                      <a:pt x="209" y="110"/>
                    </a:lnTo>
                    <a:lnTo>
                      <a:pt x="199" y="158"/>
                    </a:lnTo>
                    <a:lnTo>
                      <a:pt x="159" y="156"/>
                    </a:lnTo>
                    <a:lnTo>
                      <a:pt x="157" y="105"/>
                    </a:lnTo>
                    <a:lnTo>
                      <a:pt x="0" y="105"/>
                    </a:lnTo>
                    <a:lnTo>
                      <a:pt x="0" y="57"/>
                    </a:lnTo>
                    <a:lnTo>
                      <a:pt x="150" y="65"/>
                    </a:lnTo>
                    <a:lnTo>
                      <a:pt x="503" y="59"/>
                    </a:lnTo>
                    <a:lnTo>
                      <a:pt x="1091" y="27"/>
                    </a:lnTo>
                    <a:lnTo>
                      <a:pt x="1302" y="10"/>
                    </a:lnTo>
                    <a:lnTo>
                      <a:pt x="1507" y="0"/>
                    </a:lnTo>
                    <a:lnTo>
                      <a:pt x="1513" y="135"/>
                    </a:lnTo>
                    <a:lnTo>
                      <a:pt x="1522" y="270"/>
                    </a:lnTo>
                    <a:lnTo>
                      <a:pt x="1484" y="278"/>
                    </a:lnTo>
                    <a:lnTo>
                      <a:pt x="1467" y="38"/>
                    </a:lnTo>
                    <a:lnTo>
                      <a:pt x="1279" y="49"/>
                    </a:lnTo>
                    <a:lnTo>
                      <a:pt x="1091" y="76"/>
                    </a:lnTo>
                    <a:lnTo>
                      <a:pt x="1062" y="196"/>
                    </a:lnTo>
                    <a:lnTo>
                      <a:pt x="1041" y="63"/>
                    </a:lnTo>
                    <a:lnTo>
                      <a:pt x="840" y="78"/>
                    </a:lnTo>
                    <a:lnTo>
                      <a:pt x="737" y="93"/>
                    </a:lnTo>
                    <a:lnTo>
                      <a:pt x="636" y="108"/>
                    </a:lnTo>
                    <a:lnTo>
                      <a:pt x="598" y="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Freeform 196"/>
              <p:cNvSpPr>
                <a:spLocks/>
              </p:cNvSpPr>
              <p:nvPr/>
            </p:nvSpPr>
            <p:spPr bwMode="auto">
              <a:xfrm>
                <a:off x="4095" y="1506"/>
                <a:ext cx="654" cy="143"/>
              </a:xfrm>
              <a:custGeom>
                <a:avLst/>
                <a:gdLst>
                  <a:gd name="T0" fmla="*/ 111 w 1310"/>
                  <a:gd name="T1" fmla="*/ 70 h 285"/>
                  <a:gd name="T2" fmla="*/ 108 w 1310"/>
                  <a:gd name="T3" fmla="*/ 70 h 285"/>
                  <a:gd name="T4" fmla="*/ 105 w 1310"/>
                  <a:gd name="T5" fmla="*/ 16 h 285"/>
                  <a:gd name="T6" fmla="*/ 61 w 1310"/>
                  <a:gd name="T7" fmla="*/ 18 h 285"/>
                  <a:gd name="T8" fmla="*/ 16 w 1310"/>
                  <a:gd name="T9" fmla="*/ 24 h 285"/>
                  <a:gd name="T10" fmla="*/ 12 w 1310"/>
                  <a:gd name="T11" fmla="*/ 47 h 285"/>
                  <a:gd name="T12" fmla="*/ 9 w 1310"/>
                  <a:gd name="T13" fmla="*/ 72 h 285"/>
                  <a:gd name="T14" fmla="*/ 6 w 1310"/>
                  <a:gd name="T15" fmla="*/ 70 h 285"/>
                  <a:gd name="T16" fmla="*/ 3 w 1310"/>
                  <a:gd name="T17" fmla="*/ 69 h 285"/>
                  <a:gd name="T18" fmla="*/ 0 w 1310"/>
                  <a:gd name="T19" fmla="*/ 16 h 285"/>
                  <a:gd name="T20" fmla="*/ 6 w 1310"/>
                  <a:gd name="T21" fmla="*/ 13 h 285"/>
                  <a:gd name="T22" fmla="*/ 16 w 1310"/>
                  <a:gd name="T23" fmla="*/ 10 h 285"/>
                  <a:gd name="T24" fmla="*/ 44 w 1310"/>
                  <a:gd name="T25" fmla="*/ 7 h 285"/>
                  <a:gd name="T26" fmla="*/ 123 w 1310"/>
                  <a:gd name="T27" fmla="*/ 4 h 285"/>
                  <a:gd name="T28" fmla="*/ 258 w 1310"/>
                  <a:gd name="T29" fmla="*/ 3 h 285"/>
                  <a:gd name="T30" fmla="*/ 291 w 1310"/>
                  <a:gd name="T31" fmla="*/ 0 h 285"/>
                  <a:gd name="T32" fmla="*/ 323 w 1310"/>
                  <a:gd name="T33" fmla="*/ 1 h 285"/>
                  <a:gd name="T34" fmla="*/ 327 w 1310"/>
                  <a:gd name="T35" fmla="*/ 58 h 285"/>
                  <a:gd name="T36" fmla="*/ 322 w 1310"/>
                  <a:gd name="T37" fmla="*/ 59 h 285"/>
                  <a:gd name="T38" fmla="*/ 311 w 1310"/>
                  <a:gd name="T39" fmla="*/ 6 h 285"/>
                  <a:gd name="T40" fmla="*/ 269 w 1310"/>
                  <a:gd name="T41" fmla="*/ 11 h 285"/>
                  <a:gd name="T42" fmla="*/ 227 w 1310"/>
                  <a:gd name="T43" fmla="*/ 16 h 285"/>
                  <a:gd name="T44" fmla="*/ 224 w 1310"/>
                  <a:gd name="T45" fmla="*/ 65 h 285"/>
                  <a:gd name="T46" fmla="*/ 219 w 1310"/>
                  <a:gd name="T47" fmla="*/ 65 h 285"/>
                  <a:gd name="T48" fmla="*/ 215 w 1310"/>
                  <a:gd name="T49" fmla="*/ 12 h 285"/>
                  <a:gd name="T50" fmla="*/ 166 w 1310"/>
                  <a:gd name="T51" fmla="*/ 16 h 285"/>
                  <a:gd name="T52" fmla="*/ 117 w 1310"/>
                  <a:gd name="T53" fmla="*/ 25 h 285"/>
                  <a:gd name="T54" fmla="*/ 111 w 1310"/>
                  <a:gd name="T55" fmla="*/ 70 h 285"/>
                  <a:gd name="T56" fmla="*/ 111 w 1310"/>
                  <a:gd name="T57" fmla="*/ 70 h 28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0"/>
                  <a:gd name="T88" fmla="*/ 0 h 285"/>
                  <a:gd name="T89" fmla="*/ 1310 w 1310"/>
                  <a:gd name="T90" fmla="*/ 285 h 28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0" h="285">
                    <a:moveTo>
                      <a:pt x="445" y="279"/>
                    </a:moveTo>
                    <a:lnTo>
                      <a:pt x="432" y="279"/>
                    </a:lnTo>
                    <a:lnTo>
                      <a:pt x="420" y="63"/>
                    </a:lnTo>
                    <a:lnTo>
                      <a:pt x="244" y="72"/>
                    </a:lnTo>
                    <a:lnTo>
                      <a:pt x="67" y="95"/>
                    </a:lnTo>
                    <a:lnTo>
                      <a:pt x="48" y="188"/>
                    </a:lnTo>
                    <a:lnTo>
                      <a:pt x="36" y="285"/>
                    </a:lnTo>
                    <a:lnTo>
                      <a:pt x="27" y="279"/>
                    </a:lnTo>
                    <a:lnTo>
                      <a:pt x="14" y="275"/>
                    </a:lnTo>
                    <a:lnTo>
                      <a:pt x="0" y="63"/>
                    </a:lnTo>
                    <a:lnTo>
                      <a:pt x="25" y="49"/>
                    </a:lnTo>
                    <a:lnTo>
                      <a:pt x="65" y="40"/>
                    </a:lnTo>
                    <a:lnTo>
                      <a:pt x="179" y="26"/>
                    </a:lnTo>
                    <a:lnTo>
                      <a:pt x="493" y="13"/>
                    </a:lnTo>
                    <a:lnTo>
                      <a:pt x="1034" y="9"/>
                    </a:lnTo>
                    <a:lnTo>
                      <a:pt x="1166" y="0"/>
                    </a:lnTo>
                    <a:lnTo>
                      <a:pt x="1295" y="4"/>
                    </a:lnTo>
                    <a:lnTo>
                      <a:pt x="1310" y="232"/>
                    </a:lnTo>
                    <a:lnTo>
                      <a:pt x="1291" y="234"/>
                    </a:lnTo>
                    <a:lnTo>
                      <a:pt x="1247" y="23"/>
                    </a:lnTo>
                    <a:lnTo>
                      <a:pt x="1078" y="42"/>
                    </a:lnTo>
                    <a:lnTo>
                      <a:pt x="911" y="64"/>
                    </a:lnTo>
                    <a:lnTo>
                      <a:pt x="898" y="258"/>
                    </a:lnTo>
                    <a:lnTo>
                      <a:pt x="879" y="260"/>
                    </a:lnTo>
                    <a:lnTo>
                      <a:pt x="861" y="45"/>
                    </a:lnTo>
                    <a:lnTo>
                      <a:pt x="666" y="61"/>
                    </a:lnTo>
                    <a:lnTo>
                      <a:pt x="470" y="97"/>
                    </a:lnTo>
                    <a:lnTo>
                      <a:pt x="445" y="2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1" name="Freeform 197"/>
              <p:cNvSpPr>
                <a:spLocks/>
              </p:cNvSpPr>
              <p:nvPr/>
            </p:nvSpPr>
            <p:spPr bwMode="auto">
              <a:xfrm>
                <a:off x="4073" y="1343"/>
                <a:ext cx="44" cy="195"/>
              </a:xfrm>
              <a:custGeom>
                <a:avLst/>
                <a:gdLst>
                  <a:gd name="T0" fmla="*/ 14 w 89"/>
                  <a:gd name="T1" fmla="*/ 98 h 390"/>
                  <a:gd name="T2" fmla="*/ 10 w 89"/>
                  <a:gd name="T3" fmla="*/ 50 h 390"/>
                  <a:gd name="T4" fmla="*/ 7 w 89"/>
                  <a:gd name="T5" fmla="*/ 27 h 390"/>
                  <a:gd name="T6" fmla="*/ 4 w 89"/>
                  <a:gd name="T7" fmla="*/ 15 h 390"/>
                  <a:gd name="T8" fmla="*/ 0 w 89"/>
                  <a:gd name="T9" fmla="*/ 5 h 390"/>
                  <a:gd name="T10" fmla="*/ 9 w 89"/>
                  <a:gd name="T11" fmla="*/ 0 h 390"/>
                  <a:gd name="T12" fmla="*/ 15 w 89"/>
                  <a:gd name="T13" fmla="*/ 24 h 390"/>
                  <a:gd name="T14" fmla="*/ 19 w 89"/>
                  <a:gd name="T15" fmla="*/ 48 h 390"/>
                  <a:gd name="T16" fmla="*/ 22 w 89"/>
                  <a:gd name="T17" fmla="*/ 98 h 390"/>
                  <a:gd name="T18" fmla="*/ 14 w 89"/>
                  <a:gd name="T19" fmla="*/ 98 h 390"/>
                  <a:gd name="T20" fmla="*/ 14 w 89"/>
                  <a:gd name="T21" fmla="*/ 98 h 39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"/>
                  <a:gd name="T34" fmla="*/ 0 h 390"/>
                  <a:gd name="T35" fmla="*/ 89 w 89"/>
                  <a:gd name="T36" fmla="*/ 390 h 39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" h="390">
                    <a:moveTo>
                      <a:pt x="57" y="390"/>
                    </a:moveTo>
                    <a:lnTo>
                      <a:pt x="43" y="203"/>
                    </a:lnTo>
                    <a:lnTo>
                      <a:pt x="28" y="108"/>
                    </a:lnTo>
                    <a:lnTo>
                      <a:pt x="17" y="63"/>
                    </a:lnTo>
                    <a:lnTo>
                      <a:pt x="0" y="19"/>
                    </a:lnTo>
                    <a:lnTo>
                      <a:pt x="36" y="0"/>
                    </a:lnTo>
                    <a:lnTo>
                      <a:pt x="62" y="93"/>
                    </a:lnTo>
                    <a:lnTo>
                      <a:pt x="76" y="192"/>
                    </a:lnTo>
                    <a:lnTo>
                      <a:pt x="89" y="390"/>
                    </a:lnTo>
                    <a:lnTo>
                      <a:pt x="57" y="3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2" name="Freeform 198"/>
              <p:cNvSpPr>
                <a:spLocks/>
              </p:cNvSpPr>
              <p:nvPr/>
            </p:nvSpPr>
            <p:spPr bwMode="auto">
              <a:xfrm>
                <a:off x="4123" y="1359"/>
                <a:ext cx="29" cy="178"/>
              </a:xfrm>
              <a:custGeom>
                <a:avLst/>
                <a:gdLst>
                  <a:gd name="T0" fmla="*/ 5 w 57"/>
                  <a:gd name="T1" fmla="*/ 89 h 356"/>
                  <a:gd name="T2" fmla="*/ 3 w 57"/>
                  <a:gd name="T3" fmla="*/ 45 h 356"/>
                  <a:gd name="T4" fmla="*/ 0 w 57"/>
                  <a:gd name="T5" fmla="*/ 1 h 356"/>
                  <a:gd name="T6" fmla="*/ 7 w 57"/>
                  <a:gd name="T7" fmla="*/ 0 h 356"/>
                  <a:gd name="T8" fmla="*/ 15 w 57"/>
                  <a:gd name="T9" fmla="*/ 89 h 356"/>
                  <a:gd name="T10" fmla="*/ 5 w 57"/>
                  <a:gd name="T11" fmla="*/ 89 h 356"/>
                  <a:gd name="T12" fmla="*/ 5 w 57"/>
                  <a:gd name="T13" fmla="*/ 89 h 3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56"/>
                  <a:gd name="T23" fmla="*/ 57 w 57"/>
                  <a:gd name="T24" fmla="*/ 356 h 3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56">
                    <a:moveTo>
                      <a:pt x="17" y="354"/>
                    </a:moveTo>
                    <a:lnTo>
                      <a:pt x="10" y="181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57" y="356"/>
                    </a:lnTo>
                    <a:lnTo>
                      <a:pt x="17" y="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Freeform 199"/>
              <p:cNvSpPr>
                <a:spLocks/>
              </p:cNvSpPr>
              <p:nvPr/>
            </p:nvSpPr>
            <p:spPr bwMode="auto">
              <a:xfrm>
                <a:off x="4159" y="1304"/>
                <a:ext cx="23" cy="232"/>
              </a:xfrm>
              <a:custGeom>
                <a:avLst/>
                <a:gdLst>
                  <a:gd name="T0" fmla="*/ 2 w 45"/>
                  <a:gd name="T1" fmla="*/ 115 h 464"/>
                  <a:gd name="T2" fmla="*/ 0 w 45"/>
                  <a:gd name="T3" fmla="*/ 57 h 464"/>
                  <a:gd name="T4" fmla="*/ 2 w 45"/>
                  <a:gd name="T5" fmla="*/ 28 h 464"/>
                  <a:gd name="T6" fmla="*/ 4 w 45"/>
                  <a:gd name="T7" fmla="*/ 14 h 464"/>
                  <a:gd name="T8" fmla="*/ 7 w 45"/>
                  <a:gd name="T9" fmla="*/ 0 h 464"/>
                  <a:gd name="T10" fmla="*/ 12 w 45"/>
                  <a:gd name="T11" fmla="*/ 0 h 464"/>
                  <a:gd name="T12" fmla="*/ 7 w 45"/>
                  <a:gd name="T13" fmla="*/ 58 h 464"/>
                  <a:gd name="T14" fmla="*/ 7 w 45"/>
                  <a:gd name="T15" fmla="*/ 73 h 464"/>
                  <a:gd name="T16" fmla="*/ 7 w 45"/>
                  <a:gd name="T17" fmla="*/ 88 h 464"/>
                  <a:gd name="T18" fmla="*/ 10 w 45"/>
                  <a:gd name="T19" fmla="*/ 116 h 464"/>
                  <a:gd name="T20" fmla="*/ 2 w 45"/>
                  <a:gd name="T21" fmla="*/ 115 h 464"/>
                  <a:gd name="T22" fmla="*/ 2 w 45"/>
                  <a:gd name="T23" fmla="*/ 115 h 4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5"/>
                  <a:gd name="T37" fmla="*/ 0 h 464"/>
                  <a:gd name="T38" fmla="*/ 45 w 45"/>
                  <a:gd name="T39" fmla="*/ 464 h 4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5" h="464">
                    <a:moveTo>
                      <a:pt x="5" y="458"/>
                    </a:moveTo>
                    <a:lnTo>
                      <a:pt x="0" y="228"/>
                    </a:lnTo>
                    <a:lnTo>
                      <a:pt x="5" y="110"/>
                    </a:lnTo>
                    <a:lnTo>
                      <a:pt x="15" y="55"/>
                    </a:lnTo>
                    <a:lnTo>
                      <a:pt x="28" y="0"/>
                    </a:lnTo>
                    <a:lnTo>
                      <a:pt x="45" y="0"/>
                    </a:lnTo>
                    <a:lnTo>
                      <a:pt x="26" y="232"/>
                    </a:lnTo>
                    <a:lnTo>
                      <a:pt x="26" y="291"/>
                    </a:lnTo>
                    <a:lnTo>
                      <a:pt x="28" y="352"/>
                    </a:lnTo>
                    <a:lnTo>
                      <a:pt x="38" y="464"/>
                    </a:lnTo>
                    <a:lnTo>
                      <a:pt x="5" y="4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4" name="Freeform 200"/>
              <p:cNvSpPr>
                <a:spLocks/>
              </p:cNvSpPr>
              <p:nvPr/>
            </p:nvSpPr>
            <p:spPr bwMode="auto">
              <a:xfrm>
                <a:off x="4189" y="1413"/>
                <a:ext cx="472" cy="120"/>
              </a:xfrm>
              <a:custGeom>
                <a:avLst/>
                <a:gdLst>
                  <a:gd name="T0" fmla="*/ 4 w 944"/>
                  <a:gd name="T1" fmla="*/ 60 h 239"/>
                  <a:gd name="T2" fmla="*/ 0 w 944"/>
                  <a:gd name="T3" fmla="*/ 4 h 239"/>
                  <a:gd name="T4" fmla="*/ 31 w 944"/>
                  <a:gd name="T5" fmla="*/ 2 h 239"/>
                  <a:gd name="T6" fmla="*/ 90 w 944"/>
                  <a:gd name="T7" fmla="*/ 2 h 239"/>
                  <a:gd name="T8" fmla="*/ 192 w 944"/>
                  <a:gd name="T9" fmla="*/ 2 h 239"/>
                  <a:gd name="T10" fmla="*/ 215 w 944"/>
                  <a:gd name="T11" fmla="*/ 0 h 239"/>
                  <a:gd name="T12" fmla="*/ 236 w 944"/>
                  <a:gd name="T13" fmla="*/ 1 h 239"/>
                  <a:gd name="T14" fmla="*/ 233 w 944"/>
                  <a:gd name="T15" fmla="*/ 51 h 239"/>
                  <a:gd name="T16" fmla="*/ 229 w 944"/>
                  <a:gd name="T17" fmla="*/ 51 h 239"/>
                  <a:gd name="T18" fmla="*/ 219 w 944"/>
                  <a:gd name="T19" fmla="*/ 7 h 239"/>
                  <a:gd name="T20" fmla="*/ 125 w 944"/>
                  <a:gd name="T21" fmla="*/ 15 h 239"/>
                  <a:gd name="T22" fmla="*/ 120 w 944"/>
                  <a:gd name="T23" fmla="*/ 57 h 239"/>
                  <a:gd name="T24" fmla="*/ 116 w 944"/>
                  <a:gd name="T25" fmla="*/ 57 h 239"/>
                  <a:gd name="T26" fmla="*/ 112 w 944"/>
                  <a:gd name="T27" fmla="*/ 10 h 239"/>
                  <a:gd name="T28" fmla="*/ 14 w 944"/>
                  <a:gd name="T29" fmla="*/ 16 h 239"/>
                  <a:gd name="T30" fmla="*/ 9 w 944"/>
                  <a:gd name="T31" fmla="*/ 60 h 239"/>
                  <a:gd name="T32" fmla="*/ 4 w 944"/>
                  <a:gd name="T33" fmla="*/ 60 h 239"/>
                  <a:gd name="T34" fmla="*/ 4 w 944"/>
                  <a:gd name="T35" fmla="*/ 60 h 2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44"/>
                  <a:gd name="T55" fmla="*/ 0 h 239"/>
                  <a:gd name="T56" fmla="*/ 944 w 944"/>
                  <a:gd name="T57" fmla="*/ 239 h 2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44" h="239">
                    <a:moveTo>
                      <a:pt x="15" y="239"/>
                    </a:moveTo>
                    <a:lnTo>
                      <a:pt x="0" y="15"/>
                    </a:lnTo>
                    <a:lnTo>
                      <a:pt x="125" y="5"/>
                    </a:lnTo>
                    <a:lnTo>
                      <a:pt x="359" y="5"/>
                    </a:lnTo>
                    <a:lnTo>
                      <a:pt x="766" y="7"/>
                    </a:lnTo>
                    <a:lnTo>
                      <a:pt x="857" y="0"/>
                    </a:lnTo>
                    <a:lnTo>
                      <a:pt x="944" y="3"/>
                    </a:lnTo>
                    <a:lnTo>
                      <a:pt x="931" y="201"/>
                    </a:lnTo>
                    <a:lnTo>
                      <a:pt x="914" y="203"/>
                    </a:lnTo>
                    <a:lnTo>
                      <a:pt x="874" y="26"/>
                    </a:lnTo>
                    <a:lnTo>
                      <a:pt x="501" y="57"/>
                    </a:lnTo>
                    <a:lnTo>
                      <a:pt x="480" y="228"/>
                    </a:lnTo>
                    <a:lnTo>
                      <a:pt x="463" y="226"/>
                    </a:lnTo>
                    <a:lnTo>
                      <a:pt x="446" y="38"/>
                    </a:lnTo>
                    <a:lnTo>
                      <a:pt x="55" y="62"/>
                    </a:lnTo>
                    <a:lnTo>
                      <a:pt x="36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5" name="Freeform 201"/>
              <p:cNvSpPr>
                <a:spLocks/>
              </p:cNvSpPr>
              <p:nvPr/>
            </p:nvSpPr>
            <p:spPr bwMode="auto">
              <a:xfrm>
                <a:off x="4043" y="1480"/>
                <a:ext cx="160" cy="31"/>
              </a:xfrm>
              <a:custGeom>
                <a:avLst/>
                <a:gdLst>
                  <a:gd name="T0" fmla="*/ 0 w 319"/>
                  <a:gd name="T1" fmla="*/ 16 h 62"/>
                  <a:gd name="T2" fmla="*/ 0 w 319"/>
                  <a:gd name="T3" fmla="*/ 8 h 62"/>
                  <a:gd name="T4" fmla="*/ 78 w 319"/>
                  <a:gd name="T5" fmla="*/ 0 h 62"/>
                  <a:gd name="T6" fmla="*/ 80 w 319"/>
                  <a:gd name="T7" fmla="*/ 7 h 62"/>
                  <a:gd name="T8" fmla="*/ 0 w 319"/>
                  <a:gd name="T9" fmla="*/ 16 h 62"/>
                  <a:gd name="T10" fmla="*/ 0 w 319"/>
                  <a:gd name="T11" fmla="*/ 16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2"/>
                  <a:gd name="T20" fmla="*/ 319 w 319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2">
                    <a:moveTo>
                      <a:pt x="0" y="62"/>
                    </a:moveTo>
                    <a:lnTo>
                      <a:pt x="0" y="30"/>
                    </a:lnTo>
                    <a:lnTo>
                      <a:pt x="310" y="0"/>
                    </a:lnTo>
                    <a:lnTo>
                      <a:pt x="319" y="28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6" name="Freeform 202"/>
              <p:cNvSpPr>
                <a:spLocks/>
              </p:cNvSpPr>
              <p:nvPr/>
            </p:nvSpPr>
            <p:spPr bwMode="auto">
              <a:xfrm>
                <a:off x="4188" y="1371"/>
                <a:ext cx="471" cy="58"/>
              </a:xfrm>
              <a:custGeom>
                <a:avLst/>
                <a:gdLst>
                  <a:gd name="T0" fmla="*/ 0 w 942"/>
                  <a:gd name="T1" fmla="*/ 29 h 118"/>
                  <a:gd name="T2" fmla="*/ 1 w 942"/>
                  <a:gd name="T3" fmla="*/ 18 h 118"/>
                  <a:gd name="T4" fmla="*/ 5 w 942"/>
                  <a:gd name="T5" fmla="*/ 8 h 118"/>
                  <a:gd name="T6" fmla="*/ 8 w 942"/>
                  <a:gd name="T7" fmla="*/ 4 h 118"/>
                  <a:gd name="T8" fmla="*/ 13 w 942"/>
                  <a:gd name="T9" fmla="*/ 2 h 118"/>
                  <a:gd name="T10" fmla="*/ 24 w 942"/>
                  <a:gd name="T11" fmla="*/ 2 h 118"/>
                  <a:gd name="T12" fmla="*/ 31 w 942"/>
                  <a:gd name="T13" fmla="*/ 6 h 118"/>
                  <a:gd name="T14" fmla="*/ 40 w 942"/>
                  <a:gd name="T15" fmla="*/ 7 h 118"/>
                  <a:gd name="T16" fmla="*/ 57 w 942"/>
                  <a:gd name="T17" fmla="*/ 6 h 118"/>
                  <a:gd name="T18" fmla="*/ 74 w 942"/>
                  <a:gd name="T19" fmla="*/ 5 h 118"/>
                  <a:gd name="T20" fmla="*/ 91 w 942"/>
                  <a:gd name="T21" fmla="*/ 8 h 118"/>
                  <a:gd name="T22" fmla="*/ 102 w 942"/>
                  <a:gd name="T23" fmla="*/ 4 h 118"/>
                  <a:gd name="T24" fmla="*/ 114 w 942"/>
                  <a:gd name="T25" fmla="*/ 2 h 118"/>
                  <a:gd name="T26" fmla="*/ 125 w 942"/>
                  <a:gd name="T27" fmla="*/ 2 h 118"/>
                  <a:gd name="T28" fmla="*/ 137 w 942"/>
                  <a:gd name="T29" fmla="*/ 7 h 118"/>
                  <a:gd name="T30" fmla="*/ 145 w 942"/>
                  <a:gd name="T31" fmla="*/ 9 h 118"/>
                  <a:gd name="T32" fmla="*/ 154 w 942"/>
                  <a:gd name="T33" fmla="*/ 8 h 118"/>
                  <a:gd name="T34" fmla="*/ 163 w 942"/>
                  <a:gd name="T35" fmla="*/ 3 h 118"/>
                  <a:gd name="T36" fmla="*/ 171 w 942"/>
                  <a:gd name="T37" fmla="*/ 1 h 118"/>
                  <a:gd name="T38" fmla="*/ 189 w 942"/>
                  <a:gd name="T39" fmla="*/ 0 h 118"/>
                  <a:gd name="T40" fmla="*/ 206 w 942"/>
                  <a:gd name="T41" fmla="*/ 2 h 118"/>
                  <a:gd name="T42" fmla="*/ 224 w 942"/>
                  <a:gd name="T43" fmla="*/ 0 h 118"/>
                  <a:gd name="T44" fmla="*/ 235 w 942"/>
                  <a:gd name="T45" fmla="*/ 8 h 118"/>
                  <a:gd name="T46" fmla="*/ 236 w 942"/>
                  <a:gd name="T47" fmla="*/ 23 h 118"/>
                  <a:gd name="T48" fmla="*/ 228 w 942"/>
                  <a:gd name="T49" fmla="*/ 22 h 118"/>
                  <a:gd name="T50" fmla="*/ 227 w 942"/>
                  <a:gd name="T51" fmla="*/ 13 h 118"/>
                  <a:gd name="T52" fmla="*/ 224 w 942"/>
                  <a:gd name="T53" fmla="*/ 9 h 118"/>
                  <a:gd name="T54" fmla="*/ 215 w 942"/>
                  <a:gd name="T55" fmla="*/ 9 h 118"/>
                  <a:gd name="T56" fmla="*/ 204 w 942"/>
                  <a:gd name="T57" fmla="*/ 12 h 118"/>
                  <a:gd name="T58" fmla="*/ 193 w 942"/>
                  <a:gd name="T59" fmla="*/ 8 h 118"/>
                  <a:gd name="T60" fmla="*/ 175 w 942"/>
                  <a:gd name="T61" fmla="*/ 11 h 118"/>
                  <a:gd name="T62" fmla="*/ 157 w 942"/>
                  <a:gd name="T63" fmla="*/ 15 h 118"/>
                  <a:gd name="T64" fmla="*/ 138 w 942"/>
                  <a:gd name="T65" fmla="*/ 16 h 118"/>
                  <a:gd name="T66" fmla="*/ 119 w 942"/>
                  <a:gd name="T67" fmla="*/ 9 h 118"/>
                  <a:gd name="T68" fmla="*/ 100 w 942"/>
                  <a:gd name="T69" fmla="*/ 14 h 118"/>
                  <a:gd name="T70" fmla="*/ 91 w 942"/>
                  <a:gd name="T71" fmla="*/ 16 h 118"/>
                  <a:gd name="T72" fmla="*/ 79 w 942"/>
                  <a:gd name="T73" fmla="*/ 15 h 118"/>
                  <a:gd name="T74" fmla="*/ 44 w 942"/>
                  <a:gd name="T75" fmla="*/ 12 h 118"/>
                  <a:gd name="T76" fmla="*/ 13 w 942"/>
                  <a:gd name="T77" fmla="*/ 10 h 118"/>
                  <a:gd name="T78" fmla="*/ 9 w 942"/>
                  <a:gd name="T79" fmla="*/ 29 h 118"/>
                  <a:gd name="T80" fmla="*/ 0 w 942"/>
                  <a:gd name="T81" fmla="*/ 29 h 118"/>
                  <a:gd name="T82" fmla="*/ 0 w 942"/>
                  <a:gd name="T83" fmla="*/ 29 h 1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42"/>
                  <a:gd name="T127" fmla="*/ 0 h 118"/>
                  <a:gd name="T128" fmla="*/ 942 w 942"/>
                  <a:gd name="T129" fmla="*/ 118 h 1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42" h="118">
                    <a:moveTo>
                      <a:pt x="0" y="118"/>
                    </a:moveTo>
                    <a:lnTo>
                      <a:pt x="3" y="74"/>
                    </a:lnTo>
                    <a:lnTo>
                      <a:pt x="19" y="34"/>
                    </a:lnTo>
                    <a:lnTo>
                      <a:pt x="32" y="19"/>
                    </a:lnTo>
                    <a:lnTo>
                      <a:pt x="49" y="8"/>
                    </a:lnTo>
                    <a:lnTo>
                      <a:pt x="93" y="10"/>
                    </a:lnTo>
                    <a:lnTo>
                      <a:pt x="125" y="25"/>
                    </a:lnTo>
                    <a:lnTo>
                      <a:pt x="159" y="30"/>
                    </a:lnTo>
                    <a:lnTo>
                      <a:pt x="226" y="27"/>
                    </a:lnTo>
                    <a:lnTo>
                      <a:pt x="294" y="21"/>
                    </a:lnTo>
                    <a:lnTo>
                      <a:pt x="361" y="32"/>
                    </a:lnTo>
                    <a:lnTo>
                      <a:pt x="406" y="17"/>
                    </a:lnTo>
                    <a:lnTo>
                      <a:pt x="454" y="8"/>
                    </a:lnTo>
                    <a:lnTo>
                      <a:pt x="500" y="10"/>
                    </a:lnTo>
                    <a:lnTo>
                      <a:pt x="545" y="29"/>
                    </a:lnTo>
                    <a:lnTo>
                      <a:pt x="579" y="38"/>
                    </a:lnTo>
                    <a:lnTo>
                      <a:pt x="615" y="32"/>
                    </a:lnTo>
                    <a:lnTo>
                      <a:pt x="650" y="15"/>
                    </a:lnTo>
                    <a:lnTo>
                      <a:pt x="684" y="6"/>
                    </a:lnTo>
                    <a:lnTo>
                      <a:pt x="754" y="2"/>
                    </a:lnTo>
                    <a:lnTo>
                      <a:pt x="823" y="8"/>
                    </a:lnTo>
                    <a:lnTo>
                      <a:pt x="893" y="0"/>
                    </a:lnTo>
                    <a:lnTo>
                      <a:pt x="937" y="34"/>
                    </a:lnTo>
                    <a:lnTo>
                      <a:pt x="942" y="93"/>
                    </a:lnTo>
                    <a:lnTo>
                      <a:pt x="910" y="91"/>
                    </a:lnTo>
                    <a:lnTo>
                      <a:pt x="906" y="55"/>
                    </a:lnTo>
                    <a:lnTo>
                      <a:pt x="895" y="36"/>
                    </a:lnTo>
                    <a:lnTo>
                      <a:pt x="859" y="36"/>
                    </a:lnTo>
                    <a:lnTo>
                      <a:pt x="815" y="49"/>
                    </a:lnTo>
                    <a:lnTo>
                      <a:pt x="771" y="34"/>
                    </a:lnTo>
                    <a:lnTo>
                      <a:pt x="697" y="44"/>
                    </a:lnTo>
                    <a:lnTo>
                      <a:pt x="625" y="61"/>
                    </a:lnTo>
                    <a:lnTo>
                      <a:pt x="551" y="65"/>
                    </a:lnTo>
                    <a:lnTo>
                      <a:pt x="477" y="36"/>
                    </a:lnTo>
                    <a:lnTo>
                      <a:pt x="399" y="59"/>
                    </a:lnTo>
                    <a:lnTo>
                      <a:pt x="361" y="65"/>
                    </a:lnTo>
                    <a:lnTo>
                      <a:pt x="313" y="61"/>
                    </a:lnTo>
                    <a:lnTo>
                      <a:pt x="176" y="49"/>
                    </a:lnTo>
                    <a:lnTo>
                      <a:pt x="51" y="42"/>
                    </a:lnTo>
                    <a:lnTo>
                      <a:pt x="36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7" name="Freeform 203"/>
              <p:cNvSpPr>
                <a:spLocks/>
              </p:cNvSpPr>
              <p:nvPr/>
            </p:nvSpPr>
            <p:spPr bwMode="auto">
              <a:xfrm>
                <a:off x="4257" y="1930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8" name="Freeform 204"/>
              <p:cNvSpPr>
                <a:spLocks/>
              </p:cNvSpPr>
              <p:nvPr/>
            </p:nvSpPr>
            <p:spPr bwMode="auto">
              <a:xfrm>
                <a:off x="4290" y="1959"/>
                <a:ext cx="22" cy="23"/>
              </a:xfrm>
              <a:custGeom>
                <a:avLst/>
                <a:gdLst>
                  <a:gd name="T0" fmla="*/ 5 w 46"/>
                  <a:gd name="T1" fmla="*/ 0 h 46"/>
                  <a:gd name="T2" fmla="*/ 11 w 46"/>
                  <a:gd name="T3" fmla="*/ 6 h 46"/>
                  <a:gd name="T4" fmla="*/ 9 w 46"/>
                  <a:gd name="T5" fmla="*/ 10 h 46"/>
                  <a:gd name="T6" fmla="*/ 5 w 46"/>
                  <a:gd name="T7" fmla="*/ 12 h 46"/>
                  <a:gd name="T8" fmla="*/ 0 w 46"/>
                  <a:gd name="T9" fmla="*/ 6 h 46"/>
                  <a:gd name="T10" fmla="*/ 1 w 46"/>
                  <a:gd name="T11" fmla="*/ 2 h 46"/>
                  <a:gd name="T12" fmla="*/ 5 w 46"/>
                  <a:gd name="T13" fmla="*/ 0 h 46"/>
                  <a:gd name="T14" fmla="*/ 5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9" name="Freeform 205"/>
              <p:cNvSpPr>
                <a:spLocks/>
              </p:cNvSpPr>
              <p:nvPr/>
            </p:nvSpPr>
            <p:spPr bwMode="auto">
              <a:xfrm>
                <a:off x="4325" y="1942"/>
                <a:ext cx="22" cy="23"/>
              </a:xfrm>
              <a:custGeom>
                <a:avLst/>
                <a:gdLst>
                  <a:gd name="T0" fmla="*/ 5 w 46"/>
                  <a:gd name="T1" fmla="*/ 0 h 48"/>
                  <a:gd name="T2" fmla="*/ 11 w 46"/>
                  <a:gd name="T3" fmla="*/ 5 h 48"/>
                  <a:gd name="T4" fmla="*/ 9 w 46"/>
                  <a:gd name="T5" fmla="*/ 9 h 48"/>
                  <a:gd name="T6" fmla="*/ 5 w 46"/>
                  <a:gd name="T7" fmla="*/ 11 h 48"/>
                  <a:gd name="T8" fmla="*/ 0 w 46"/>
                  <a:gd name="T9" fmla="*/ 5 h 48"/>
                  <a:gd name="T10" fmla="*/ 1 w 46"/>
                  <a:gd name="T11" fmla="*/ 2 h 48"/>
                  <a:gd name="T12" fmla="*/ 5 w 46"/>
                  <a:gd name="T13" fmla="*/ 0 h 48"/>
                  <a:gd name="T14" fmla="*/ 5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0" name="Freeform 206"/>
              <p:cNvSpPr>
                <a:spLocks/>
              </p:cNvSpPr>
              <p:nvPr/>
            </p:nvSpPr>
            <p:spPr bwMode="auto">
              <a:xfrm>
                <a:off x="4363" y="1925"/>
                <a:ext cx="22" cy="24"/>
              </a:xfrm>
              <a:custGeom>
                <a:avLst/>
                <a:gdLst>
                  <a:gd name="T0" fmla="*/ 5 w 46"/>
                  <a:gd name="T1" fmla="*/ 0 h 47"/>
                  <a:gd name="T2" fmla="*/ 11 w 46"/>
                  <a:gd name="T3" fmla="*/ 6 h 47"/>
                  <a:gd name="T4" fmla="*/ 9 w 46"/>
                  <a:gd name="T5" fmla="*/ 10 h 47"/>
                  <a:gd name="T6" fmla="*/ 5 w 46"/>
                  <a:gd name="T7" fmla="*/ 12 h 47"/>
                  <a:gd name="T8" fmla="*/ 0 w 46"/>
                  <a:gd name="T9" fmla="*/ 6 h 47"/>
                  <a:gd name="T10" fmla="*/ 1 w 46"/>
                  <a:gd name="T11" fmla="*/ 2 h 47"/>
                  <a:gd name="T12" fmla="*/ 5 w 46"/>
                  <a:gd name="T13" fmla="*/ 0 h 47"/>
                  <a:gd name="T14" fmla="*/ 5 w 46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7"/>
                  <a:gd name="T26" fmla="*/ 46 w 46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7">
                    <a:moveTo>
                      <a:pt x="23" y="0"/>
                    </a:moveTo>
                    <a:lnTo>
                      <a:pt x="46" y="23"/>
                    </a:lnTo>
                    <a:lnTo>
                      <a:pt x="38" y="40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1" name="Freeform 207"/>
              <p:cNvSpPr>
                <a:spLocks/>
              </p:cNvSpPr>
              <p:nvPr/>
            </p:nvSpPr>
            <p:spPr bwMode="auto">
              <a:xfrm>
                <a:off x="4321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" name="Freeform 208"/>
              <p:cNvSpPr>
                <a:spLocks/>
              </p:cNvSpPr>
              <p:nvPr/>
            </p:nvSpPr>
            <p:spPr bwMode="auto">
              <a:xfrm>
                <a:off x="4359" y="1971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3" y="0"/>
                    </a:moveTo>
                    <a:lnTo>
                      <a:pt x="45" y="23"/>
                    </a:lnTo>
                    <a:lnTo>
                      <a:pt x="40" y="38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" name="Freeform 209"/>
              <p:cNvSpPr>
                <a:spLocks/>
              </p:cNvSpPr>
              <p:nvPr/>
            </p:nvSpPr>
            <p:spPr bwMode="auto">
              <a:xfrm>
                <a:off x="4396" y="1952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40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7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4" name="Freeform 210"/>
              <p:cNvSpPr>
                <a:spLocks/>
              </p:cNvSpPr>
              <p:nvPr/>
            </p:nvSpPr>
            <p:spPr bwMode="auto">
              <a:xfrm>
                <a:off x="4362" y="2018"/>
                <a:ext cx="23" cy="23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9 h 48"/>
                  <a:gd name="T6" fmla="*/ 6 w 46"/>
                  <a:gd name="T7" fmla="*/ 11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8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Freeform 211"/>
              <p:cNvSpPr>
                <a:spLocks/>
              </p:cNvSpPr>
              <p:nvPr/>
            </p:nvSpPr>
            <p:spPr bwMode="auto">
              <a:xfrm>
                <a:off x="4295" y="2191"/>
                <a:ext cx="23" cy="22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5 h 46"/>
                  <a:gd name="T4" fmla="*/ 10 w 46"/>
                  <a:gd name="T5" fmla="*/ 9 h 46"/>
                  <a:gd name="T6" fmla="*/ 6 w 46"/>
                  <a:gd name="T7" fmla="*/ 11 h 46"/>
                  <a:gd name="T8" fmla="*/ 0 w 46"/>
                  <a:gd name="T9" fmla="*/ 5 h 46"/>
                  <a:gd name="T10" fmla="*/ 2 w 46"/>
                  <a:gd name="T11" fmla="*/ 2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6" name="Freeform 212"/>
              <p:cNvSpPr>
                <a:spLocks/>
              </p:cNvSpPr>
              <p:nvPr/>
            </p:nvSpPr>
            <p:spPr bwMode="auto">
              <a:xfrm>
                <a:off x="4284" y="2148"/>
                <a:ext cx="24" cy="24"/>
              </a:xfrm>
              <a:custGeom>
                <a:avLst/>
                <a:gdLst>
                  <a:gd name="T0" fmla="*/ 6 w 47"/>
                  <a:gd name="T1" fmla="*/ 0 h 47"/>
                  <a:gd name="T2" fmla="*/ 12 w 47"/>
                  <a:gd name="T3" fmla="*/ 6 h 47"/>
                  <a:gd name="T4" fmla="*/ 10 w 47"/>
                  <a:gd name="T5" fmla="*/ 10 h 47"/>
                  <a:gd name="T6" fmla="*/ 6 w 47"/>
                  <a:gd name="T7" fmla="*/ 12 h 47"/>
                  <a:gd name="T8" fmla="*/ 0 w 47"/>
                  <a:gd name="T9" fmla="*/ 6 h 47"/>
                  <a:gd name="T10" fmla="*/ 2 w 47"/>
                  <a:gd name="T11" fmla="*/ 2 h 47"/>
                  <a:gd name="T12" fmla="*/ 6 w 47"/>
                  <a:gd name="T13" fmla="*/ 0 h 47"/>
                  <a:gd name="T14" fmla="*/ 6 w 4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7"/>
                  <a:gd name="T25" fmla="*/ 0 h 47"/>
                  <a:gd name="T26" fmla="*/ 47 w 4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7" h="47">
                    <a:moveTo>
                      <a:pt x="24" y="0"/>
                    </a:moveTo>
                    <a:lnTo>
                      <a:pt x="47" y="24"/>
                    </a:lnTo>
                    <a:lnTo>
                      <a:pt x="40" y="40"/>
                    </a:lnTo>
                    <a:lnTo>
                      <a:pt x="24" y="47"/>
                    </a:lnTo>
                    <a:lnTo>
                      <a:pt x="0" y="24"/>
                    </a:lnTo>
                    <a:lnTo>
                      <a:pt x="7" y="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Freeform 213"/>
              <p:cNvSpPr>
                <a:spLocks/>
              </p:cNvSpPr>
              <p:nvPr/>
            </p:nvSpPr>
            <p:spPr bwMode="auto">
              <a:xfrm>
                <a:off x="4275" y="2105"/>
                <a:ext cx="23" cy="23"/>
              </a:xfrm>
              <a:custGeom>
                <a:avLst/>
                <a:gdLst>
                  <a:gd name="T0" fmla="*/ 6 w 46"/>
                  <a:gd name="T1" fmla="*/ 0 h 46"/>
                  <a:gd name="T2" fmla="*/ 12 w 46"/>
                  <a:gd name="T3" fmla="*/ 6 h 46"/>
                  <a:gd name="T4" fmla="*/ 10 w 46"/>
                  <a:gd name="T5" fmla="*/ 10 h 46"/>
                  <a:gd name="T6" fmla="*/ 6 w 46"/>
                  <a:gd name="T7" fmla="*/ 12 h 46"/>
                  <a:gd name="T8" fmla="*/ 0 w 46"/>
                  <a:gd name="T9" fmla="*/ 6 h 46"/>
                  <a:gd name="T10" fmla="*/ 2 w 46"/>
                  <a:gd name="T11" fmla="*/ 1 h 46"/>
                  <a:gd name="T12" fmla="*/ 6 w 46"/>
                  <a:gd name="T13" fmla="*/ 0 h 46"/>
                  <a:gd name="T14" fmla="*/ 6 w 46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6"/>
                  <a:gd name="T26" fmla="*/ 46 w 46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40" y="40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8" name="Freeform 214"/>
              <p:cNvSpPr>
                <a:spLocks/>
              </p:cNvSpPr>
              <p:nvPr/>
            </p:nvSpPr>
            <p:spPr bwMode="auto">
              <a:xfrm>
                <a:off x="4335" y="2148"/>
                <a:ext cx="24" cy="24"/>
              </a:xfrm>
              <a:custGeom>
                <a:avLst/>
                <a:gdLst>
                  <a:gd name="T0" fmla="*/ 6 w 48"/>
                  <a:gd name="T1" fmla="*/ 0 h 47"/>
                  <a:gd name="T2" fmla="*/ 12 w 48"/>
                  <a:gd name="T3" fmla="*/ 6 h 47"/>
                  <a:gd name="T4" fmla="*/ 10 w 48"/>
                  <a:gd name="T5" fmla="*/ 10 h 47"/>
                  <a:gd name="T6" fmla="*/ 6 w 48"/>
                  <a:gd name="T7" fmla="*/ 12 h 47"/>
                  <a:gd name="T8" fmla="*/ 0 w 48"/>
                  <a:gd name="T9" fmla="*/ 6 h 47"/>
                  <a:gd name="T10" fmla="*/ 2 w 48"/>
                  <a:gd name="T11" fmla="*/ 2 h 47"/>
                  <a:gd name="T12" fmla="*/ 6 w 48"/>
                  <a:gd name="T13" fmla="*/ 0 h 47"/>
                  <a:gd name="T14" fmla="*/ 6 w 48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7"/>
                  <a:gd name="T26" fmla="*/ 48 w 48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7">
                    <a:moveTo>
                      <a:pt x="23" y="0"/>
                    </a:moveTo>
                    <a:lnTo>
                      <a:pt x="48" y="24"/>
                    </a:lnTo>
                    <a:lnTo>
                      <a:pt x="40" y="40"/>
                    </a:lnTo>
                    <a:lnTo>
                      <a:pt x="23" y="47"/>
                    </a:lnTo>
                    <a:lnTo>
                      <a:pt x="0" y="24"/>
                    </a:lnTo>
                    <a:lnTo>
                      <a:pt x="8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9" name="Freeform 215"/>
              <p:cNvSpPr>
                <a:spLocks/>
              </p:cNvSpPr>
              <p:nvPr/>
            </p:nvSpPr>
            <p:spPr bwMode="auto">
              <a:xfrm>
                <a:off x="4349" y="2184"/>
                <a:ext cx="23" cy="23"/>
              </a:xfrm>
              <a:custGeom>
                <a:avLst/>
                <a:gdLst>
                  <a:gd name="T0" fmla="*/ 6 w 45"/>
                  <a:gd name="T1" fmla="*/ 0 h 45"/>
                  <a:gd name="T2" fmla="*/ 12 w 45"/>
                  <a:gd name="T3" fmla="*/ 6 h 45"/>
                  <a:gd name="T4" fmla="*/ 10 w 45"/>
                  <a:gd name="T5" fmla="*/ 10 h 45"/>
                  <a:gd name="T6" fmla="*/ 6 w 45"/>
                  <a:gd name="T7" fmla="*/ 12 h 45"/>
                  <a:gd name="T8" fmla="*/ 0 w 45"/>
                  <a:gd name="T9" fmla="*/ 6 h 45"/>
                  <a:gd name="T10" fmla="*/ 2 w 45"/>
                  <a:gd name="T11" fmla="*/ 2 h 45"/>
                  <a:gd name="T12" fmla="*/ 6 w 45"/>
                  <a:gd name="T13" fmla="*/ 0 h 45"/>
                  <a:gd name="T14" fmla="*/ 6 w 45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5"/>
                  <a:gd name="T26" fmla="*/ 45 w 45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5">
                    <a:moveTo>
                      <a:pt x="23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3" y="45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0" name="Freeform 216"/>
              <p:cNvSpPr>
                <a:spLocks/>
              </p:cNvSpPr>
              <p:nvPr/>
            </p:nvSpPr>
            <p:spPr bwMode="auto">
              <a:xfrm>
                <a:off x="4400" y="2179"/>
                <a:ext cx="23" cy="24"/>
              </a:xfrm>
              <a:custGeom>
                <a:avLst/>
                <a:gdLst>
                  <a:gd name="T0" fmla="*/ 6 w 46"/>
                  <a:gd name="T1" fmla="*/ 0 h 48"/>
                  <a:gd name="T2" fmla="*/ 12 w 46"/>
                  <a:gd name="T3" fmla="*/ 6 h 48"/>
                  <a:gd name="T4" fmla="*/ 10 w 46"/>
                  <a:gd name="T5" fmla="*/ 10 h 48"/>
                  <a:gd name="T6" fmla="*/ 6 w 46"/>
                  <a:gd name="T7" fmla="*/ 12 h 48"/>
                  <a:gd name="T8" fmla="*/ 0 w 46"/>
                  <a:gd name="T9" fmla="*/ 6 h 48"/>
                  <a:gd name="T10" fmla="*/ 1 w 46"/>
                  <a:gd name="T11" fmla="*/ 2 h 48"/>
                  <a:gd name="T12" fmla="*/ 6 w 46"/>
                  <a:gd name="T13" fmla="*/ 0 h 48"/>
                  <a:gd name="T14" fmla="*/ 6 w 46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"/>
                  <a:gd name="T25" fmla="*/ 0 h 48"/>
                  <a:gd name="T26" fmla="*/ 46 w 46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" h="48">
                    <a:moveTo>
                      <a:pt x="23" y="0"/>
                    </a:moveTo>
                    <a:lnTo>
                      <a:pt x="46" y="25"/>
                    </a:lnTo>
                    <a:lnTo>
                      <a:pt x="39" y="40"/>
                    </a:lnTo>
                    <a:lnTo>
                      <a:pt x="23" y="48"/>
                    </a:lnTo>
                    <a:lnTo>
                      <a:pt x="0" y="25"/>
                    </a:lnTo>
                    <a:lnTo>
                      <a:pt x="6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1" name="Freeform 217"/>
              <p:cNvSpPr>
                <a:spLocks/>
              </p:cNvSpPr>
              <p:nvPr/>
            </p:nvSpPr>
            <p:spPr bwMode="auto">
              <a:xfrm>
                <a:off x="4395" y="2002"/>
                <a:ext cx="24" cy="23"/>
              </a:xfrm>
              <a:custGeom>
                <a:avLst/>
                <a:gdLst>
                  <a:gd name="T0" fmla="*/ 6 w 48"/>
                  <a:gd name="T1" fmla="*/ 0 h 45"/>
                  <a:gd name="T2" fmla="*/ 12 w 48"/>
                  <a:gd name="T3" fmla="*/ 6 h 45"/>
                  <a:gd name="T4" fmla="*/ 10 w 48"/>
                  <a:gd name="T5" fmla="*/ 10 h 45"/>
                  <a:gd name="T6" fmla="*/ 6 w 48"/>
                  <a:gd name="T7" fmla="*/ 12 h 45"/>
                  <a:gd name="T8" fmla="*/ 0 w 48"/>
                  <a:gd name="T9" fmla="*/ 6 h 45"/>
                  <a:gd name="T10" fmla="*/ 2 w 48"/>
                  <a:gd name="T11" fmla="*/ 2 h 45"/>
                  <a:gd name="T12" fmla="*/ 6 w 48"/>
                  <a:gd name="T13" fmla="*/ 0 h 45"/>
                  <a:gd name="T14" fmla="*/ 6 w 48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5"/>
                  <a:gd name="T26" fmla="*/ 48 w 48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5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5"/>
                    </a:lnTo>
                    <a:lnTo>
                      <a:pt x="0" y="23"/>
                    </a:lnTo>
                    <a:lnTo>
                      <a:pt x="8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" name="Freeform 218"/>
              <p:cNvSpPr>
                <a:spLocks/>
              </p:cNvSpPr>
              <p:nvPr/>
            </p:nvSpPr>
            <p:spPr bwMode="auto">
              <a:xfrm>
                <a:off x="4427" y="1987"/>
                <a:ext cx="23" cy="23"/>
              </a:xfrm>
              <a:custGeom>
                <a:avLst/>
                <a:gdLst>
                  <a:gd name="T0" fmla="*/ 6 w 45"/>
                  <a:gd name="T1" fmla="*/ 0 h 46"/>
                  <a:gd name="T2" fmla="*/ 12 w 45"/>
                  <a:gd name="T3" fmla="*/ 6 h 46"/>
                  <a:gd name="T4" fmla="*/ 10 w 45"/>
                  <a:gd name="T5" fmla="*/ 10 h 46"/>
                  <a:gd name="T6" fmla="*/ 6 w 45"/>
                  <a:gd name="T7" fmla="*/ 12 h 46"/>
                  <a:gd name="T8" fmla="*/ 0 w 45"/>
                  <a:gd name="T9" fmla="*/ 6 h 46"/>
                  <a:gd name="T10" fmla="*/ 2 w 45"/>
                  <a:gd name="T11" fmla="*/ 1 h 46"/>
                  <a:gd name="T12" fmla="*/ 6 w 45"/>
                  <a:gd name="T13" fmla="*/ 0 h 46"/>
                  <a:gd name="T14" fmla="*/ 6 w 45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6"/>
                  <a:gd name="T26" fmla="*/ 45 w 45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6">
                    <a:moveTo>
                      <a:pt x="24" y="0"/>
                    </a:moveTo>
                    <a:lnTo>
                      <a:pt x="45" y="23"/>
                    </a:lnTo>
                    <a:lnTo>
                      <a:pt x="40" y="40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7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3" name="Freeform 219"/>
              <p:cNvSpPr>
                <a:spLocks/>
              </p:cNvSpPr>
              <p:nvPr/>
            </p:nvSpPr>
            <p:spPr bwMode="auto">
              <a:xfrm>
                <a:off x="4293" y="1912"/>
                <a:ext cx="23" cy="24"/>
              </a:xfrm>
              <a:custGeom>
                <a:avLst/>
                <a:gdLst>
                  <a:gd name="T0" fmla="*/ 6 w 45"/>
                  <a:gd name="T1" fmla="*/ 0 h 48"/>
                  <a:gd name="T2" fmla="*/ 12 w 45"/>
                  <a:gd name="T3" fmla="*/ 6 h 48"/>
                  <a:gd name="T4" fmla="*/ 10 w 45"/>
                  <a:gd name="T5" fmla="*/ 10 h 48"/>
                  <a:gd name="T6" fmla="*/ 6 w 45"/>
                  <a:gd name="T7" fmla="*/ 12 h 48"/>
                  <a:gd name="T8" fmla="*/ 0 w 45"/>
                  <a:gd name="T9" fmla="*/ 6 h 48"/>
                  <a:gd name="T10" fmla="*/ 2 w 45"/>
                  <a:gd name="T11" fmla="*/ 2 h 48"/>
                  <a:gd name="T12" fmla="*/ 6 w 45"/>
                  <a:gd name="T13" fmla="*/ 0 h 48"/>
                  <a:gd name="T14" fmla="*/ 6 w 45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48"/>
                  <a:gd name="T26" fmla="*/ 45 w 45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48">
                    <a:moveTo>
                      <a:pt x="22" y="0"/>
                    </a:moveTo>
                    <a:lnTo>
                      <a:pt x="45" y="23"/>
                    </a:lnTo>
                    <a:lnTo>
                      <a:pt x="38" y="40"/>
                    </a:lnTo>
                    <a:lnTo>
                      <a:pt x="22" y="48"/>
                    </a:lnTo>
                    <a:lnTo>
                      <a:pt x="0" y="23"/>
                    </a:lnTo>
                    <a:lnTo>
                      <a:pt x="5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4" name="Freeform 220"/>
              <p:cNvSpPr>
                <a:spLocks/>
              </p:cNvSpPr>
              <p:nvPr/>
            </p:nvSpPr>
            <p:spPr bwMode="auto">
              <a:xfrm>
                <a:off x="4326" y="1894"/>
                <a:ext cx="23" cy="23"/>
              </a:xfrm>
              <a:custGeom>
                <a:avLst/>
                <a:gdLst>
                  <a:gd name="T0" fmla="*/ 6 w 48"/>
                  <a:gd name="T1" fmla="*/ 0 h 46"/>
                  <a:gd name="T2" fmla="*/ 11 w 48"/>
                  <a:gd name="T3" fmla="*/ 6 h 46"/>
                  <a:gd name="T4" fmla="*/ 9 w 48"/>
                  <a:gd name="T5" fmla="*/ 10 h 46"/>
                  <a:gd name="T6" fmla="*/ 6 w 48"/>
                  <a:gd name="T7" fmla="*/ 12 h 46"/>
                  <a:gd name="T8" fmla="*/ 0 w 48"/>
                  <a:gd name="T9" fmla="*/ 6 h 46"/>
                  <a:gd name="T10" fmla="*/ 2 w 48"/>
                  <a:gd name="T11" fmla="*/ 2 h 46"/>
                  <a:gd name="T12" fmla="*/ 6 w 48"/>
                  <a:gd name="T13" fmla="*/ 0 h 46"/>
                  <a:gd name="T14" fmla="*/ 6 w 48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46"/>
                  <a:gd name="T26" fmla="*/ 48 w 48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46">
                    <a:moveTo>
                      <a:pt x="25" y="0"/>
                    </a:moveTo>
                    <a:lnTo>
                      <a:pt x="48" y="23"/>
                    </a:lnTo>
                    <a:lnTo>
                      <a:pt x="40" y="40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8" y="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5" name="Freeform 221"/>
              <p:cNvSpPr>
                <a:spLocks/>
              </p:cNvSpPr>
              <p:nvPr/>
            </p:nvSpPr>
            <p:spPr bwMode="auto">
              <a:xfrm>
                <a:off x="4264" y="1907"/>
                <a:ext cx="61" cy="60"/>
              </a:xfrm>
              <a:custGeom>
                <a:avLst/>
                <a:gdLst>
                  <a:gd name="T0" fmla="*/ 2 w 121"/>
                  <a:gd name="T1" fmla="*/ 8 h 120"/>
                  <a:gd name="T2" fmla="*/ 6 w 121"/>
                  <a:gd name="T3" fmla="*/ 6 h 120"/>
                  <a:gd name="T4" fmla="*/ 12 w 121"/>
                  <a:gd name="T5" fmla="*/ 2 h 120"/>
                  <a:gd name="T6" fmla="*/ 15 w 121"/>
                  <a:gd name="T7" fmla="*/ 0 h 120"/>
                  <a:gd name="T8" fmla="*/ 17 w 121"/>
                  <a:gd name="T9" fmla="*/ 2 h 120"/>
                  <a:gd name="T10" fmla="*/ 14 w 121"/>
                  <a:gd name="T11" fmla="*/ 6 h 120"/>
                  <a:gd name="T12" fmla="*/ 13 w 121"/>
                  <a:gd name="T13" fmla="*/ 9 h 120"/>
                  <a:gd name="T14" fmla="*/ 15 w 121"/>
                  <a:gd name="T15" fmla="*/ 13 h 120"/>
                  <a:gd name="T16" fmla="*/ 17 w 121"/>
                  <a:gd name="T17" fmla="*/ 15 h 120"/>
                  <a:gd name="T18" fmla="*/ 20 w 121"/>
                  <a:gd name="T19" fmla="*/ 15 h 120"/>
                  <a:gd name="T20" fmla="*/ 23 w 121"/>
                  <a:gd name="T21" fmla="*/ 15 h 120"/>
                  <a:gd name="T22" fmla="*/ 26 w 121"/>
                  <a:gd name="T23" fmla="*/ 13 h 120"/>
                  <a:gd name="T24" fmla="*/ 31 w 121"/>
                  <a:gd name="T25" fmla="*/ 18 h 120"/>
                  <a:gd name="T26" fmla="*/ 29 w 121"/>
                  <a:gd name="T27" fmla="*/ 21 h 120"/>
                  <a:gd name="T28" fmla="*/ 29 w 121"/>
                  <a:gd name="T29" fmla="*/ 24 h 120"/>
                  <a:gd name="T30" fmla="*/ 31 w 121"/>
                  <a:gd name="T31" fmla="*/ 28 h 120"/>
                  <a:gd name="T32" fmla="*/ 25 w 121"/>
                  <a:gd name="T33" fmla="*/ 30 h 120"/>
                  <a:gd name="T34" fmla="*/ 23 w 121"/>
                  <a:gd name="T35" fmla="*/ 25 h 120"/>
                  <a:gd name="T36" fmla="*/ 19 w 121"/>
                  <a:gd name="T37" fmla="*/ 24 h 120"/>
                  <a:gd name="T38" fmla="*/ 15 w 121"/>
                  <a:gd name="T39" fmla="*/ 25 h 120"/>
                  <a:gd name="T40" fmla="*/ 13 w 121"/>
                  <a:gd name="T41" fmla="*/ 27 h 120"/>
                  <a:gd name="T42" fmla="*/ 8 w 121"/>
                  <a:gd name="T43" fmla="*/ 21 h 120"/>
                  <a:gd name="T44" fmla="*/ 10 w 121"/>
                  <a:gd name="T45" fmla="*/ 19 h 120"/>
                  <a:gd name="T46" fmla="*/ 9 w 121"/>
                  <a:gd name="T47" fmla="*/ 15 h 120"/>
                  <a:gd name="T48" fmla="*/ 6 w 121"/>
                  <a:gd name="T49" fmla="*/ 11 h 120"/>
                  <a:gd name="T50" fmla="*/ 4 w 121"/>
                  <a:gd name="T51" fmla="*/ 10 h 120"/>
                  <a:gd name="T52" fmla="*/ 0 w 121"/>
                  <a:gd name="T53" fmla="*/ 10 h 120"/>
                  <a:gd name="T54" fmla="*/ 1 w 121"/>
                  <a:gd name="T55" fmla="*/ 9 h 120"/>
                  <a:gd name="T56" fmla="*/ 2 w 121"/>
                  <a:gd name="T57" fmla="*/ 8 h 120"/>
                  <a:gd name="T58" fmla="*/ 2 w 121"/>
                  <a:gd name="T59" fmla="*/ 8 h 1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120"/>
                  <a:gd name="T92" fmla="*/ 121 w 121"/>
                  <a:gd name="T93" fmla="*/ 120 h 1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120">
                    <a:moveTo>
                      <a:pt x="5" y="32"/>
                    </a:moveTo>
                    <a:lnTo>
                      <a:pt x="22" y="21"/>
                    </a:lnTo>
                    <a:lnTo>
                      <a:pt x="45" y="6"/>
                    </a:lnTo>
                    <a:lnTo>
                      <a:pt x="59" y="0"/>
                    </a:lnTo>
                    <a:lnTo>
                      <a:pt x="66" y="7"/>
                    </a:lnTo>
                    <a:lnTo>
                      <a:pt x="55" y="21"/>
                    </a:lnTo>
                    <a:lnTo>
                      <a:pt x="51" y="36"/>
                    </a:lnTo>
                    <a:lnTo>
                      <a:pt x="59" y="49"/>
                    </a:lnTo>
                    <a:lnTo>
                      <a:pt x="66" y="57"/>
                    </a:lnTo>
                    <a:lnTo>
                      <a:pt x="78" y="59"/>
                    </a:lnTo>
                    <a:lnTo>
                      <a:pt x="91" y="61"/>
                    </a:lnTo>
                    <a:lnTo>
                      <a:pt x="102" y="51"/>
                    </a:lnTo>
                    <a:lnTo>
                      <a:pt x="121" y="72"/>
                    </a:lnTo>
                    <a:lnTo>
                      <a:pt x="114" y="82"/>
                    </a:lnTo>
                    <a:lnTo>
                      <a:pt x="114" y="95"/>
                    </a:lnTo>
                    <a:lnTo>
                      <a:pt x="121" y="110"/>
                    </a:lnTo>
                    <a:lnTo>
                      <a:pt x="100" y="120"/>
                    </a:lnTo>
                    <a:lnTo>
                      <a:pt x="89" y="97"/>
                    </a:lnTo>
                    <a:lnTo>
                      <a:pt x="76" y="95"/>
                    </a:lnTo>
                    <a:lnTo>
                      <a:pt x="59" y="97"/>
                    </a:lnTo>
                    <a:lnTo>
                      <a:pt x="51" y="108"/>
                    </a:lnTo>
                    <a:lnTo>
                      <a:pt x="32" y="83"/>
                    </a:lnTo>
                    <a:lnTo>
                      <a:pt x="38" y="74"/>
                    </a:lnTo>
                    <a:lnTo>
                      <a:pt x="34" y="57"/>
                    </a:lnTo>
                    <a:lnTo>
                      <a:pt x="24" y="44"/>
                    </a:lnTo>
                    <a:lnTo>
                      <a:pt x="15" y="40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6" name="Freeform 222"/>
              <p:cNvSpPr>
                <a:spLocks/>
              </p:cNvSpPr>
              <p:nvPr/>
            </p:nvSpPr>
            <p:spPr bwMode="auto">
              <a:xfrm>
                <a:off x="4296" y="1894"/>
                <a:ext cx="81" cy="53"/>
              </a:xfrm>
              <a:custGeom>
                <a:avLst/>
                <a:gdLst>
                  <a:gd name="T0" fmla="*/ 0 w 162"/>
                  <a:gd name="T1" fmla="*/ 5 h 107"/>
                  <a:gd name="T2" fmla="*/ 1 w 162"/>
                  <a:gd name="T3" fmla="*/ 8 h 107"/>
                  <a:gd name="T4" fmla="*/ 5 w 162"/>
                  <a:gd name="T5" fmla="*/ 8 h 107"/>
                  <a:gd name="T6" fmla="*/ 9 w 162"/>
                  <a:gd name="T7" fmla="*/ 9 h 107"/>
                  <a:gd name="T8" fmla="*/ 10 w 162"/>
                  <a:gd name="T9" fmla="*/ 11 h 107"/>
                  <a:gd name="T10" fmla="*/ 11 w 162"/>
                  <a:gd name="T11" fmla="*/ 14 h 107"/>
                  <a:gd name="T12" fmla="*/ 10 w 162"/>
                  <a:gd name="T13" fmla="*/ 16 h 107"/>
                  <a:gd name="T14" fmla="*/ 10 w 162"/>
                  <a:gd name="T15" fmla="*/ 18 h 107"/>
                  <a:gd name="T16" fmla="*/ 14 w 162"/>
                  <a:gd name="T17" fmla="*/ 23 h 107"/>
                  <a:gd name="T18" fmla="*/ 18 w 162"/>
                  <a:gd name="T19" fmla="*/ 22 h 107"/>
                  <a:gd name="T20" fmla="*/ 20 w 162"/>
                  <a:gd name="T21" fmla="*/ 22 h 107"/>
                  <a:gd name="T22" fmla="*/ 22 w 162"/>
                  <a:gd name="T23" fmla="*/ 23 h 107"/>
                  <a:gd name="T24" fmla="*/ 24 w 162"/>
                  <a:gd name="T25" fmla="*/ 24 h 107"/>
                  <a:gd name="T26" fmla="*/ 25 w 162"/>
                  <a:gd name="T27" fmla="*/ 26 h 107"/>
                  <a:gd name="T28" fmla="*/ 32 w 162"/>
                  <a:gd name="T29" fmla="*/ 23 h 107"/>
                  <a:gd name="T30" fmla="*/ 31 w 162"/>
                  <a:gd name="T31" fmla="*/ 21 h 107"/>
                  <a:gd name="T32" fmla="*/ 32 w 162"/>
                  <a:gd name="T33" fmla="*/ 18 h 107"/>
                  <a:gd name="T34" fmla="*/ 34 w 162"/>
                  <a:gd name="T35" fmla="*/ 15 h 107"/>
                  <a:gd name="T36" fmla="*/ 38 w 162"/>
                  <a:gd name="T37" fmla="*/ 13 h 107"/>
                  <a:gd name="T38" fmla="*/ 39 w 162"/>
                  <a:gd name="T39" fmla="*/ 13 h 107"/>
                  <a:gd name="T40" fmla="*/ 41 w 162"/>
                  <a:gd name="T41" fmla="*/ 10 h 107"/>
                  <a:gd name="T42" fmla="*/ 31 w 162"/>
                  <a:gd name="T43" fmla="*/ 2 h 107"/>
                  <a:gd name="T44" fmla="*/ 27 w 162"/>
                  <a:gd name="T45" fmla="*/ 4 h 107"/>
                  <a:gd name="T46" fmla="*/ 27 w 162"/>
                  <a:gd name="T47" fmla="*/ 8 h 107"/>
                  <a:gd name="T48" fmla="*/ 24 w 162"/>
                  <a:gd name="T49" fmla="*/ 11 h 107"/>
                  <a:gd name="T50" fmla="*/ 20 w 162"/>
                  <a:gd name="T51" fmla="*/ 13 h 107"/>
                  <a:gd name="T52" fmla="*/ 15 w 162"/>
                  <a:gd name="T53" fmla="*/ 10 h 107"/>
                  <a:gd name="T54" fmla="*/ 13 w 162"/>
                  <a:gd name="T55" fmla="*/ 8 h 107"/>
                  <a:gd name="T56" fmla="*/ 13 w 162"/>
                  <a:gd name="T57" fmla="*/ 4 h 107"/>
                  <a:gd name="T58" fmla="*/ 14 w 162"/>
                  <a:gd name="T59" fmla="*/ 1 h 107"/>
                  <a:gd name="T60" fmla="*/ 10 w 162"/>
                  <a:gd name="T61" fmla="*/ 0 h 107"/>
                  <a:gd name="T62" fmla="*/ 0 w 162"/>
                  <a:gd name="T63" fmla="*/ 5 h 107"/>
                  <a:gd name="T64" fmla="*/ 0 w 162"/>
                  <a:gd name="T65" fmla="*/ 5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2"/>
                  <a:gd name="T100" fmla="*/ 0 h 107"/>
                  <a:gd name="T101" fmla="*/ 162 w 162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2" h="107">
                    <a:moveTo>
                      <a:pt x="0" y="23"/>
                    </a:moveTo>
                    <a:lnTo>
                      <a:pt x="6" y="33"/>
                    </a:lnTo>
                    <a:lnTo>
                      <a:pt x="21" y="33"/>
                    </a:lnTo>
                    <a:lnTo>
                      <a:pt x="36" y="38"/>
                    </a:lnTo>
                    <a:lnTo>
                      <a:pt x="42" y="46"/>
                    </a:lnTo>
                    <a:lnTo>
                      <a:pt x="46" y="57"/>
                    </a:lnTo>
                    <a:lnTo>
                      <a:pt x="42" y="67"/>
                    </a:lnTo>
                    <a:lnTo>
                      <a:pt x="40" y="74"/>
                    </a:lnTo>
                    <a:lnTo>
                      <a:pt x="59" y="95"/>
                    </a:lnTo>
                    <a:lnTo>
                      <a:pt x="69" y="91"/>
                    </a:lnTo>
                    <a:lnTo>
                      <a:pt x="82" y="90"/>
                    </a:lnTo>
                    <a:lnTo>
                      <a:pt x="90" y="93"/>
                    </a:lnTo>
                    <a:lnTo>
                      <a:pt x="97" y="97"/>
                    </a:lnTo>
                    <a:lnTo>
                      <a:pt x="103" y="107"/>
                    </a:lnTo>
                    <a:lnTo>
                      <a:pt x="128" y="95"/>
                    </a:lnTo>
                    <a:lnTo>
                      <a:pt x="124" y="86"/>
                    </a:lnTo>
                    <a:lnTo>
                      <a:pt x="128" y="72"/>
                    </a:lnTo>
                    <a:lnTo>
                      <a:pt x="135" y="63"/>
                    </a:lnTo>
                    <a:lnTo>
                      <a:pt x="149" y="55"/>
                    </a:lnTo>
                    <a:lnTo>
                      <a:pt x="154" y="55"/>
                    </a:lnTo>
                    <a:lnTo>
                      <a:pt x="162" y="42"/>
                    </a:lnTo>
                    <a:lnTo>
                      <a:pt x="124" y="8"/>
                    </a:lnTo>
                    <a:lnTo>
                      <a:pt x="109" y="19"/>
                    </a:lnTo>
                    <a:lnTo>
                      <a:pt x="109" y="33"/>
                    </a:lnTo>
                    <a:lnTo>
                      <a:pt x="97" y="46"/>
                    </a:lnTo>
                    <a:lnTo>
                      <a:pt x="78" y="52"/>
                    </a:lnTo>
                    <a:lnTo>
                      <a:pt x="61" y="42"/>
                    </a:lnTo>
                    <a:lnTo>
                      <a:pt x="54" y="33"/>
                    </a:lnTo>
                    <a:lnTo>
                      <a:pt x="55" y="17"/>
                    </a:lnTo>
                    <a:lnTo>
                      <a:pt x="59" y="6"/>
                    </a:lnTo>
                    <a:lnTo>
                      <a:pt x="40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7" name="Freeform 223"/>
              <p:cNvSpPr>
                <a:spLocks/>
              </p:cNvSpPr>
              <p:nvPr/>
            </p:nvSpPr>
            <p:spPr bwMode="auto">
              <a:xfrm>
                <a:off x="4318" y="1884"/>
                <a:ext cx="36" cy="17"/>
              </a:xfrm>
              <a:custGeom>
                <a:avLst/>
                <a:gdLst>
                  <a:gd name="T0" fmla="*/ 0 w 72"/>
                  <a:gd name="T1" fmla="*/ 4 h 35"/>
                  <a:gd name="T2" fmla="*/ 5 w 72"/>
                  <a:gd name="T3" fmla="*/ 6 h 35"/>
                  <a:gd name="T4" fmla="*/ 6 w 72"/>
                  <a:gd name="T5" fmla="*/ 4 h 35"/>
                  <a:gd name="T6" fmla="*/ 9 w 72"/>
                  <a:gd name="T7" fmla="*/ 4 h 35"/>
                  <a:gd name="T8" fmla="*/ 11 w 72"/>
                  <a:gd name="T9" fmla="*/ 4 h 35"/>
                  <a:gd name="T10" fmla="*/ 13 w 72"/>
                  <a:gd name="T11" fmla="*/ 5 h 35"/>
                  <a:gd name="T12" fmla="*/ 15 w 72"/>
                  <a:gd name="T13" fmla="*/ 7 h 35"/>
                  <a:gd name="T14" fmla="*/ 15 w 72"/>
                  <a:gd name="T15" fmla="*/ 8 h 35"/>
                  <a:gd name="T16" fmla="*/ 18 w 72"/>
                  <a:gd name="T17" fmla="*/ 6 h 35"/>
                  <a:gd name="T18" fmla="*/ 14 w 72"/>
                  <a:gd name="T19" fmla="*/ 3 h 35"/>
                  <a:gd name="T20" fmla="*/ 11 w 72"/>
                  <a:gd name="T21" fmla="*/ 0 h 35"/>
                  <a:gd name="T22" fmla="*/ 8 w 72"/>
                  <a:gd name="T23" fmla="*/ 0 h 35"/>
                  <a:gd name="T24" fmla="*/ 0 w 72"/>
                  <a:gd name="T25" fmla="*/ 4 h 35"/>
                  <a:gd name="T26" fmla="*/ 0 w 72"/>
                  <a:gd name="T27" fmla="*/ 4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"/>
                  <a:gd name="T43" fmla="*/ 0 h 35"/>
                  <a:gd name="T44" fmla="*/ 72 w 72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" h="35">
                    <a:moveTo>
                      <a:pt x="0" y="19"/>
                    </a:moveTo>
                    <a:lnTo>
                      <a:pt x="17" y="27"/>
                    </a:lnTo>
                    <a:lnTo>
                      <a:pt x="27" y="19"/>
                    </a:lnTo>
                    <a:lnTo>
                      <a:pt x="38" y="16"/>
                    </a:lnTo>
                    <a:lnTo>
                      <a:pt x="46" y="17"/>
                    </a:lnTo>
                    <a:lnTo>
                      <a:pt x="53" y="21"/>
                    </a:lnTo>
                    <a:lnTo>
                      <a:pt x="61" y="29"/>
                    </a:lnTo>
                    <a:lnTo>
                      <a:pt x="63" y="35"/>
                    </a:lnTo>
                    <a:lnTo>
                      <a:pt x="72" y="27"/>
                    </a:lnTo>
                    <a:lnTo>
                      <a:pt x="59" y="12"/>
                    </a:lnTo>
                    <a:lnTo>
                      <a:pt x="46" y="0"/>
                    </a:lnTo>
                    <a:lnTo>
                      <a:pt x="32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8" name="Freeform 224"/>
              <p:cNvSpPr>
                <a:spLocks/>
              </p:cNvSpPr>
              <p:nvPr/>
            </p:nvSpPr>
            <p:spPr bwMode="auto">
              <a:xfrm>
                <a:off x="4237" y="1925"/>
                <a:ext cx="51" cy="56"/>
              </a:xfrm>
              <a:custGeom>
                <a:avLst/>
                <a:gdLst>
                  <a:gd name="T0" fmla="*/ 12 w 101"/>
                  <a:gd name="T1" fmla="*/ 0 h 112"/>
                  <a:gd name="T2" fmla="*/ 13 w 101"/>
                  <a:gd name="T3" fmla="*/ 3 h 112"/>
                  <a:gd name="T4" fmla="*/ 10 w 101"/>
                  <a:gd name="T5" fmla="*/ 5 h 112"/>
                  <a:gd name="T6" fmla="*/ 9 w 101"/>
                  <a:gd name="T7" fmla="*/ 7 h 112"/>
                  <a:gd name="T8" fmla="*/ 9 w 101"/>
                  <a:gd name="T9" fmla="*/ 10 h 112"/>
                  <a:gd name="T10" fmla="*/ 11 w 101"/>
                  <a:gd name="T11" fmla="*/ 13 h 112"/>
                  <a:gd name="T12" fmla="*/ 13 w 101"/>
                  <a:gd name="T13" fmla="*/ 15 h 112"/>
                  <a:gd name="T14" fmla="*/ 15 w 101"/>
                  <a:gd name="T15" fmla="*/ 15 h 112"/>
                  <a:gd name="T16" fmla="*/ 18 w 101"/>
                  <a:gd name="T17" fmla="*/ 15 h 112"/>
                  <a:gd name="T18" fmla="*/ 21 w 101"/>
                  <a:gd name="T19" fmla="*/ 14 h 112"/>
                  <a:gd name="T20" fmla="*/ 26 w 101"/>
                  <a:gd name="T21" fmla="*/ 20 h 112"/>
                  <a:gd name="T22" fmla="*/ 25 w 101"/>
                  <a:gd name="T23" fmla="*/ 22 h 112"/>
                  <a:gd name="T24" fmla="*/ 25 w 101"/>
                  <a:gd name="T25" fmla="*/ 25 h 112"/>
                  <a:gd name="T26" fmla="*/ 26 w 101"/>
                  <a:gd name="T27" fmla="*/ 27 h 112"/>
                  <a:gd name="T28" fmla="*/ 24 w 101"/>
                  <a:gd name="T29" fmla="*/ 28 h 112"/>
                  <a:gd name="T30" fmla="*/ 10 w 101"/>
                  <a:gd name="T31" fmla="*/ 15 h 112"/>
                  <a:gd name="T32" fmla="*/ 0 w 101"/>
                  <a:gd name="T33" fmla="*/ 7 h 112"/>
                  <a:gd name="T34" fmla="*/ 12 w 101"/>
                  <a:gd name="T35" fmla="*/ 0 h 112"/>
                  <a:gd name="T36" fmla="*/ 12 w 101"/>
                  <a:gd name="T37" fmla="*/ 0 h 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1"/>
                  <a:gd name="T58" fmla="*/ 0 h 112"/>
                  <a:gd name="T59" fmla="*/ 101 w 101"/>
                  <a:gd name="T60" fmla="*/ 112 h 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1" h="112">
                    <a:moveTo>
                      <a:pt x="48" y="0"/>
                    </a:moveTo>
                    <a:lnTo>
                      <a:pt x="50" y="10"/>
                    </a:lnTo>
                    <a:lnTo>
                      <a:pt x="40" y="17"/>
                    </a:lnTo>
                    <a:lnTo>
                      <a:pt x="35" y="27"/>
                    </a:lnTo>
                    <a:lnTo>
                      <a:pt x="35" y="40"/>
                    </a:lnTo>
                    <a:lnTo>
                      <a:pt x="42" y="51"/>
                    </a:lnTo>
                    <a:lnTo>
                      <a:pt x="50" y="61"/>
                    </a:lnTo>
                    <a:lnTo>
                      <a:pt x="59" y="63"/>
                    </a:lnTo>
                    <a:lnTo>
                      <a:pt x="69" y="63"/>
                    </a:lnTo>
                    <a:lnTo>
                      <a:pt x="82" y="55"/>
                    </a:lnTo>
                    <a:lnTo>
                      <a:pt x="101" y="78"/>
                    </a:lnTo>
                    <a:lnTo>
                      <a:pt x="99" y="87"/>
                    </a:lnTo>
                    <a:lnTo>
                      <a:pt x="99" y="97"/>
                    </a:lnTo>
                    <a:lnTo>
                      <a:pt x="101" y="105"/>
                    </a:lnTo>
                    <a:lnTo>
                      <a:pt x="94" y="112"/>
                    </a:lnTo>
                    <a:lnTo>
                      <a:pt x="38" y="63"/>
                    </a:lnTo>
                    <a:lnTo>
                      <a:pt x="0" y="2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9" name="Freeform 225"/>
              <p:cNvSpPr>
                <a:spLocks/>
              </p:cNvSpPr>
              <p:nvPr/>
            </p:nvSpPr>
            <p:spPr bwMode="auto">
              <a:xfrm>
                <a:off x="4286" y="1967"/>
                <a:ext cx="44" cy="34"/>
              </a:xfrm>
              <a:custGeom>
                <a:avLst/>
                <a:gdLst>
                  <a:gd name="T0" fmla="*/ 14 w 90"/>
                  <a:gd name="T1" fmla="*/ 1 h 68"/>
                  <a:gd name="T2" fmla="*/ 14 w 90"/>
                  <a:gd name="T3" fmla="*/ 2 h 68"/>
                  <a:gd name="T4" fmla="*/ 12 w 90"/>
                  <a:gd name="T5" fmla="*/ 5 h 68"/>
                  <a:gd name="T6" fmla="*/ 11 w 90"/>
                  <a:gd name="T7" fmla="*/ 8 h 68"/>
                  <a:gd name="T8" fmla="*/ 7 w 90"/>
                  <a:gd name="T9" fmla="*/ 8 h 68"/>
                  <a:gd name="T10" fmla="*/ 3 w 90"/>
                  <a:gd name="T11" fmla="*/ 7 h 68"/>
                  <a:gd name="T12" fmla="*/ 2 w 90"/>
                  <a:gd name="T13" fmla="*/ 6 h 68"/>
                  <a:gd name="T14" fmla="*/ 0 w 90"/>
                  <a:gd name="T15" fmla="*/ 7 h 68"/>
                  <a:gd name="T16" fmla="*/ 10 w 90"/>
                  <a:gd name="T17" fmla="*/ 17 h 68"/>
                  <a:gd name="T18" fmla="*/ 16 w 90"/>
                  <a:gd name="T19" fmla="*/ 17 h 68"/>
                  <a:gd name="T20" fmla="*/ 16 w 90"/>
                  <a:gd name="T21" fmla="*/ 14 h 68"/>
                  <a:gd name="T22" fmla="*/ 17 w 90"/>
                  <a:gd name="T23" fmla="*/ 11 h 68"/>
                  <a:gd name="T24" fmla="*/ 19 w 90"/>
                  <a:gd name="T25" fmla="*/ 9 h 68"/>
                  <a:gd name="T26" fmla="*/ 22 w 90"/>
                  <a:gd name="T27" fmla="*/ 9 h 68"/>
                  <a:gd name="T28" fmla="*/ 16 w 90"/>
                  <a:gd name="T29" fmla="*/ 0 h 68"/>
                  <a:gd name="T30" fmla="*/ 14 w 90"/>
                  <a:gd name="T31" fmla="*/ 1 h 68"/>
                  <a:gd name="T32" fmla="*/ 14 w 90"/>
                  <a:gd name="T33" fmla="*/ 1 h 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0"/>
                  <a:gd name="T52" fmla="*/ 0 h 68"/>
                  <a:gd name="T53" fmla="*/ 90 w 90"/>
                  <a:gd name="T54" fmla="*/ 68 h 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0" h="68">
                    <a:moveTo>
                      <a:pt x="57" y="1"/>
                    </a:moveTo>
                    <a:lnTo>
                      <a:pt x="57" y="11"/>
                    </a:lnTo>
                    <a:lnTo>
                      <a:pt x="52" y="22"/>
                    </a:lnTo>
                    <a:lnTo>
                      <a:pt x="44" y="32"/>
                    </a:lnTo>
                    <a:lnTo>
                      <a:pt x="29" y="32"/>
                    </a:lnTo>
                    <a:lnTo>
                      <a:pt x="14" y="28"/>
                    </a:lnTo>
                    <a:lnTo>
                      <a:pt x="8" y="24"/>
                    </a:lnTo>
                    <a:lnTo>
                      <a:pt x="0" y="30"/>
                    </a:lnTo>
                    <a:lnTo>
                      <a:pt x="42" y="68"/>
                    </a:lnTo>
                    <a:lnTo>
                      <a:pt x="67" y="68"/>
                    </a:lnTo>
                    <a:lnTo>
                      <a:pt x="65" y="58"/>
                    </a:lnTo>
                    <a:lnTo>
                      <a:pt x="71" y="45"/>
                    </a:lnTo>
                    <a:lnTo>
                      <a:pt x="78" y="38"/>
                    </a:lnTo>
                    <a:lnTo>
                      <a:pt x="90" y="34"/>
                    </a:lnTo>
                    <a:lnTo>
                      <a:pt x="65" y="0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0" name="Freeform 226"/>
              <p:cNvSpPr>
                <a:spLocks/>
              </p:cNvSpPr>
              <p:nvPr/>
            </p:nvSpPr>
            <p:spPr bwMode="auto">
              <a:xfrm>
                <a:off x="4320" y="1946"/>
                <a:ext cx="46" cy="45"/>
              </a:xfrm>
              <a:custGeom>
                <a:avLst/>
                <a:gdLst>
                  <a:gd name="T0" fmla="*/ 0 w 93"/>
                  <a:gd name="T1" fmla="*/ 10 h 89"/>
                  <a:gd name="T2" fmla="*/ 5 w 93"/>
                  <a:gd name="T3" fmla="*/ 19 h 89"/>
                  <a:gd name="T4" fmla="*/ 9 w 93"/>
                  <a:gd name="T5" fmla="*/ 20 h 89"/>
                  <a:gd name="T6" fmla="*/ 11 w 93"/>
                  <a:gd name="T7" fmla="*/ 21 h 89"/>
                  <a:gd name="T8" fmla="*/ 12 w 93"/>
                  <a:gd name="T9" fmla="*/ 23 h 89"/>
                  <a:gd name="T10" fmla="*/ 15 w 93"/>
                  <a:gd name="T11" fmla="*/ 20 h 89"/>
                  <a:gd name="T12" fmla="*/ 14 w 93"/>
                  <a:gd name="T13" fmla="*/ 15 h 89"/>
                  <a:gd name="T14" fmla="*/ 19 w 93"/>
                  <a:gd name="T15" fmla="*/ 14 h 89"/>
                  <a:gd name="T16" fmla="*/ 23 w 93"/>
                  <a:gd name="T17" fmla="*/ 11 h 89"/>
                  <a:gd name="T18" fmla="*/ 18 w 93"/>
                  <a:gd name="T19" fmla="*/ 0 h 89"/>
                  <a:gd name="T20" fmla="*/ 13 w 93"/>
                  <a:gd name="T21" fmla="*/ 1 h 89"/>
                  <a:gd name="T22" fmla="*/ 14 w 93"/>
                  <a:gd name="T23" fmla="*/ 6 h 89"/>
                  <a:gd name="T24" fmla="*/ 12 w 93"/>
                  <a:gd name="T25" fmla="*/ 8 h 89"/>
                  <a:gd name="T26" fmla="*/ 10 w 93"/>
                  <a:gd name="T27" fmla="*/ 10 h 89"/>
                  <a:gd name="T28" fmla="*/ 6 w 93"/>
                  <a:gd name="T29" fmla="*/ 10 h 89"/>
                  <a:gd name="T30" fmla="*/ 3 w 93"/>
                  <a:gd name="T31" fmla="*/ 9 h 89"/>
                  <a:gd name="T32" fmla="*/ 0 w 93"/>
                  <a:gd name="T33" fmla="*/ 10 h 89"/>
                  <a:gd name="T34" fmla="*/ 0 w 93"/>
                  <a:gd name="T35" fmla="*/ 1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3"/>
                  <a:gd name="T55" fmla="*/ 0 h 89"/>
                  <a:gd name="T56" fmla="*/ 93 w 9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3" h="89">
                    <a:moveTo>
                      <a:pt x="0" y="40"/>
                    </a:moveTo>
                    <a:lnTo>
                      <a:pt x="23" y="76"/>
                    </a:lnTo>
                    <a:lnTo>
                      <a:pt x="38" y="80"/>
                    </a:lnTo>
                    <a:lnTo>
                      <a:pt x="44" y="83"/>
                    </a:lnTo>
                    <a:lnTo>
                      <a:pt x="49" y="89"/>
                    </a:lnTo>
                    <a:lnTo>
                      <a:pt x="61" y="78"/>
                    </a:lnTo>
                    <a:lnTo>
                      <a:pt x="57" y="59"/>
                    </a:lnTo>
                    <a:lnTo>
                      <a:pt x="76" y="55"/>
                    </a:lnTo>
                    <a:lnTo>
                      <a:pt x="93" y="42"/>
                    </a:lnTo>
                    <a:lnTo>
                      <a:pt x="72" y="0"/>
                    </a:lnTo>
                    <a:lnTo>
                      <a:pt x="55" y="4"/>
                    </a:lnTo>
                    <a:lnTo>
                      <a:pt x="59" y="21"/>
                    </a:lnTo>
                    <a:lnTo>
                      <a:pt x="51" y="32"/>
                    </a:lnTo>
                    <a:lnTo>
                      <a:pt x="40" y="40"/>
                    </a:lnTo>
                    <a:lnTo>
                      <a:pt x="26" y="40"/>
                    </a:lnTo>
                    <a:lnTo>
                      <a:pt x="13" y="3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1" name="Freeform 227"/>
              <p:cNvSpPr>
                <a:spLocks/>
              </p:cNvSpPr>
              <p:nvPr/>
            </p:nvSpPr>
            <p:spPr bwMode="auto">
              <a:xfrm>
                <a:off x="4358" y="1944"/>
                <a:ext cx="42" cy="39"/>
              </a:xfrm>
              <a:custGeom>
                <a:avLst/>
                <a:gdLst>
                  <a:gd name="T0" fmla="*/ 0 w 83"/>
                  <a:gd name="T1" fmla="*/ 1 h 80"/>
                  <a:gd name="T2" fmla="*/ 2 w 83"/>
                  <a:gd name="T3" fmla="*/ 5 h 80"/>
                  <a:gd name="T4" fmla="*/ 8 w 83"/>
                  <a:gd name="T5" fmla="*/ 7 h 80"/>
                  <a:gd name="T6" fmla="*/ 7 w 83"/>
                  <a:gd name="T7" fmla="*/ 12 h 80"/>
                  <a:gd name="T8" fmla="*/ 10 w 83"/>
                  <a:gd name="T9" fmla="*/ 13 h 80"/>
                  <a:gd name="T10" fmla="*/ 13 w 83"/>
                  <a:gd name="T11" fmla="*/ 16 h 80"/>
                  <a:gd name="T12" fmla="*/ 13 w 83"/>
                  <a:gd name="T13" fmla="*/ 19 h 80"/>
                  <a:gd name="T14" fmla="*/ 21 w 83"/>
                  <a:gd name="T15" fmla="*/ 15 h 80"/>
                  <a:gd name="T16" fmla="*/ 17 w 83"/>
                  <a:gd name="T17" fmla="*/ 12 h 80"/>
                  <a:gd name="T18" fmla="*/ 19 w 83"/>
                  <a:gd name="T19" fmla="*/ 6 h 80"/>
                  <a:gd name="T20" fmla="*/ 19 w 83"/>
                  <a:gd name="T21" fmla="*/ 3 h 80"/>
                  <a:gd name="T22" fmla="*/ 13 w 83"/>
                  <a:gd name="T23" fmla="*/ 2 h 80"/>
                  <a:gd name="T24" fmla="*/ 10 w 83"/>
                  <a:gd name="T25" fmla="*/ 3 h 80"/>
                  <a:gd name="T26" fmla="*/ 5 w 83"/>
                  <a:gd name="T27" fmla="*/ 3 h 80"/>
                  <a:gd name="T28" fmla="*/ 2 w 83"/>
                  <a:gd name="T29" fmla="*/ 0 h 80"/>
                  <a:gd name="T30" fmla="*/ 0 w 83"/>
                  <a:gd name="T31" fmla="*/ 1 h 80"/>
                  <a:gd name="T32" fmla="*/ 0 w 83"/>
                  <a:gd name="T33" fmla="*/ 1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3"/>
                  <a:gd name="T52" fmla="*/ 0 h 80"/>
                  <a:gd name="T53" fmla="*/ 83 w 83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3" h="80">
                    <a:moveTo>
                      <a:pt x="0" y="4"/>
                    </a:moveTo>
                    <a:lnTo>
                      <a:pt x="7" y="23"/>
                    </a:lnTo>
                    <a:lnTo>
                      <a:pt x="32" y="29"/>
                    </a:lnTo>
                    <a:lnTo>
                      <a:pt x="25" y="49"/>
                    </a:lnTo>
                    <a:lnTo>
                      <a:pt x="40" y="53"/>
                    </a:lnTo>
                    <a:lnTo>
                      <a:pt x="49" y="65"/>
                    </a:lnTo>
                    <a:lnTo>
                      <a:pt x="51" y="80"/>
                    </a:lnTo>
                    <a:lnTo>
                      <a:pt x="83" y="61"/>
                    </a:lnTo>
                    <a:lnTo>
                      <a:pt x="68" y="49"/>
                    </a:lnTo>
                    <a:lnTo>
                      <a:pt x="74" y="27"/>
                    </a:lnTo>
                    <a:lnTo>
                      <a:pt x="74" y="13"/>
                    </a:lnTo>
                    <a:lnTo>
                      <a:pt x="51" y="8"/>
                    </a:lnTo>
                    <a:lnTo>
                      <a:pt x="40" y="15"/>
                    </a:lnTo>
                    <a:lnTo>
                      <a:pt x="19" y="15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Freeform 228"/>
              <p:cNvSpPr>
                <a:spLocks/>
              </p:cNvSpPr>
              <p:nvPr/>
            </p:nvSpPr>
            <p:spPr bwMode="auto">
              <a:xfrm>
                <a:off x="4375" y="1917"/>
                <a:ext cx="38" cy="37"/>
              </a:xfrm>
              <a:custGeom>
                <a:avLst/>
                <a:gdLst>
                  <a:gd name="T0" fmla="*/ 1 w 76"/>
                  <a:gd name="T1" fmla="*/ 0 h 74"/>
                  <a:gd name="T2" fmla="*/ 0 w 76"/>
                  <a:gd name="T3" fmla="*/ 2 h 74"/>
                  <a:gd name="T4" fmla="*/ 5 w 76"/>
                  <a:gd name="T5" fmla="*/ 5 h 74"/>
                  <a:gd name="T6" fmla="*/ 6 w 76"/>
                  <a:gd name="T7" fmla="*/ 8 h 74"/>
                  <a:gd name="T8" fmla="*/ 6 w 76"/>
                  <a:gd name="T9" fmla="*/ 11 h 74"/>
                  <a:gd name="T10" fmla="*/ 5 w 76"/>
                  <a:gd name="T11" fmla="*/ 14 h 74"/>
                  <a:gd name="T12" fmla="*/ 11 w 76"/>
                  <a:gd name="T13" fmla="*/ 15 h 74"/>
                  <a:gd name="T14" fmla="*/ 11 w 76"/>
                  <a:gd name="T15" fmla="*/ 19 h 74"/>
                  <a:gd name="T16" fmla="*/ 13 w 76"/>
                  <a:gd name="T17" fmla="*/ 17 h 74"/>
                  <a:gd name="T18" fmla="*/ 17 w 76"/>
                  <a:gd name="T19" fmla="*/ 17 h 74"/>
                  <a:gd name="T20" fmla="*/ 19 w 76"/>
                  <a:gd name="T21" fmla="*/ 17 h 74"/>
                  <a:gd name="T22" fmla="*/ 19 w 76"/>
                  <a:gd name="T23" fmla="*/ 15 h 74"/>
                  <a:gd name="T24" fmla="*/ 5 w 76"/>
                  <a:gd name="T25" fmla="*/ 2 h 74"/>
                  <a:gd name="T26" fmla="*/ 1 w 76"/>
                  <a:gd name="T27" fmla="*/ 0 h 74"/>
                  <a:gd name="T28" fmla="*/ 1 w 76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74"/>
                  <a:gd name="T47" fmla="*/ 76 w 76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74">
                    <a:moveTo>
                      <a:pt x="6" y="0"/>
                    </a:moveTo>
                    <a:lnTo>
                      <a:pt x="0" y="11"/>
                    </a:lnTo>
                    <a:lnTo>
                      <a:pt x="17" y="21"/>
                    </a:lnTo>
                    <a:lnTo>
                      <a:pt x="25" y="32"/>
                    </a:lnTo>
                    <a:lnTo>
                      <a:pt x="25" y="45"/>
                    </a:lnTo>
                    <a:lnTo>
                      <a:pt x="21" y="57"/>
                    </a:lnTo>
                    <a:lnTo>
                      <a:pt x="44" y="63"/>
                    </a:lnTo>
                    <a:lnTo>
                      <a:pt x="46" y="74"/>
                    </a:lnTo>
                    <a:lnTo>
                      <a:pt x="53" y="66"/>
                    </a:lnTo>
                    <a:lnTo>
                      <a:pt x="67" y="66"/>
                    </a:lnTo>
                    <a:lnTo>
                      <a:pt x="74" y="68"/>
                    </a:lnTo>
                    <a:lnTo>
                      <a:pt x="76" y="63"/>
                    </a:lnTo>
                    <a:lnTo>
                      <a:pt x="1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3" name="Freeform 229"/>
              <p:cNvSpPr>
                <a:spLocks/>
              </p:cNvSpPr>
              <p:nvPr/>
            </p:nvSpPr>
            <p:spPr bwMode="auto">
              <a:xfrm>
                <a:off x="4309" y="1977"/>
                <a:ext cx="68" cy="49"/>
              </a:xfrm>
              <a:custGeom>
                <a:avLst/>
                <a:gdLst>
                  <a:gd name="T0" fmla="*/ 24 w 135"/>
                  <a:gd name="T1" fmla="*/ 0 h 98"/>
                  <a:gd name="T2" fmla="*/ 21 w 135"/>
                  <a:gd name="T3" fmla="*/ 0 h 98"/>
                  <a:gd name="T4" fmla="*/ 22 w 135"/>
                  <a:gd name="T5" fmla="*/ 5 h 98"/>
                  <a:gd name="T6" fmla="*/ 18 w 135"/>
                  <a:gd name="T7" fmla="*/ 8 h 98"/>
                  <a:gd name="T8" fmla="*/ 19 w 135"/>
                  <a:gd name="T9" fmla="*/ 12 h 98"/>
                  <a:gd name="T10" fmla="*/ 19 w 135"/>
                  <a:gd name="T11" fmla="*/ 15 h 98"/>
                  <a:gd name="T12" fmla="*/ 17 w 135"/>
                  <a:gd name="T13" fmla="*/ 17 h 98"/>
                  <a:gd name="T14" fmla="*/ 13 w 135"/>
                  <a:gd name="T15" fmla="*/ 18 h 98"/>
                  <a:gd name="T16" fmla="*/ 7 w 135"/>
                  <a:gd name="T17" fmla="*/ 17 h 98"/>
                  <a:gd name="T18" fmla="*/ 5 w 135"/>
                  <a:gd name="T19" fmla="*/ 13 h 98"/>
                  <a:gd name="T20" fmla="*/ 0 w 135"/>
                  <a:gd name="T21" fmla="*/ 13 h 98"/>
                  <a:gd name="T22" fmla="*/ 11 w 135"/>
                  <a:gd name="T23" fmla="*/ 22 h 98"/>
                  <a:gd name="T24" fmla="*/ 17 w 135"/>
                  <a:gd name="T25" fmla="*/ 22 h 98"/>
                  <a:gd name="T26" fmla="*/ 22 w 135"/>
                  <a:gd name="T27" fmla="*/ 22 h 98"/>
                  <a:gd name="T28" fmla="*/ 24 w 135"/>
                  <a:gd name="T29" fmla="*/ 25 h 98"/>
                  <a:gd name="T30" fmla="*/ 26 w 135"/>
                  <a:gd name="T31" fmla="*/ 21 h 98"/>
                  <a:gd name="T32" fmla="*/ 30 w 135"/>
                  <a:gd name="T33" fmla="*/ 20 h 98"/>
                  <a:gd name="T34" fmla="*/ 34 w 135"/>
                  <a:gd name="T35" fmla="*/ 20 h 98"/>
                  <a:gd name="T36" fmla="*/ 30 w 135"/>
                  <a:gd name="T37" fmla="*/ 14 h 98"/>
                  <a:gd name="T38" fmla="*/ 32 w 135"/>
                  <a:gd name="T39" fmla="*/ 10 h 98"/>
                  <a:gd name="T40" fmla="*/ 28 w 135"/>
                  <a:gd name="T41" fmla="*/ 10 h 98"/>
                  <a:gd name="T42" fmla="*/ 25 w 135"/>
                  <a:gd name="T43" fmla="*/ 7 h 98"/>
                  <a:gd name="T44" fmla="*/ 24 w 135"/>
                  <a:gd name="T45" fmla="*/ 5 h 98"/>
                  <a:gd name="T46" fmla="*/ 24 w 135"/>
                  <a:gd name="T47" fmla="*/ 0 h 98"/>
                  <a:gd name="T48" fmla="*/ 24 w 135"/>
                  <a:gd name="T49" fmla="*/ 0 h 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5"/>
                  <a:gd name="T76" fmla="*/ 0 h 98"/>
                  <a:gd name="T77" fmla="*/ 135 w 135"/>
                  <a:gd name="T78" fmla="*/ 98 h 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5" h="98">
                    <a:moveTo>
                      <a:pt x="95" y="0"/>
                    </a:moveTo>
                    <a:lnTo>
                      <a:pt x="82" y="0"/>
                    </a:lnTo>
                    <a:lnTo>
                      <a:pt x="87" y="19"/>
                    </a:lnTo>
                    <a:lnTo>
                      <a:pt x="72" y="32"/>
                    </a:lnTo>
                    <a:lnTo>
                      <a:pt x="74" y="45"/>
                    </a:lnTo>
                    <a:lnTo>
                      <a:pt x="74" y="60"/>
                    </a:lnTo>
                    <a:lnTo>
                      <a:pt x="66" y="66"/>
                    </a:lnTo>
                    <a:lnTo>
                      <a:pt x="51" y="72"/>
                    </a:lnTo>
                    <a:lnTo>
                      <a:pt x="27" y="66"/>
                    </a:lnTo>
                    <a:lnTo>
                      <a:pt x="17" y="53"/>
                    </a:lnTo>
                    <a:lnTo>
                      <a:pt x="0" y="53"/>
                    </a:lnTo>
                    <a:lnTo>
                      <a:pt x="42" y="87"/>
                    </a:lnTo>
                    <a:lnTo>
                      <a:pt x="68" y="85"/>
                    </a:lnTo>
                    <a:lnTo>
                      <a:pt x="85" y="85"/>
                    </a:lnTo>
                    <a:lnTo>
                      <a:pt x="93" y="98"/>
                    </a:lnTo>
                    <a:lnTo>
                      <a:pt x="104" y="83"/>
                    </a:lnTo>
                    <a:lnTo>
                      <a:pt x="118" y="77"/>
                    </a:lnTo>
                    <a:lnTo>
                      <a:pt x="135" y="79"/>
                    </a:lnTo>
                    <a:lnTo>
                      <a:pt x="118" y="58"/>
                    </a:lnTo>
                    <a:lnTo>
                      <a:pt x="127" y="39"/>
                    </a:lnTo>
                    <a:lnTo>
                      <a:pt x="110" y="38"/>
                    </a:lnTo>
                    <a:lnTo>
                      <a:pt x="99" y="30"/>
                    </a:lnTo>
                    <a:lnTo>
                      <a:pt x="93" y="1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4" name="Freeform 230"/>
              <p:cNvSpPr>
                <a:spLocks/>
              </p:cNvSpPr>
              <p:nvPr/>
            </p:nvSpPr>
            <p:spPr bwMode="auto">
              <a:xfrm>
                <a:off x="4372" y="1980"/>
                <a:ext cx="32" cy="45"/>
              </a:xfrm>
              <a:custGeom>
                <a:avLst/>
                <a:gdLst>
                  <a:gd name="T0" fmla="*/ 6 w 63"/>
                  <a:gd name="T1" fmla="*/ 3 h 91"/>
                  <a:gd name="T2" fmla="*/ 5 w 63"/>
                  <a:gd name="T3" fmla="*/ 5 h 91"/>
                  <a:gd name="T4" fmla="*/ 2 w 63"/>
                  <a:gd name="T5" fmla="*/ 7 h 91"/>
                  <a:gd name="T6" fmla="*/ 0 w 63"/>
                  <a:gd name="T7" fmla="*/ 13 h 91"/>
                  <a:gd name="T8" fmla="*/ 5 w 63"/>
                  <a:gd name="T9" fmla="*/ 18 h 91"/>
                  <a:gd name="T10" fmla="*/ 4 w 63"/>
                  <a:gd name="T11" fmla="*/ 19 h 91"/>
                  <a:gd name="T12" fmla="*/ 7 w 63"/>
                  <a:gd name="T13" fmla="*/ 21 h 91"/>
                  <a:gd name="T14" fmla="*/ 7 w 63"/>
                  <a:gd name="T15" fmla="*/ 22 h 91"/>
                  <a:gd name="T16" fmla="*/ 11 w 63"/>
                  <a:gd name="T17" fmla="*/ 20 h 91"/>
                  <a:gd name="T18" fmla="*/ 10 w 63"/>
                  <a:gd name="T19" fmla="*/ 17 h 91"/>
                  <a:gd name="T20" fmla="*/ 11 w 63"/>
                  <a:gd name="T21" fmla="*/ 13 h 91"/>
                  <a:gd name="T22" fmla="*/ 13 w 63"/>
                  <a:gd name="T23" fmla="*/ 11 h 91"/>
                  <a:gd name="T24" fmla="*/ 16 w 63"/>
                  <a:gd name="T25" fmla="*/ 10 h 91"/>
                  <a:gd name="T26" fmla="*/ 12 w 63"/>
                  <a:gd name="T27" fmla="*/ 6 h 91"/>
                  <a:gd name="T28" fmla="*/ 11 w 63"/>
                  <a:gd name="T29" fmla="*/ 0 h 91"/>
                  <a:gd name="T30" fmla="*/ 6 w 63"/>
                  <a:gd name="T31" fmla="*/ 3 h 91"/>
                  <a:gd name="T32" fmla="*/ 6 w 63"/>
                  <a:gd name="T33" fmla="*/ 3 h 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"/>
                  <a:gd name="T52" fmla="*/ 0 h 91"/>
                  <a:gd name="T53" fmla="*/ 63 w 63"/>
                  <a:gd name="T54" fmla="*/ 91 h 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" h="91">
                    <a:moveTo>
                      <a:pt x="23" y="12"/>
                    </a:moveTo>
                    <a:lnTo>
                      <a:pt x="19" y="21"/>
                    </a:lnTo>
                    <a:lnTo>
                      <a:pt x="8" y="31"/>
                    </a:lnTo>
                    <a:lnTo>
                      <a:pt x="0" y="53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25" y="86"/>
                    </a:lnTo>
                    <a:lnTo>
                      <a:pt x="27" y="91"/>
                    </a:lnTo>
                    <a:lnTo>
                      <a:pt x="44" y="80"/>
                    </a:lnTo>
                    <a:lnTo>
                      <a:pt x="40" y="69"/>
                    </a:lnTo>
                    <a:lnTo>
                      <a:pt x="42" y="55"/>
                    </a:lnTo>
                    <a:lnTo>
                      <a:pt x="50" y="46"/>
                    </a:lnTo>
                    <a:lnTo>
                      <a:pt x="63" y="40"/>
                    </a:lnTo>
                    <a:lnTo>
                      <a:pt x="46" y="25"/>
                    </a:lnTo>
                    <a:lnTo>
                      <a:pt x="44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Freeform 231"/>
              <p:cNvSpPr>
                <a:spLocks/>
              </p:cNvSpPr>
              <p:nvPr/>
            </p:nvSpPr>
            <p:spPr bwMode="auto">
              <a:xfrm>
                <a:off x="4396" y="1951"/>
                <a:ext cx="47" cy="59"/>
              </a:xfrm>
              <a:custGeom>
                <a:avLst/>
                <a:gdLst>
                  <a:gd name="T0" fmla="*/ 0 w 95"/>
                  <a:gd name="T1" fmla="*/ 14 h 118"/>
                  <a:gd name="T2" fmla="*/ 0 w 95"/>
                  <a:gd name="T3" fmla="*/ 20 h 118"/>
                  <a:gd name="T4" fmla="*/ 5 w 95"/>
                  <a:gd name="T5" fmla="*/ 25 h 118"/>
                  <a:gd name="T6" fmla="*/ 7 w 95"/>
                  <a:gd name="T7" fmla="*/ 25 h 118"/>
                  <a:gd name="T8" fmla="*/ 10 w 95"/>
                  <a:gd name="T9" fmla="*/ 27 h 118"/>
                  <a:gd name="T10" fmla="*/ 11 w 95"/>
                  <a:gd name="T11" fmla="*/ 28 h 118"/>
                  <a:gd name="T12" fmla="*/ 11 w 95"/>
                  <a:gd name="T13" fmla="*/ 30 h 118"/>
                  <a:gd name="T14" fmla="*/ 16 w 95"/>
                  <a:gd name="T15" fmla="*/ 28 h 118"/>
                  <a:gd name="T16" fmla="*/ 14 w 95"/>
                  <a:gd name="T17" fmla="*/ 27 h 118"/>
                  <a:gd name="T18" fmla="*/ 14 w 95"/>
                  <a:gd name="T19" fmla="*/ 23 h 118"/>
                  <a:gd name="T20" fmla="*/ 15 w 95"/>
                  <a:gd name="T21" fmla="*/ 20 h 118"/>
                  <a:gd name="T22" fmla="*/ 17 w 95"/>
                  <a:gd name="T23" fmla="*/ 18 h 118"/>
                  <a:gd name="T24" fmla="*/ 20 w 95"/>
                  <a:gd name="T25" fmla="*/ 17 h 118"/>
                  <a:gd name="T26" fmla="*/ 22 w 95"/>
                  <a:gd name="T27" fmla="*/ 17 h 118"/>
                  <a:gd name="T28" fmla="*/ 23 w 95"/>
                  <a:gd name="T29" fmla="*/ 14 h 118"/>
                  <a:gd name="T30" fmla="*/ 12 w 95"/>
                  <a:gd name="T31" fmla="*/ 2 h 118"/>
                  <a:gd name="T32" fmla="*/ 9 w 95"/>
                  <a:gd name="T33" fmla="*/ 0 h 118"/>
                  <a:gd name="T34" fmla="*/ 9 w 95"/>
                  <a:gd name="T35" fmla="*/ 1 h 118"/>
                  <a:gd name="T36" fmla="*/ 11 w 95"/>
                  <a:gd name="T37" fmla="*/ 3 h 118"/>
                  <a:gd name="T38" fmla="*/ 12 w 95"/>
                  <a:gd name="T39" fmla="*/ 7 h 118"/>
                  <a:gd name="T40" fmla="*/ 11 w 95"/>
                  <a:gd name="T41" fmla="*/ 11 h 118"/>
                  <a:gd name="T42" fmla="*/ 9 w 95"/>
                  <a:gd name="T43" fmla="*/ 13 h 118"/>
                  <a:gd name="T44" fmla="*/ 6 w 95"/>
                  <a:gd name="T45" fmla="*/ 14 h 118"/>
                  <a:gd name="T46" fmla="*/ 2 w 95"/>
                  <a:gd name="T47" fmla="*/ 14 h 118"/>
                  <a:gd name="T48" fmla="*/ 1 w 95"/>
                  <a:gd name="T49" fmla="*/ 13 h 118"/>
                  <a:gd name="T50" fmla="*/ 0 w 95"/>
                  <a:gd name="T51" fmla="*/ 14 h 118"/>
                  <a:gd name="T52" fmla="*/ 0 w 95"/>
                  <a:gd name="T53" fmla="*/ 14 h 1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5"/>
                  <a:gd name="T82" fmla="*/ 0 h 118"/>
                  <a:gd name="T83" fmla="*/ 95 w 95"/>
                  <a:gd name="T84" fmla="*/ 118 h 1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5" h="118">
                    <a:moveTo>
                      <a:pt x="0" y="53"/>
                    </a:moveTo>
                    <a:lnTo>
                      <a:pt x="2" y="80"/>
                    </a:lnTo>
                    <a:lnTo>
                      <a:pt x="23" y="97"/>
                    </a:lnTo>
                    <a:lnTo>
                      <a:pt x="30" y="99"/>
                    </a:lnTo>
                    <a:lnTo>
                      <a:pt x="40" y="105"/>
                    </a:lnTo>
                    <a:lnTo>
                      <a:pt x="46" y="110"/>
                    </a:lnTo>
                    <a:lnTo>
                      <a:pt x="47" y="118"/>
                    </a:lnTo>
                    <a:lnTo>
                      <a:pt x="65" y="112"/>
                    </a:lnTo>
                    <a:lnTo>
                      <a:pt x="59" y="105"/>
                    </a:lnTo>
                    <a:lnTo>
                      <a:pt x="57" y="90"/>
                    </a:lnTo>
                    <a:lnTo>
                      <a:pt x="61" y="78"/>
                    </a:lnTo>
                    <a:lnTo>
                      <a:pt x="68" y="71"/>
                    </a:lnTo>
                    <a:lnTo>
                      <a:pt x="80" y="65"/>
                    </a:lnTo>
                    <a:lnTo>
                      <a:pt x="91" y="65"/>
                    </a:lnTo>
                    <a:lnTo>
                      <a:pt x="95" y="53"/>
                    </a:lnTo>
                    <a:lnTo>
                      <a:pt x="49" y="8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46" y="12"/>
                    </a:lnTo>
                    <a:lnTo>
                      <a:pt x="49" y="27"/>
                    </a:lnTo>
                    <a:lnTo>
                      <a:pt x="47" y="42"/>
                    </a:lnTo>
                    <a:lnTo>
                      <a:pt x="36" y="52"/>
                    </a:lnTo>
                    <a:lnTo>
                      <a:pt x="27" y="53"/>
                    </a:lnTo>
                    <a:lnTo>
                      <a:pt x="11" y="53"/>
                    </a:lnTo>
                    <a:lnTo>
                      <a:pt x="6" y="5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6" name="Freeform 232"/>
              <p:cNvSpPr>
                <a:spLocks/>
              </p:cNvSpPr>
              <p:nvPr/>
            </p:nvSpPr>
            <p:spPr bwMode="auto">
              <a:xfrm>
                <a:off x="4332" y="2022"/>
                <a:ext cx="54" cy="33"/>
              </a:xfrm>
              <a:custGeom>
                <a:avLst/>
                <a:gdLst>
                  <a:gd name="T0" fmla="*/ 0 w 108"/>
                  <a:gd name="T1" fmla="*/ 0 h 64"/>
                  <a:gd name="T2" fmla="*/ 10 w 108"/>
                  <a:gd name="T3" fmla="*/ 0 h 64"/>
                  <a:gd name="T4" fmla="*/ 11 w 108"/>
                  <a:gd name="T5" fmla="*/ 3 h 64"/>
                  <a:gd name="T6" fmla="*/ 14 w 108"/>
                  <a:gd name="T7" fmla="*/ 3 h 64"/>
                  <a:gd name="T8" fmla="*/ 14 w 108"/>
                  <a:gd name="T9" fmla="*/ 6 h 64"/>
                  <a:gd name="T10" fmla="*/ 14 w 108"/>
                  <a:gd name="T11" fmla="*/ 9 h 64"/>
                  <a:gd name="T12" fmla="*/ 17 w 108"/>
                  <a:gd name="T13" fmla="*/ 10 h 64"/>
                  <a:gd name="T14" fmla="*/ 20 w 108"/>
                  <a:gd name="T15" fmla="*/ 11 h 64"/>
                  <a:gd name="T16" fmla="*/ 23 w 108"/>
                  <a:gd name="T17" fmla="*/ 11 h 64"/>
                  <a:gd name="T18" fmla="*/ 27 w 108"/>
                  <a:gd name="T19" fmla="*/ 14 h 64"/>
                  <a:gd name="T20" fmla="*/ 21 w 108"/>
                  <a:gd name="T21" fmla="*/ 17 h 64"/>
                  <a:gd name="T22" fmla="*/ 0 w 108"/>
                  <a:gd name="T23" fmla="*/ 0 h 64"/>
                  <a:gd name="T24" fmla="*/ 0 w 108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8"/>
                  <a:gd name="T40" fmla="*/ 0 h 64"/>
                  <a:gd name="T41" fmla="*/ 108 w 108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8" h="64">
                    <a:moveTo>
                      <a:pt x="0" y="0"/>
                    </a:moveTo>
                    <a:lnTo>
                      <a:pt x="38" y="0"/>
                    </a:lnTo>
                    <a:lnTo>
                      <a:pt x="43" y="11"/>
                    </a:lnTo>
                    <a:lnTo>
                      <a:pt x="53" y="11"/>
                    </a:lnTo>
                    <a:lnTo>
                      <a:pt x="55" y="24"/>
                    </a:lnTo>
                    <a:lnTo>
                      <a:pt x="58" y="32"/>
                    </a:lnTo>
                    <a:lnTo>
                      <a:pt x="66" y="38"/>
                    </a:lnTo>
                    <a:lnTo>
                      <a:pt x="77" y="42"/>
                    </a:lnTo>
                    <a:lnTo>
                      <a:pt x="91" y="40"/>
                    </a:lnTo>
                    <a:lnTo>
                      <a:pt x="108" y="53"/>
                    </a:lnTo>
                    <a:lnTo>
                      <a:pt x="81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7" name="Freeform 233"/>
              <p:cNvSpPr>
                <a:spLocks/>
              </p:cNvSpPr>
              <p:nvPr/>
            </p:nvSpPr>
            <p:spPr bwMode="auto">
              <a:xfrm>
                <a:off x="4382" y="2021"/>
                <a:ext cx="32" cy="26"/>
              </a:xfrm>
              <a:custGeom>
                <a:avLst/>
                <a:gdLst>
                  <a:gd name="T0" fmla="*/ 2 w 65"/>
                  <a:gd name="T1" fmla="*/ 3 h 51"/>
                  <a:gd name="T2" fmla="*/ 2 w 65"/>
                  <a:gd name="T3" fmla="*/ 6 h 51"/>
                  <a:gd name="T4" fmla="*/ 1 w 65"/>
                  <a:gd name="T5" fmla="*/ 8 h 51"/>
                  <a:gd name="T6" fmla="*/ 0 w 65"/>
                  <a:gd name="T7" fmla="*/ 10 h 51"/>
                  <a:gd name="T8" fmla="*/ 3 w 65"/>
                  <a:gd name="T9" fmla="*/ 13 h 51"/>
                  <a:gd name="T10" fmla="*/ 16 w 65"/>
                  <a:gd name="T11" fmla="*/ 8 h 51"/>
                  <a:gd name="T12" fmla="*/ 10 w 65"/>
                  <a:gd name="T13" fmla="*/ 4 h 51"/>
                  <a:gd name="T14" fmla="*/ 10 w 65"/>
                  <a:gd name="T15" fmla="*/ 3 h 51"/>
                  <a:gd name="T16" fmla="*/ 6 w 65"/>
                  <a:gd name="T17" fmla="*/ 0 h 51"/>
                  <a:gd name="T18" fmla="*/ 2 w 65"/>
                  <a:gd name="T19" fmla="*/ 3 h 51"/>
                  <a:gd name="T20" fmla="*/ 2 w 65"/>
                  <a:gd name="T21" fmla="*/ 3 h 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51"/>
                  <a:gd name="T35" fmla="*/ 65 w 65"/>
                  <a:gd name="T36" fmla="*/ 51 h 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51">
                    <a:moveTo>
                      <a:pt x="10" y="11"/>
                    </a:moveTo>
                    <a:lnTo>
                      <a:pt x="10" y="21"/>
                    </a:lnTo>
                    <a:lnTo>
                      <a:pt x="6" y="30"/>
                    </a:lnTo>
                    <a:lnTo>
                      <a:pt x="0" y="40"/>
                    </a:lnTo>
                    <a:lnTo>
                      <a:pt x="12" y="51"/>
                    </a:lnTo>
                    <a:lnTo>
                      <a:pt x="65" y="32"/>
                    </a:lnTo>
                    <a:lnTo>
                      <a:pt x="40" y="15"/>
                    </a:lnTo>
                    <a:lnTo>
                      <a:pt x="42" y="9"/>
                    </a:lnTo>
                    <a:lnTo>
                      <a:pt x="27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8" name="Freeform 234"/>
              <p:cNvSpPr>
                <a:spLocks/>
              </p:cNvSpPr>
              <p:nvPr/>
            </p:nvSpPr>
            <p:spPr bwMode="auto">
              <a:xfrm>
                <a:off x="4405" y="2009"/>
                <a:ext cx="46" cy="27"/>
              </a:xfrm>
              <a:custGeom>
                <a:avLst/>
                <a:gdLst>
                  <a:gd name="T0" fmla="*/ 1 w 91"/>
                  <a:gd name="T1" fmla="*/ 9 h 53"/>
                  <a:gd name="T2" fmla="*/ 0 w 91"/>
                  <a:gd name="T3" fmla="*/ 10 h 53"/>
                  <a:gd name="T4" fmla="*/ 6 w 91"/>
                  <a:gd name="T5" fmla="*/ 14 h 53"/>
                  <a:gd name="T6" fmla="*/ 23 w 91"/>
                  <a:gd name="T7" fmla="*/ 8 h 53"/>
                  <a:gd name="T8" fmla="*/ 21 w 91"/>
                  <a:gd name="T9" fmla="*/ 0 h 53"/>
                  <a:gd name="T10" fmla="*/ 19 w 91"/>
                  <a:gd name="T11" fmla="*/ 2 h 53"/>
                  <a:gd name="T12" fmla="*/ 16 w 91"/>
                  <a:gd name="T13" fmla="*/ 2 h 53"/>
                  <a:gd name="T14" fmla="*/ 12 w 91"/>
                  <a:gd name="T15" fmla="*/ 0 h 53"/>
                  <a:gd name="T16" fmla="*/ 8 w 91"/>
                  <a:gd name="T17" fmla="*/ 2 h 53"/>
                  <a:gd name="T18" fmla="*/ 8 w 91"/>
                  <a:gd name="T19" fmla="*/ 4 h 53"/>
                  <a:gd name="T20" fmla="*/ 7 w 91"/>
                  <a:gd name="T21" fmla="*/ 7 h 53"/>
                  <a:gd name="T22" fmla="*/ 4 w 91"/>
                  <a:gd name="T23" fmla="*/ 8 h 53"/>
                  <a:gd name="T24" fmla="*/ 1 w 91"/>
                  <a:gd name="T25" fmla="*/ 9 h 53"/>
                  <a:gd name="T26" fmla="*/ 1 w 91"/>
                  <a:gd name="T27" fmla="*/ 9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1"/>
                  <a:gd name="T43" fmla="*/ 0 h 53"/>
                  <a:gd name="T44" fmla="*/ 91 w 91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1" h="53">
                    <a:moveTo>
                      <a:pt x="2" y="36"/>
                    </a:moveTo>
                    <a:lnTo>
                      <a:pt x="0" y="40"/>
                    </a:lnTo>
                    <a:lnTo>
                      <a:pt x="21" y="53"/>
                    </a:lnTo>
                    <a:lnTo>
                      <a:pt x="91" y="29"/>
                    </a:lnTo>
                    <a:lnTo>
                      <a:pt x="84" y="0"/>
                    </a:lnTo>
                    <a:lnTo>
                      <a:pt x="74" y="6"/>
                    </a:lnTo>
                    <a:lnTo>
                      <a:pt x="61" y="6"/>
                    </a:lnTo>
                    <a:lnTo>
                      <a:pt x="46" y="0"/>
                    </a:lnTo>
                    <a:lnTo>
                      <a:pt x="30" y="6"/>
                    </a:lnTo>
                    <a:lnTo>
                      <a:pt x="30" y="15"/>
                    </a:lnTo>
                    <a:lnTo>
                      <a:pt x="25" y="27"/>
                    </a:lnTo>
                    <a:lnTo>
                      <a:pt x="13" y="32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9" name="Freeform 235"/>
              <p:cNvSpPr>
                <a:spLocks/>
              </p:cNvSpPr>
              <p:nvPr/>
            </p:nvSpPr>
            <p:spPr bwMode="auto">
              <a:xfrm>
                <a:off x="4444" y="1981"/>
                <a:ext cx="30" cy="40"/>
              </a:xfrm>
              <a:custGeom>
                <a:avLst/>
                <a:gdLst>
                  <a:gd name="T0" fmla="*/ 1 w 59"/>
                  <a:gd name="T1" fmla="*/ 0 h 82"/>
                  <a:gd name="T2" fmla="*/ 0 w 59"/>
                  <a:gd name="T3" fmla="*/ 2 h 82"/>
                  <a:gd name="T4" fmla="*/ 3 w 59"/>
                  <a:gd name="T5" fmla="*/ 4 h 82"/>
                  <a:gd name="T6" fmla="*/ 5 w 59"/>
                  <a:gd name="T7" fmla="*/ 7 h 82"/>
                  <a:gd name="T8" fmla="*/ 4 w 59"/>
                  <a:gd name="T9" fmla="*/ 10 h 82"/>
                  <a:gd name="T10" fmla="*/ 3 w 59"/>
                  <a:gd name="T11" fmla="*/ 13 h 82"/>
                  <a:gd name="T12" fmla="*/ 5 w 59"/>
                  <a:gd name="T13" fmla="*/ 20 h 82"/>
                  <a:gd name="T14" fmla="*/ 15 w 59"/>
                  <a:gd name="T15" fmla="*/ 17 h 82"/>
                  <a:gd name="T16" fmla="*/ 8 w 59"/>
                  <a:gd name="T17" fmla="*/ 9 h 82"/>
                  <a:gd name="T18" fmla="*/ 4 w 59"/>
                  <a:gd name="T19" fmla="*/ 3 h 82"/>
                  <a:gd name="T20" fmla="*/ 1 w 59"/>
                  <a:gd name="T21" fmla="*/ 0 h 82"/>
                  <a:gd name="T22" fmla="*/ 1 w 59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"/>
                  <a:gd name="T37" fmla="*/ 0 h 82"/>
                  <a:gd name="T38" fmla="*/ 59 w 59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" h="82">
                    <a:moveTo>
                      <a:pt x="2" y="0"/>
                    </a:moveTo>
                    <a:lnTo>
                      <a:pt x="0" y="8"/>
                    </a:lnTo>
                    <a:lnTo>
                      <a:pt x="11" y="19"/>
                    </a:lnTo>
                    <a:lnTo>
                      <a:pt x="17" y="31"/>
                    </a:lnTo>
                    <a:lnTo>
                      <a:pt x="15" y="42"/>
                    </a:lnTo>
                    <a:lnTo>
                      <a:pt x="11" y="55"/>
                    </a:lnTo>
                    <a:lnTo>
                      <a:pt x="17" y="82"/>
                    </a:lnTo>
                    <a:lnTo>
                      <a:pt x="59" y="70"/>
                    </a:lnTo>
                    <a:lnTo>
                      <a:pt x="30" y="36"/>
                    </a:lnTo>
                    <a:lnTo>
                      <a:pt x="13" y="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0" name="Freeform 236"/>
              <p:cNvSpPr>
                <a:spLocks/>
              </p:cNvSpPr>
              <p:nvPr/>
            </p:nvSpPr>
            <p:spPr bwMode="auto">
              <a:xfrm>
                <a:off x="4271" y="1912"/>
                <a:ext cx="50" cy="51"/>
              </a:xfrm>
              <a:custGeom>
                <a:avLst/>
                <a:gdLst>
                  <a:gd name="T0" fmla="*/ 0 w 99"/>
                  <a:gd name="T1" fmla="*/ 5 h 103"/>
                  <a:gd name="T2" fmla="*/ 4 w 99"/>
                  <a:gd name="T3" fmla="*/ 3 h 103"/>
                  <a:gd name="T4" fmla="*/ 8 w 99"/>
                  <a:gd name="T5" fmla="*/ 1 h 103"/>
                  <a:gd name="T6" fmla="*/ 11 w 99"/>
                  <a:gd name="T7" fmla="*/ 0 h 103"/>
                  <a:gd name="T8" fmla="*/ 9 w 99"/>
                  <a:gd name="T9" fmla="*/ 2 h 103"/>
                  <a:gd name="T10" fmla="*/ 8 w 99"/>
                  <a:gd name="T11" fmla="*/ 7 h 103"/>
                  <a:gd name="T12" fmla="*/ 9 w 99"/>
                  <a:gd name="T13" fmla="*/ 10 h 103"/>
                  <a:gd name="T14" fmla="*/ 12 w 99"/>
                  <a:gd name="T15" fmla="*/ 13 h 103"/>
                  <a:gd name="T16" fmla="*/ 17 w 99"/>
                  <a:gd name="T17" fmla="*/ 14 h 103"/>
                  <a:gd name="T18" fmla="*/ 20 w 99"/>
                  <a:gd name="T19" fmla="*/ 14 h 103"/>
                  <a:gd name="T20" fmla="*/ 22 w 99"/>
                  <a:gd name="T21" fmla="*/ 12 h 103"/>
                  <a:gd name="T22" fmla="*/ 25 w 99"/>
                  <a:gd name="T23" fmla="*/ 15 h 103"/>
                  <a:gd name="T24" fmla="*/ 24 w 99"/>
                  <a:gd name="T25" fmla="*/ 18 h 103"/>
                  <a:gd name="T26" fmla="*/ 23 w 99"/>
                  <a:gd name="T27" fmla="*/ 20 h 103"/>
                  <a:gd name="T28" fmla="*/ 24 w 99"/>
                  <a:gd name="T29" fmla="*/ 24 h 103"/>
                  <a:gd name="T30" fmla="*/ 23 w 99"/>
                  <a:gd name="T31" fmla="*/ 25 h 103"/>
                  <a:gd name="T32" fmla="*/ 21 w 99"/>
                  <a:gd name="T33" fmla="*/ 22 h 103"/>
                  <a:gd name="T34" fmla="*/ 19 w 99"/>
                  <a:gd name="T35" fmla="*/ 20 h 103"/>
                  <a:gd name="T36" fmla="*/ 16 w 99"/>
                  <a:gd name="T37" fmla="*/ 19 h 103"/>
                  <a:gd name="T38" fmla="*/ 13 w 99"/>
                  <a:gd name="T39" fmla="*/ 19 h 103"/>
                  <a:gd name="T40" fmla="*/ 9 w 99"/>
                  <a:gd name="T41" fmla="*/ 22 h 103"/>
                  <a:gd name="T42" fmla="*/ 7 w 99"/>
                  <a:gd name="T43" fmla="*/ 19 h 103"/>
                  <a:gd name="T44" fmla="*/ 7 w 99"/>
                  <a:gd name="T45" fmla="*/ 16 h 103"/>
                  <a:gd name="T46" fmla="*/ 7 w 99"/>
                  <a:gd name="T47" fmla="*/ 12 h 103"/>
                  <a:gd name="T48" fmla="*/ 5 w 99"/>
                  <a:gd name="T49" fmla="*/ 9 h 103"/>
                  <a:gd name="T50" fmla="*/ 3 w 99"/>
                  <a:gd name="T51" fmla="*/ 7 h 103"/>
                  <a:gd name="T52" fmla="*/ 0 w 99"/>
                  <a:gd name="T53" fmla="*/ 6 h 103"/>
                  <a:gd name="T54" fmla="*/ 0 w 99"/>
                  <a:gd name="T55" fmla="*/ 5 h 103"/>
                  <a:gd name="T56" fmla="*/ 0 w 99"/>
                  <a:gd name="T57" fmla="*/ 5 h 1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9"/>
                  <a:gd name="T88" fmla="*/ 0 h 103"/>
                  <a:gd name="T89" fmla="*/ 99 w 99"/>
                  <a:gd name="T90" fmla="*/ 103 h 1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9" h="103">
                    <a:moveTo>
                      <a:pt x="0" y="23"/>
                    </a:moveTo>
                    <a:lnTo>
                      <a:pt x="15" y="14"/>
                    </a:lnTo>
                    <a:lnTo>
                      <a:pt x="30" y="4"/>
                    </a:lnTo>
                    <a:lnTo>
                      <a:pt x="44" y="0"/>
                    </a:lnTo>
                    <a:lnTo>
                      <a:pt x="34" y="10"/>
                    </a:lnTo>
                    <a:lnTo>
                      <a:pt x="32" y="29"/>
                    </a:lnTo>
                    <a:lnTo>
                      <a:pt x="36" y="40"/>
                    </a:lnTo>
                    <a:lnTo>
                      <a:pt x="47" y="52"/>
                    </a:lnTo>
                    <a:lnTo>
                      <a:pt x="65" y="57"/>
                    </a:lnTo>
                    <a:lnTo>
                      <a:pt x="78" y="57"/>
                    </a:lnTo>
                    <a:lnTo>
                      <a:pt x="87" y="50"/>
                    </a:lnTo>
                    <a:lnTo>
                      <a:pt x="99" y="63"/>
                    </a:lnTo>
                    <a:lnTo>
                      <a:pt x="93" y="73"/>
                    </a:lnTo>
                    <a:lnTo>
                      <a:pt x="91" y="80"/>
                    </a:lnTo>
                    <a:lnTo>
                      <a:pt x="95" y="99"/>
                    </a:lnTo>
                    <a:lnTo>
                      <a:pt x="89" y="103"/>
                    </a:lnTo>
                    <a:lnTo>
                      <a:pt x="84" y="90"/>
                    </a:lnTo>
                    <a:lnTo>
                      <a:pt x="74" y="82"/>
                    </a:lnTo>
                    <a:lnTo>
                      <a:pt x="61" y="78"/>
                    </a:lnTo>
                    <a:lnTo>
                      <a:pt x="51" y="78"/>
                    </a:lnTo>
                    <a:lnTo>
                      <a:pt x="34" y="88"/>
                    </a:lnTo>
                    <a:lnTo>
                      <a:pt x="25" y="76"/>
                    </a:lnTo>
                    <a:lnTo>
                      <a:pt x="28" y="65"/>
                    </a:lnTo>
                    <a:lnTo>
                      <a:pt x="27" y="48"/>
                    </a:lnTo>
                    <a:lnTo>
                      <a:pt x="19" y="36"/>
                    </a:lnTo>
                    <a:lnTo>
                      <a:pt x="11" y="29"/>
                    </a:lnTo>
                    <a:lnTo>
                      <a:pt x="0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1" name="Freeform 237"/>
              <p:cNvSpPr>
                <a:spLocks/>
              </p:cNvSpPr>
              <p:nvPr/>
            </p:nvSpPr>
            <p:spPr bwMode="auto">
              <a:xfrm>
                <a:off x="4300" y="1897"/>
                <a:ext cx="72" cy="46"/>
              </a:xfrm>
              <a:custGeom>
                <a:avLst/>
                <a:gdLst>
                  <a:gd name="T0" fmla="*/ 0 w 144"/>
                  <a:gd name="T1" fmla="*/ 5 h 91"/>
                  <a:gd name="T2" fmla="*/ 7 w 144"/>
                  <a:gd name="T3" fmla="*/ 0 h 91"/>
                  <a:gd name="T4" fmla="*/ 11 w 144"/>
                  <a:gd name="T5" fmla="*/ 1 h 91"/>
                  <a:gd name="T6" fmla="*/ 10 w 144"/>
                  <a:gd name="T7" fmla="*/ 4 h 91"/>
                  <a:gd name="T8" fmla="*/ 10 w 144"/>
                  <a:gd name="T9" fmla="*/ 7 h 91"/>
                  <a:gd name="T10" fmla="*/ 11 w 144"/>
                  <a:gd name="T11" fmla="*/ 10 h 91"/>
                  <a:gd name="T12" fmla="*/ 14 w 144"/>
                  <a:gd name="T13" fmla="*/ 12 h 91"/>
                  <a:gd name="T14" fmla="*/ 17 w 144"/>
                  <a:gd name="T15" fmla="*/ 13 h 91"/>
                  <a:gd name="T16" fmla="*/ 20 w 144"/>
                  <a:gd name="T17" fmla="*/ 13 h 91"/>
                  <a:gd name="T18" fmla="*/ 22 w 144"/>
                  <a:gd name="T19" fmla="*/ 12 h 91"/>
                  <a:gd name="T20" fmla="*/ 25 w 144"/>
                  <a:gd name="T21" fmla="*/ 10 h 91"/>
                  <a:gd name="T22" fmla="*/ 27 w 144"/>
                  <a:gd name="T23" fmla="*/ 8 h 91"/>
                  <a:gd name="T24" fmla="*/ 27 w 144"/>
                  <a:gd name="T25" fmla="*/ 4 h 91"/>
                  <a:gd name="T26" fmla="*/ 29 w 144"/>
                  <a:gd name="T27" fmla="*/ 3 h 91"/>
                  <a:gd name="T28" fmla="*/ 36 w 144"/>
                  <a:gd name="T29" fmla="*/ 9 h 91"/>
                  <a:gd name="T30" fmla="*/ 36 w 144"/>
                  <a:gd name="T31" fmla="*/ 11 h 91"/>
                  <a:gd name="T32" fmla="*/ 30 w 144"/>
                  <a:gd name="T33" fmla="*/ 13 h 91"/>
                  <a:gd name="T34" fmla="*/ 28 w 144"/>
                  <a:gd name="T35" fmla="*/ 15 h 91"/>
                  <a:gd name="T36" fmla="*/ 27 w 144"/>
                  <a:gd name="T37" fmla="*/ 17 h 91"/>
                  <a:gd name="T38" fmla="*/ 27 w 144"/>
                  <a:gd name="T39" fmla="*/ 20 h 91"/>
                  <a:gd name="T40" fmla="*/ 27 w 144"/>
                  <a:gd name="T41" fmla="*/ 22 h 91"/>
                  <a:gd name="T42" fmla="*/ 24 w 144"/>
                  <a:gd name="T43" fmla="*/ 23 h 91"/>
                  <a:gd name="T44" fmla="*/ 22 w 144"/>
                  <a:gd name="T45" fmla="*/ 21 h 91"/>
                  <a:gd name="T46" fmla="*/ 18 w 144"/>
                  <a:gd name="T47" fmla="*/ 20 h 91"/>
                  <a:gd name="T48" fmla="*/ 14 w 144"/>
                  <a:gd name="T49" fmla="*/ 20 h 91"/>
                  <a:gd name="T50" fmla="*/ 12 w 144"/>
                  <a:gd name="T51" fmla="*/ 20 h 91"/>
                  <a:gd name="T52" fmla="*/ 10 w 144"/>
                  <a:gd name="T53" fmla="*/ 17 h 91"/>
                  <a:gd name="T54" fmla="*/ 11 w 144"/>
                  <a:gd name="T55" fmla="*/ 14 h 91"/>
                  <a:gd name="T56" fmla="*/ 10 w 144"/>
                  <a:gd name="T57" fmla="*/ 10 h 91"/>
                  <a:gd name="T58" fmla="*/ 7 w 144"/>
                  <a:gd name="T59" fmla="*/ 6 h 91"/>
                  <a:gd name="T60" fmla="*/ 3 w 144"/>
                  <a:gd name="T61" fmla="*/ 5 h 91"/>
                  <a:gd name="T62" fmla="*/ 1 w 144"/>
                  <a:gd name="T63" fmla="*/ 6 h 91"/>
                  <a:gd name="T64" fmla="*/ 0 w 144"/>
                  <a:gd name="T65" fmla="*/ 5 h 91"/>
                  <a:gd name="T66" fmla="*/ 0 w 144"/>
                  <a:gd name="T67" fmla="*/ 5 h 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4"/>
                  <a:gd name="T103" fmla="*/ 0 h 91"/>
                  <a:gd name="T104" fmla="*/ 144 w 144"/>
                  <a:gd name="T105" fmla="*/ 91 h 9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4" h="91">
                    <a:moveTo>
                      <a:pt x="0" y="19"/>
                    </a:moveTo>
                    <a:lnTo>
                      <a:pt x="30" y="0"/>
                    </a:lnTo>
                    <a:lnTo>
                      <a:pt x="44" y="4"/>
                    </a:lnTo>
                    <a:lnTo>
                      <a:pt x="40" y="13"/>
                    </a:lnTo>
                    <a:lnTo>
                      <a:pt x="42" y="28"/>
                    </a:lnTo>
                    <a:lnTo>
                      <a:pt x="47" y="38"/>
                    </a:lnTo>
                    <a:lnTo>
                      <a:pt x="57" y="47"/>
                    </a:lnTo>
                    <a:lnTo>
                      <a:pt x="66" y="51"/>
                    </a:lnTo>
                    <a:lnTo>
                      <a:pt x="80" y="51"/>
                    </a:lnTo>
                    <a:lnTo>
                      <a:pt x="91" y="47"/>
                    </a:lnTo>
                    <a:lnTo>
                      <a:pt x="101" y="40"/>
                    </a:lnTo>
                    <a:lnTo>
                      <a:pt x="108" y="32"/>
                    </a:lnTo>
                    <a:lnTo>
                      <a:pt x="108" y="15"/>
                    </a:lnTo>
                    <a:lnTo>
                      <a:pt x="116" y="11"/>
                    </a:lnTo>
                    <a:lnTo>
                      <a:pt x="144" y="36"/>
                    </a:lnTo>
                    <a:lnTo>
                      <a:pt x="141" y="44"/>
                    </a:lnTo>
                    <a:lnTo>
                      <a:pt x="123" y="49"/>
                    </a:lnTo>
                    <a:lnTo>
                      <a:pt x="114" y="59"/>
                    </a:lnTo>
                    <a:lnTo>
                      <a:pt x="110" y="68"/>
                    </a:lnTo>
                    <a:lnTo>
                      <a:pt x="110" y="78"/>
                    </a:lnTo>
                    <a:lnTo>
                      <a:pt x="110" y="87"/>
                    </a:lnTo>
                    <a:lnTo>
                      <a:pt x="99" y="91"/>
                    </a:lnTo>
                    <a:lnTo>
                      <a:pt x="89" y="82"/>
                    </a:lnTo>
                    <a:lnTo>
                      <a:pt x="74" y="78"/>
                    </a:lnTo>
                    <a:lnTo>
                      <a:pt x="57" y="78"/>
                    </a:lnTo>
                    <a:lnTo>
                      <a:pt x="49" y="78"/>
                    </a:lnTo>
                    <a:lnTo>
                      <a:pt x="42" y="68"/>
                    </a:lnTo>
                    <a:lnTo>
                      <a:pt x="46" y="55"/>
                    </a:lnTo>
                    <a:lnTo>
                      <a:pt x="42" y="38"/>
                    </a:lnTo>
                    <a:lnTo>
                      <a:pt x="30" y="21"/>
                    </a:lnTo>
                    <a:lnTo>
                      <a:pt x="15" y="19"/>
                    </a:lnTo>
                    <a:lnTo>
                      <a:pt x="4" y="2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2" name="Freeform 238"/>
              <p:cNvSpPr>
                <a:spLocks/>
              </p:cNvSpPr>
              <p:nvPr/>
            </p:nvSpPr>
            <p:spPr bwMode="auto">
              <a:xfrm>
                <a:off x="4324" y="1886"/>
                <a:ext cx="24" cy="7"/>
              </a:xfrm>
              <a:custGeom>
                <a:avLst/>
                <a:gdLst>
                  <a:gd name="T0" fmla="*/ 0 w 50"/>
                  <a:gd name="T1" fmla="*/ 3 h 15"/>
                  <a:gd name="T2" fmla="*/ 5 w 50"/>
                  <a:gd name="T3" fmla="*/ 0 h 15"/>
                  <a:gd name="T4" fmla="*/ 7 w 50"/>
                  <a:gd name="T5" fmla="*/ 0 h 15"/>
                  <a:gd name="T6" fmla="*/ 12 w 50"/>
                  <a:gd name="T7" fmla="*/ 3 h 15"/>
                  <a:gd name="T8" fmla="*/ 8 w 50"/>
                  <a:gd name="T9" fmla="*/ 2 h 15"/>
                  <a:gd name="T10" fmla="*/ 4 w 50"/>
                  <a:gd name="T11" fmla="*/ 2 h 15"/>
                  <a:gd name="T12" fmla="*/ 1 w 50"/>
                  <a:gd name="T13" fmla="*/ 3 h 15"/>
                  <a:gd name="T14" fmla="*/ 0 w 50"/>
                  <a:gd name="T15" fmla="*/ 3 h 15"/>
                  <a:gd name="T16" fmla="*/ 0 w 50"/>
                  <a:gd name="T17" fmla="*/ 3 h 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0"/>
                  <a:gd name="T28" fmla="*/ 0 h 15"/>
                  <a:gd name="T29" fmla="*/ 50 w 50"/>
                  <a:gd name="T30" fmla="*/ 15 h 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0" h="15">
                    <a:moveTo>
                      <a:pt x="0" y="13"/>
                    </a:moveTo>
                    <a:lnTo>
                      <a:pt x="23" y="0"/>
                    </a:lnTo>
                    <a:lnTo>
                      <a:pt x="31" y="0"/>
                    </a:lnTo>
                    <a:lnTo>
                      <a:pt x="50" y="15"/>
                    </a:lnTo>
                    <a:lnTo>
                      <a:pt x="33" y="8"/>
                    </a:lnTo>
                    <a:lnTo>
                      <a:pt x="18" y="8"/>
                    </a:lnTo>
                    <a:lnTo>
                      <a:pt x="6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3" name="Freeform 239"/>
              <p:cNvSpPr>
                <a:spLocks/>
              </p:cNvSpPr>
              <p:nvPr/>
            </p:nvSpPr>
            <p:spPr bwMode="auto">
              <a:xfrm>
                <a:off x="4241" y="1929"/>
                <a:ext cx="16" cy="22"/>
              </a:xfrm>
              <a:custGeom>
                <a:avLst/>
                <a:gdLst>
                  <a:gd name="T0" fmla="*/ 0 w 32"/>
                  <a:gd name="T1" fmla="*/ 5 h 43"/>
                  <a:gd name="T2" fmla="*/ 8 w 32"/>
                  <a:gd name="T3" fmla="*/ 0 h 43"/>
                  <a:gd name="T4" fmla="*/ 5 w 32"/>
                  <a:gd name="T5" fmla="*/ 4 h 43"/>
                  <a:gd name="T6" fmla="*/ 5 w 32"/>
                  <a:gd name="T7" fmla="*/ 9 h 43"/>
                  <a:gd name="T8" fmla="*/ 6 w 32"/>
                  <a:gd name="T9" fmla="*/ 11 h 43"/>
                  <a:gd name="T10" fmla="*/ 0 w 32"/>
                  <a:gd name="T11" fmla="*/ 5 h 43"/>
                  <a:gd name="T12" fmla="*/ 0 w 32"/>
                  <a:gd name="T13" fmla="*/ 5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3"/>
                  <a:gd name="T23" fmla="*/ 32 w 3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3">
                    <a:moveTo>
                      <a:pt x="0" y="17"/>
                    </a:moveTo>
                    <a:lnTo>
                      <a:pt x="32" y="0"/>
                    </a:lnTo>
                    <a:lnTo>
                      <a:pt x="21" y="15"/>
                    </a:lnTo>
                    <a:lnTo>
                      <a:pt x="21" y="3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4" name="Freeform 240"/>
              <p:cNvSpPr>
                <a:spLocks/>
              </p:cNvSpPr>
              <p:nvPr/>
            </p:nvSpPr>
            <p:spPr bwMode="auto">
              <a:xfrm>
                <a:off x="4261" y="1955"/>
                <a:ext cx="24" cy="23"/>
              </a:xfrm>
              <a:custGeom>
                <a:avLst/>
                <a:gdLst>
                  <a:gd name="T0" fmla="*/ 0 w 48"/>
                  <a:gd name="T1" fmla="*/ 1 h 45"/>
                  <a:gd name="T2" fmla="*/ 3 w 48"/>
                  <a:gd name="T3" fmla="*/ 2 h 45"/>
                  <a:gd name="T4" fmla="*/ 5 w 48"/>
                  <a:gd name="T5" fmla="*/ 2 h 45"/>
                  <a:gd name="T6" fmla="*/ 9 w 48"/>
                  <a:gd name="T7" fmla="*/ 0 h 45"/>
                  <a:gd name="T8" fmla="*/ 12 w 48"/>
                  <a:gd name="T9" fmla="*/ 5 h 45"/>
                  <a:gd name="T10" fmla="*/ 12 w 48"/>
                  <a:gd name="T11" fmla="*/ 7 h 45"/>
                  <a:gd name="T12" fmla="*/ 12 w 48"/>
                  <a:gd name="T13" fmla="*/ 11 h 45"/>
                  <a:gd name="T14" fmla="*/ 11 w 48"/>
                  <a:gd name="T15" fmla="*/ 12 h 45"/>
                  <a:gd name="T16" fmla="*/ 5 w 48"/>
                  <a:gd name="T17" fmla="*/ 6 h 45"/>
                  <a:gd name="T18" fmla="*/ 0 w 48"/>
                  <a:gd name="T19" fmla="*/ 1 h 45"/>
                  <a:gd name="T20" fmla="*/ 0 w 48"/>
                  <a:gd name="T21" fmla="*/ 1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5"/>
                  <a:gd name="T35" fmla="*/ 48 w 48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5">
                    <a:moveTo>
                      <a:pt x="0" y="2"/>
                    </a:moveTo>
                    <a:lnTo>
                      <a:pt x="11" y="7"/>
                    </a:lnTo>
                    <a:lnTo>
                      <a:pt x="19" y="6"/>
                    </a:lnTo>
                    <a:lnTo>
                      <a:pt x="34" y="0"/>
                    </a:lnTo>
                    <a:lnTo>
                      <a:pt x="46" y="17"/>
                    </a:lnTo>
                    <a:lnTo>
                      <a:pt x="46" y="26"/>
                    </a:lnTo>
                    <a:lnTo>
                      <a:pt x="48" y="42"/>
                    </a:lnTo>
                    <a:lnTo>
                      <a:pt x="44" y="45"/>
                    </a:lnTo>
                    <a:lnTo>
                      <a:pt x="19" y="2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5" name="Freeform 241"/>
              <p:cNvSpPr>
                <a:spLocks/>
              </p:cNvSpPr>
              <p:nvPr/>
            </p:nvSpPr>
            <p:spPr bwMode="auto">
              <a:xfrm>
                <a:off x="4292" y="1970"/>
                <a:ext cx="35" cy="28"/>
              </a:xfrm>
              <a:custGeom>
                <a:avLst/>
                <a:gdLst>
                  <a:gd name="T0" fmla="*/ 13 w 68"/>
                  <a:gd name="T1" fmla="*/ 0 h 55"/>
                  <a:gd name="T2" fmla="*/ 18 w 68"/>
                  <a:gd name="T3" fmla="*/ 7 h 55"/>
                  <a:gd name="T4" fmla="*/ 16 w 68"/>
                  <a:gd name="T5" fmla="*/ 7 h 55"/>
                  <a:gd name="T6" fmla="*/ 14 w 68"/>
                  <a:gd name="T7" fmla="*/ 9 h 55"/>
                  <a:gd name="T8" fmla="*/ 13 w 68"/>
                  <a:gd name="T9" fmla="*/ 10 h 55"/>
                  <a:gd name="T10" fmla="*/ 12 w 68"/>
                  <a:gd name="T11" fmla="*/ 13 h 55"/>
                  <a:gd name="T12" fmla="*/ 12 w 68"/>
                  <a:gd name="T13" fmla="*/ 14 h 55"/>
                  <a:gd name="T14" fmla="*/ 7 w 68"/>
                  <a:gd name="T15" fmla="*/ 14 h 55"/>
                  <a:gd name="T16" fmla="*/ 0 w 68"/>
                  <a:gd name="T17" fmla="*/ 8 h 55"/>
                  <a:gd name="T18" fmla="*/ 3 w 68"/>
                  <a:gd name="T19" fmla="*/ 9 h 55"/>
                  <a:gd name="T20" fmla="*/ 6 w 68"/>
                  <a:gd name="T21" fmla="*/ 9 h 55"/>
                  <a:gd name="T22" fmla="*/ 10 w 68"/>
                  <a:gd name="T23" fmla="*/ 8 h 55"/>
                  <a:gd name="T24" fmla="*/ 11 w 68"/>
                  <a:gd name="T25" fmla="*/ 7 h 55"/>
                  <a:gd name="T26" fmla="*/ 13 w 68"/>
                  <a:gd name="T27" fmla="*/ 3 h 55"/>
                  <a:gd name="T28" fmla="*/ 13 w 68"/>
                  <a:gd name="T29" fmla="*/ 0 h 55"/>
                  <a:gd name="T30" fmla="*/ 13 w 68"/>
                  <a:gd name="T31" fmla="*/ 0 h 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8"/>
                  <a:gd name="T49" fmla="*/ 0 h 55"/>
                  <a:gd name="T50" fmla="*/ 68 w 68"/>
                  <a:gd name="T51" fmla="*/ 55 h 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8" h="55">
                    <a:moveTo>
                      <a:pt x="49" y="0"/>
                    </a:moveTo>
                    <a:lnTo>
                      <a:pt x="68" y="25"/>
                    </a:lnTo>
                    <a:lnTo>
                      <a:pt x="61" y="27"/>
                    </a:lnTo>
                    <a:lnTo>
                      <a:pt x="53" y="34"/>
                    </a:lnTo>
                    <a:lnTo>
                      <a:pt x="49" y="40"/>
                    </a:lnTo>
                    <a:lnTo>
                      <a:pt x="45" y="50"/>
                    </a:lnTo>
                    <a:lnTo>
                      <a:pt x="45" y="55"/>
                    </a:lnTo>
                    <a:lnTo>
                      <a:pt x="28" y="55"/>
                    </a:lnTo>
                    <a:lnTo>
                      <a:pt x="0" y="29"/>
                    </a:lnTo>
                    <a:lnTo>
                      <a:pt x="9" y="33"/>
                    </a:lnTo>
                    <a:lnTo>
                      <a:pt x="21" y="33"/>
                    </a:lnTo>
                    <a:lnTo>
                      <a:pt x="36" y="31"/>
                    </a:lnTo>
                    <a:lnTo>
                      <a:pt x="43" y="25"/>
                    </a:lnTo>
                    <a:lnTo>
                      <a:pt x="49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6" name="Freeform 242"/>
              <p:cNvSpPr>
                <a:spLocks/>
              </p:cNvSpPr>
              <p:nvPr/>
            </p:nvSpPr>
            <p:spPr bwMode="auto">
              <a:xfrm>
                <a:off x="4325" y="1950"/>
                <a:ext cx="38" cy="34"/>
              </a:xfrm>
              <a:custGeom>
                <a:avLst/>
                <a:gdLst>
                  <a:gd name="T0" fmla="*/ 1 w 76"/>
                  <a:gd name="T1" fmla="*/ 8 h 69"/>
                  <a:gd name="T2" fmla="*/ 5 w 76"/>
                  <a:gd name="T3" fmla="*/ 9 h 69"/>
                  <a:gd name="T4" fmla="*/ 7 w 76"/>
                  <a:gd name="T5" fmla="*/ 9 h 69"/>
                  <a:gd name="T6" fmla="*/ 10 w 76"/>
                  <a:gd name="T7" fmla="*/ 8 h 69"/>
                  <a:gd name="T8" fmla="*/ 13 w 76"/>
                  <a:gd name="T9" fmla="*/ 6 h 69"/>
                  <a:gd name="T10" fmla="*/ 13 w 76"/>
                  <a:gd name="T11" fmla="*/ 4 h 69"/>
                  <a:gd name="T12" fmla="*/ 13 w 76"/>
                  <a:gd name="T13" fmla="*/ 0 h 69"/>
                  <a:gd name="T14" fmla="*/ 14 w 76"/>
                  <a:gd name="T15" fmla="*/ 0 h 69"/>
                  <a:gd name="T16" fmla="*/ 19 w 76"/>
                  <a:gd name="T17" fmla="*/ 8 h 69"/>
                  <a:gd name="T18" fmla="*/ 17 w 76"/>
                  <a:gd name="T19" fmla="*/ 10 h 69"/>
                  <a:gd name="T20" fmla="*/ 10 w 76"/>
                  <a:gd name="T21" fmla="*/ 11 h 69"/>
                  <a:gd name="T22" fmla="*/ 10 w 76"/>
                  <a:gd name="T23" fmla="*/ 13 h 69"/>
                  <a:gd name="T24" fmla="*/ 11 w 76"/>
                  <a:gd name="T25" fmla="*/ 16 h 69"/>
                  <a:gd name="T26" fmla="*/ 10 w 76"/>
                  <a:gd name="T27" fmla="*/ 17 h 69"/>
                  <a:gd name="T28" fmla="*/ 6 w 76"/>
                  <a:gd name="T29" fmla="*/ 15 h 69"/>
                  <a:gd name="T30" fmla="*/ 4 w 76"/>
                  <a:gd name="T31" fmla="*/ 15 h 69"/>
                  <a:gd name="T32" fmla="*/ 0 w 76"/>
                  <a:gd name="T33" fmla="*/ 9 h 69"/>
                  <a:gd name="T34" fmla="*/ 1 w 76"/>
                  <a:gd name="T35" fmla="*/ 8 h 69"/>
                  <a:gd name="T36" fmla="*/ 1 w 76"/>
                  <a:gd name="T37" fmla="*/ 8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69"/>
                  <a:gd name="T59" fmla="*/ 76 w 7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69">
                    <a:moveTo>
                      <a:pt x="2" y="35"/>
                    </a:moveTo>
                    <a:lnTo>
                      <a:pt x="19" y="38"/>
                    </a:lnTo>
                    <a:lnTo>
                      <a:pt x="31" y="38"/>
                    </a:lnTo>
                    <a:lnTo>
                      <a:pt x="42" y="33"/>
                    </a:lnTo>
                    <a:lnTo>
                      <a:pt x="52" y="27"/>
                    </a:lnTo>
                    <a:lnTo>
                      <a:pt x="55" y="16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76" y="33"/>
                    </a:lnTo>
                    <a:lnTo>
                      <a:pt x="65" y="42"/>
                    </a:lnTo>
                    <a:lnTo>
                      <a:pt x="42" y="46"/>
                    </a:lnTo>
                    <a:lnTo>
                      <a:pt x="38" y="54"/>
                    </a:lnTo>
                    <a:lnTo>
                      <a:pt x="44" y="67"/>
                    </a:lnTo>
                    <a:lnTo>
                      <a:pt x="38" y="69"/>
                    </a:lnTo>
                    <a:lnTo>
                      <a:pt x="27" y="63"/>
                    </a:lnTo>
                    <a:lnTo>
                      <a:pt x="16" y="61"/>
                    </a:lnTo>
                    <a:lnTo>
                      <a:pt x="0" y="36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Freeform 243"/>
              <p:cNvSpPr>
                <a:spLocks/>
              </p:cNvSpPr>
              <p:nvPr/>
            </p:nvSpPr>
            <p:spPr bwMode="auto">
              <a:xfrm>
                <a:off x="4325" y="1991"/>
                <a:ext cx="44" cy="29"/>
              </a:xfrm>
              <a:custGeom>
                <a:avLst/>
                <a:gdLst>
                  <a:gd name="T0" fmla="*/ 14 w 90"/>
                  <a:gd name="T1" fmla="*/ 0 h 59"/>
                  <a:gd name="T2" fmla="*/ 11 w 90"/>
                  <a:gd name="T3" fmla="*/ 2 h 59"/>
                  <a:gd name="T4" fmla="*/ 12 w 90"/>
                  <a:gd name="T5" fmla="*/ 4 h 59"/>
                  <a:gd name="T6" fmla="*/ 11 w 90"/>
                  <a:gd name="T7" fmla="*/ 7 h 59"/>
                  <a:gd name="T8" fmla="*/ 11 w 90"/>
                  <a:gd name="T9" fmla="*/ 10 h 59"/>
                  <a:gd name="T10" fmla="*/ 9 w 90"/>
                  <a:gd name="T11" fmla="*/ 11 h 59"/>
                  <a:gd name="T12" fmla="*/ 6 w 90"/>
                  <a:gd name="T13" fmla="*/ 12 h 59"/>
                  <a:gd name="T14" fmla="*/ 4 w 90"/>
                  <a:gd name="T15" fmla="*/ 12 h 59"/>
                  <a:gd name="T16" fmla="*/ 0 w 90"/>
                  <a:gd name="T17" fmla="*/ 11 h 59"/>
                  <a:gd name="T18" fmla="*/ 4 w 90"/>
                  <a:gd name="T19" fmla="*/ 13 h 59"/>
                  <a:gd name="T20" fmla="*/ 14 w 90"/>
                  <a:gd name="T21" fmla="*/ 12 h 59"/>
                  <a:gd name="T22" fmla="*/ 16 w 90"/>
                  <a:gd name="T23" fmla="*/ 14 h 59"/>
                  <a:gd name="T24" fmla="*/ 18 w 90"/>
                  <a:gd name="T25" fmla="*/ 12 h 59"/>
                  <a:gd name="T26" fmla="*/ 20 w 90"/>
                  <a:gd name="T27" fmla="*/ 11 h 59"/>
                  <a:gd name="T28" fmla="*/ 22 w 90"/>
                  <a:gd name="T29" fmla="*/ 11 h 59"/>
                  <a:gd name="T30" fmla="*/ 19 w 90"/>
                  <a:gd name="T31" fmla="*/ 7 h 59"/>
                  <a:gd name="T32" fmla="*/ 20 w 90"/>
                  <a:gd name="T33" fmla="*/ 4 h 59"/>
                  <a:gd name="T34" fmla="*/ 16 w 90"/>
                  <a:gd name="T35" fmla="*/ 2 h 59"/>
                  <a:gd name="T36" fmla="*/ 14 w 90"/>
                  <a:gd name="T37" fmla="*/ 0 h 59"/>
                  <a:gd name="T38" fmla="*/ 14 w 90"/>
                  <a:gd name="T39" fmla="*/ 0 h 5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0"/>
                  <a:gd name="T61" fmla="*/ 0 h 59"/>
                  <a:gd name="T62" fmla="*/ 90 w 90"/>
                  <a:gd name="T63" fmla="*/ 59 h 5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0" h="59">
                    <a:moveTo>
                      <a:pt x="59" y="0"/>
                    </a:moveTo>
                    <a:lnTo>
                      <a:pt x="48" y="8"/>
                    </a:lnTo>
                    <a:lnTo>
                      <a:pt x="50" y="19"/>
                    </a:lnTo>
                    <a:lnTo>
                      <a:pt x="48" y="30"/>
                    </a:lnTo>
                    <a:lnTo>
                      <a:pt x="44" y="42"/>
                    </a:lnTo>
                    <a:lnTo>
                      <a:pt x="36" y="46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0" y="44"/>
                    </a:lnTo>
                    <a:lnTo>
                      <a:pt x="16" y="55"/>
                    </a:lnTo>
                    <a:lnTo>
                      <a:pt x="57" y="49"/>
                    </a:lnTo>
                    <a:lnTo>
                      <a:pt x="65" y="59"/>
                    </a:lnTo>
                    <a:lnTo>
                      <a:pt x="73" y="49"/>
                    </a:lnTo>
                    <a:lnTo>
                      <a:pt x="82" y="46"/>
                    </a:lnTo>
                    <a:lnTo>
                      <a:pt x="90" y="44"/>
                    </a:lnTo>
                    <a:lnTo>
                      <a:pt x="80" y="30"/>
                    </a:lnTo>
                    <a:lnTo>
                      <a:pt x="84" y="17"/>
                    </a:lnTo>
                    <a:lnTo>
                      <a:pt x="67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8" name="Freeform 244"/>
              <p:cNvSpPr>
                <a:spLocks/>
              </p:cNvSpPr>
              <p:nvPr/>
            </p:nvSpPr>
            <p:spPr bwMode="auto">
              <a:xfrm>
                <a:off x="4375" y="1983"/>
                <a:ext cx="23" cy="38"/>
              </a:xfrm>
              <a:custGeom>
                <a:avLst/>
                <a:gdLst>
                  <a:gd name="T0" fmla="*/ 3 w 46"/>
                  <a:gd name="T1" fmla="*/ 5 h 76"/>
                  <a:gd name="T2" fmla="*/ 0 w 46"/>
                  <a:gd name="T3" fmla="*/ 11 h 76"/>
                  <a:gd name="T4" fmla="*/ 5 w 46"/>
                  <a:gd name="T5" fmla="*/ 15 h 76"/>
                  <a:gd name="T6" fmla="*/ 3 w 46"/>
                  <a:gd name="T7" fmla="*/ 17 h 76"/>
                  <a:gd name="T8" fmla="*/ 6 w 46"/>
                  <a:gd name="T9" fmla="*/ 19 h 76"/>
                  <a:gd name="T10" fmla="*/ 7 w 46"/>
                  <a:gd name="T11" fmla="*/ 18 h 76"/>
                  <a:gd name="T12" fmla="*/ 7 w 46"/>
                  <a:gd name="T13" fmla="*/ 15 h 76"/>
                  <a:gd name="T14" fmla="*/ 7 w 46"/>
                  <a:gd name="T15" fmla="*/ 11 h 76"/>
                  <a:gd name="T16" fmla="*/ 9 w 46"/>
                  <a:gd name="T17" fmla="*/ 9 h 76"/>
                  <a:gd name="T18" fmla="*/ 12 w 46"/>
                  <a:gd name="T19" fmla="*/ 7 h 76"/>
                  <a:gd name="T20" fmla="*/ 9 w 46"/>
                  <a:gd name="T21" fmla="*/ 5 h 76"/>
                  <a:gd name="T22" fmla="*/ 8 w 46"/>
                  <a:gd name="T23" fmla="*/ 0 h 76"/>
                  <a:gd name="T24" fmla="*/ 6 w 46"/>
                  <a:gd name="T25" fmla="*/ 1 h 76"/>
                  <a:gd name="T26" fmla="*/ 5 w 46"/>
                  <a:gd name="T27" fmla="*/ 5 h 76"/>
                  <a:gd name="T28" fmla="*/ 3 w 46"/>
                  <a:gd name="T29" fmla="*/ 5 h 76"/>
                  <a:gd name="T30" fmla="*/ 3 w 46"/>
                  <a:gd name="T31" fmla="*/ 5 h 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6"/>
                  <a:gd name="T49" fmla="*/ 0 h 76"/>
                  <a:gd name="T50" fmla="*/ 46 w 46"/>
                  <a:gd name="T51" fmla="*/ 76 h 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6" h="76">
                    <a:moveTo>
                      <a:pt x="10" y="23"/>
                    </a:moveTo>
                    <a:lnTo>
                      <a:pt x="0" y="44"/>
                    </a:lnTo>
                    <a:lnTo>
                      <a:pt x="17" y="61"/>
                    </a:lnTo>
                    <a:lnTo>
                      <a:pt x="15" y="68"/>
                    </a:lnTo>
                    <a:lnTo>
                      <a:pt x="23" y="76"/>
                    </a:lnTo>
                    <a:lnTo>
                      <a:pt x="30" y="72"/>
                    </a:lnTo>
                    <a:lnTo>
                      <a:pt x="29" y="61"/>
                    </a:lnTo>
                    <a:lnTo>
                      <a:pt x="30" y="45"/>
                    </a:lnTo>
                    <a:lnTo>
                      <a:pt x="36" y="34"/>
                    </a:lnTo>
                    <a:lnTo>
                      <a:pt x="46" y="30"/>
                    </a:lnTo>
                    <a:lnTo>
                      <a:pt x="34" y="23"/>
                    </a:lnTo>
                    <a:lnTo>
                      <a:pt x="32" y="0"/>
                    </a:lnTo>
                    <a:lnTo>
                      <a:pt x="21" y="7"/>
                    </a:lnTo>
                    <a:lnTo>
                      <a:pt x="19" y="21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Freeform 245"/>
              <p:cNvSpPr>
                <a:spLocks/>
              </p:cNvSpPr>
              <p:nvPr/>
            </p:nvSpPr>
            <p:spPr bwMode="auto">
              <a:xfrm>
                <a:off x="4369" y="1950"/>
                <a:ext cx="25" cy="30"/>
              </a:xfrm>
              <a:custGeom>
                <a:avLst/>
                <a:gdLst>
                  <a:gd name="T0" fmla="*/ 0 w 49"/>
                  <a:gd name="T1" fmla="*/ 2 h 59"/>
                  <a:gd name="T2" fmla="*/ 5 w 49"/>
                  <a:gd name="T3" fmla="*/ 2 h 59"/>
                  <a:gd name="T4" fmla="*/ 7 w 49"/>
                  <a:gd name="T5" fmla="*/ 0 h 59"/>
                  <a:gd name="T6" fmla="*/ 12 w 49"/>
                  <a:gd name="T7" fmla="*/ 2 h 59"/>
                  <a:gd name="T8" fmla="*/ 11 w 49"/>
                  <a:gd name="T9" fmla="*/ 6 h 59"/>
                  <a:gd name="T10" fmla="*/ 10 w 49"/>
                  <a:gd name="T11" fmla="*/ 9 h 59"/>
                  <a:gd name="T12" fmla="*/ 13 w 49"/>
                  <a:gd name="T13" fmla="*/ 12 h 59"/>
                  <a:gd name="T14" fmla="*/ 8 w 49"/>
                  <a:gd name="T15" fmla="*/ 15 h 59"/>
                  <a:gd name="T16" fmla="*/ 8 w 49"/>
                  <a:gd name="T17" fmla="*/ 12 h 59"/>
                  <a:gd name="T18" fmla="*/ 6 w 49"/>
                  <a:gd name="T19" fmla="*/ 9 h 59"/>
                  <a:gd name="T20" fmla="*/ 2 w 49"/>
                  <a:gd name="T21" fmla="*/ 9 h 59"/>
                  <a:gd name="T22" fmla="*/ 5 w 49"/>
                  <a:gd name="T23" fmla="*/ 4 h 59"/>
                  <a:gd name="T24" fmla="*/ 0 w 49"/>
                  <a:gd name="T25" fmla="*/ 2 h 59"/>
                  <a:gd name="T26" fmla="*/ 0 w 49"/>
                  <a:gd name="T27" fmla="*/ 2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9"/>
                  <a:gd name="T43" fmla="*/ 0 h 59"/>
                  <a:gd name="T44" fmla="*/ 49 w 49"/>
                  <a:gd name="T45" fmla="*/ 59 h 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9" h="59">
                    <a:moveTo>
                      <a:pt x="0" y="6"/>
                    </a:moveTo>
                    <a:lnTo>
                      <a:pt x="19" y="6"/>
                    </a:lnTo>
                    <a:lnTo>
                      <a:pt x="28" y="0"/>
                    </a:lnTo>
                    <a:lnTo>
                      <a:pt x="47" y="6"/>
                    </a:lnTo>
                    <a:lnTo>
                      <a:pt x="41" y="21"/>
                    </a:lnTo>
                    <a:lnTo>
                      <a:pt x="40" y="36"/>
                    </a:lnTo>
                    <a:lnTo>
                      <a:pt x="49" y="48"/>
                    </a:lnTo>
                    <a:lnTo>
                      <a:pt x="32" y="59"/>
                    </a:lnTo>
                    <a:lnTo>
                      <a:pt x="32" y="46"/>
                    </a:lnTo>
                    <a:lnTo>
                      <a:pt x="21" y="35"/>
                    </a:lnTo>
                    <a:lnTo>
                      <a:pt x="7" y="33"/>
                    </a:lnTo>
                    <a:lnTo>
                      <a:pt x="17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0" name="Freeform 246"/>
              <p:cNvSpPr>
                <a:spLocks/>
              </p:cNvSpPr>
              <p:nvPr/>
            </p:nvSpPr>
            <p:spPr bwMode="auto">
              <a:xfrm>
                <a:off x="4400" y="1963"/>
                <a:ext cx="39" cy="42"/>
              </a:xfrm>
              <a:custGeom>
                <a:avLst/>
                <a:gdLst>
                  <a:gd name="T0" fmla="*/ 12 w 78"/>
                  <a:gd name="T1" fmla="*/ 0 h 86"/>
                  <a:gd name="T2" fmla="*/ 12 w 78"/>
                  <a:gd name="T3" fmla="*/ 3 h 86"/>
                  <a:gd name="T4" fmla="*/ 10 w 78"/>
                  <a:gd name="T5" fmla="*/ 6 h 86"/>
                  <a:gd name="T6" fmla="*/ 9 w 78"/>
                  <a:gd name="T7" fmla="*/ 8 h 86"/>
                  <a:gd name="T8" fmla="*/ 5 w 78"/>
                  <a:gd name="T9" fmla="*/ 9 h 86"/>
                  <a:gd name="T10" fmla="*/ 2 w 78"/>
                  <a:gd name="T11" fmla="*/ 9 h 86"/>
                  <a:gd name="T12" fmla="*/ 0 w 78"/>
                  <a:gd name="T13" fmla="*/ 8 h 86"/>
                  <a:gd name="T14" fmla="*/ 0 w 78"/>
                  <a:gd name="T15" fmla="*/ 13 h 86"/>
                  <a:gd name="T16" fmla="*/ 4 w 78"/>
                  <a:gd name="T17" fmla="*/ 16 h 86"/>
                  <a:gd name="T18" fmla="*/ 6 w 78"/>
                  <a:gd name="T19" fmla="*/ 17 h 86"/>
                  <a:gd name="T20" fmla="*/ 11 w 78"/>
                  <a:gd name="T21" fmla="*/ 21 h 86"/>
                  <a:gd name="T22" fmla="*/ 12 w 78"/>
                  <a:gd name="T23" fmla="*/ 20 h 86"/>
                  <a:gd name="T24" fmla="*/ 10 w 78"/>
                  <a:gd name="T25" fmla="*/ 17 h 86"/>
                  <a:gd name="T26" fmla="*/ 12 w 78"/>
                  <a:gd name="T27" fmla="*/ 13 h 86"/>
                  <a:gd name="T28" fmla="*/ 14 w 78"/>
                  <a:gd name="T29" fmla="*/ 10 h 86"/>
                  <a:gd name="T30" fmla="*/ 18 w 78"/>
                  <a:gd name="T31" fmla="*/ 8 h 86"/>
                  <a:gd name="T32" fmla="*/ 20 w 78"/>
                  <a:gd name="T33" fmla="*/ 8 h 86"/>
                  <a:gd name="T34" fmla="*/ 19 w 78"/>
                  <a:gd name="T35" fmla="*/ 6 h 86"/>
                  <a:gd name="T36" fmla="*/ 15 w 78"/>
                  <a:gd name="T37" fmla="*/ 3 h 86"/>
                  <a:gd name="T38" fmla="*/ 12 w 78"/>
                  <a:gd name="T39" fmla="*/ 0 h 86"/>
                  <a:gd name="T40" fmla="*/ 12 w 78"/>
                  <a:gd name="T41" fmla="*/ 0 h 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8"/>
                  <a:gd name="T64" fmla="*/ 0 h 86"/>
                  <a:gd name="T65" fmla="*/ 78 w 78"/>
                  <a:gd name="T66" fmla="*/ 86 h 8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8" h="86">
                    <a:moveTo>
                      <a:pt x="48" y="0"/>
                    </a:moveTo>
                    <a:lnTo>
                      <a:pt x="48" y="13"/>
                    </a:lnTo>
                    <a:lnTo>
                      <a:pt x="42" y="27"/>
                    </a:lnTo>
                    <a:lnTo>
                      <a:pt x="33" y="32"/>
                    </a:lnTo>
                    <a:lnTo>
                      <a:pt x="20" y="36"/>
                    </a:lnTo>
                    <a:lnTo>
                      <a:pt x="8" y="36"/>
                    </a:lnTo>
                    <a:lnTo>
                      <a:pt x="0" y="34"/>
                    </a:lnTo>
                    <a:lnTo>
                      <a:pt x="0" y="55"/>
                    </a:lnTo>
                    <a:lnTo>
                      <a:pt x="16" y="67"/>
                    </a:lnTo>
                    <a:lnTo>
                      <a:pt x="27" y="70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42" y="72"/>
                    </a:lnTo>
                    <a:lnTo>
                      <a:pt x="48" y="53"/>
                    </a:lnTo>
                    <a:lnTo>
                      <a:pt x="58" y="42"/>
                    </a:lnTo>
                    <a:lnTo>
                      <a:pt x="71" y="34"/>
                    </a:lnTo>
                    <a:lnTo>
                      <a:pt x="78" y="34"/>
                    </a:lnTo>
                    <a:lnTo>
                      <a:pt x="75" y="25"/>
                    </a:lnTo>
                    <a:lnTo>
                      <a:pt x="61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1" name="Freeform 247"/>
              <p:cNvSpPr>
                <a:spLocks/>
              </p:cNvSpPr>
              <p:nvPr/>
            </p:nvSpPr>
            <p:spPr bwMode="auto">
              <a:xfrm>
                <a:off x="4453" y="1996"/>
                <a:ext cx="16" cy="22"/>
              </a:xfrm>
              <a:custGeom>
                <a:avLst/>
                <a:gdLst>
                  <a:gd name="T0" fmla="*/ 1 w 32"/>
                  <a:gd name="T1" fmla="*/ 0 h 43"/>
                  <a:gd name="T2" fmla="*/ 1 w 32"/>
                  <a:gd name="T3" fmla="*/ 3 h 43"/>
                  <a:gd name="T4" fmla="*/ 1 w 32"/>
                  <a:gd name="T5" fmla="*/ 6 h 43"/>
                  <a:gd name="T6" fmla="*/ 0 w 32"/>
                  <a:gd name="T7" fmla="*/ 7 h 43"/>
                  <a:gd name="T8" fmla="*/ 1 w 32"/>
                  <a:gd name="T9" fmla="*/ 11 h 43"/>
                  <a:gd name="T10" fmla="*/ 8 w 32"/>
                  <a:gd name="T11" fmla="*/ 9 h 43"/>
                  <a:gd name="T12" fmla="*/ 3 w 32"/>
                  <a:gd name="T13" fmla="*/ 4 h 43"/>
                  <a:gd name="T14" fmla="*/ 1 w 32"/>
                  <a:gd name="T15" fmla="*/ 0 h 43"/>
                  <a:gd name="T16" fmla="*/ 1 w 32"/>
                  <a:gd name="T17" fmla="*/ 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3"/>
                  <a:gd name="T29" fmla="*/ 32 w 32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3">
                    <a:moveTo>
                      <a:pt x="6" y="0"/>
                    </a:moveTo>
                    <a:lnTo>
                      <a:pt x="4" y="9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6" y="43"/>
                    </a:lnTo>
                    <a:lnTo>
                      <a:pt x="32" y="36"/>
                    </a:lnTo>
                    <a:lnTo>
                      <a:pt x="13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2" name="Freeform 248"/>
              <p:cNvSpPr>
                <a:spLocks/>
              </p:cNvSpPr>
              <p:nvPr/>
            </p:nvSpPr>
            <p:spPr bwMode="auto">
              <a:xfrm>
                <a:off x="4410" y="2013"/>
                <a:ext cx="38" cy="20"/>
              </a:xfrm>
              <a:custGeom>
                <a:avLst/>
                <a:gdLst>
                  <a:gd name="T0" fmla="*/ 6 w 76"/>
                  <a:gd name="T1" fmla="*/ 1 h 40"/>
                  <a:gd name="T2" fmla="*/ 10 w 76"/>
                  <a:gd name="T3" fmla="*/ 0 h 40"/>
                  <a:gd name="T4" fmla="*/ 11 w 76"/>
                  <a:gd name="T5" fmla="*/ 1 h 40"/>
                  <a:gd name="T6" fmla="*/ 14 w 76"/>
                  <a:gd name="T7" fmla="*/ 1 h 40"/>
                  <a:gd name="T8" fmla="*/ 18 w 76"/>
                  <a:gd name="T9" fmla="*/ 1 h 40"/>
                  <a:gd name="T10" fmla="*/ 19 w 76"/>
                  <a:gd name="T11" fmla="*/ 0 h 40"/>
                  <a:gd name="T12" fmla="*/ 19 w 76"/>
                  <a:gd name="T13" fmla="*/ 5 h 40"/>
                  <a:gd name="T14" fmla="*/ 7 w 76"/>
                  <a:gd name="T15" fmla="*/ 9 h 40"/>
                  <a:gd name="T16" fmla="*/ 4 w 76"/>
                  <a:gd name="T17" fmla="*/ 10 h 40"/>
                  <a:gd name="T18" fmla="*/ 0 w 76"/>
                  <a:gd name="T19" fmla="*/ 8 h 40"/>
                  <a:gd name="T20" fmla="*/ 4 w 76"/>
                  <a:gd name="T21" fmla="*/ 6 h 40"/>
                  <a:gd name="T22" fmla="*/ 5 w 76"/>
                  <a:gd name="T23" fmla="*/ 5 h 40"/>
                  <a:gd name="T24" fmla="*/ 6 w 76"/>
                  <a:gd name="T25" fmla="*/ 3 h 40"/>
                  <a:gd name="T26" fmla="*/ 6 w 76"/>
                  <a:gd name="T27" fmla="*/ 1 h 40"/>
                  <a:gd name="T28" fmla="*/ 6 w 76"/>
                  <a:gd name="T29" fmla="*/ 1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"/>
                  <a:gd name="T46" fmla="*/ 0 h 40"/>
                  <a:gd name="T47" fmla="*/ 76 w 76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" h="40">
                    <a:moveTo>
                      <a:pt x="27" y="2"/>
                    </a:moveTo>
                    <a:lnTo>
                      <a:pt x="40" y="0"/>
                    </a:lnTo>
                    <a:lnTo>
                      <a:pt x="46" y="4"/>
                    </a:lnTo>
                    <a:lnTo>
                      <a:pt x="57" y="5"/>
                    </a:lnTo>
                    <a:lnTo>
                      <a:pt x="69" y="4"/>
                    </a:lnTo>
                    <a:lnTo>
                      <a:pt x="73" y="0"/>
                    </a:lnTo>
                    <a:lnTo>
                      <a:pt x="76" y="19"/>
                    </a:lnTo>
                    <a:lnTo>
                      <a:pt x="29" y="36"/>
                    </a:lnTo>
                    <a:lnTo>
                      <a:pt x="16" y="40"/>
                    </a:lnTo>
                    <a:lnTo>
                      <a:pt x="0" y="32"/>
                    </a:lnTo>
                    <a:lnTo>
                      <a:pt x="16" y="26"/>
                    </a:lnTo>
                    <a:lnTo>
                      <a:pt x="23" y="19"/>
                    </a:lnTo>
                    <a:lnTo>
                      <a:pt x="27" y="11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3" name="Freeform 249"/>
              <p:cNvSpPr>
                <a:spLocks/>
              </p:cNvSpPr>
              <p:nvPr/>
            </p:nvSpPr>
            <p:spPr bwMode="auto">
              <a:xfrm>
                <a:off x="4385" y="2024"/>
                <a:ext cx="24" cy="21"/>
              </a:xfrm>
              <a:custGeom>
                <a:avLst/>
                <a:gdLst>
                  <a:gd name="T0" fmla="*/ 2 w 48"/>
                  <a:gd name="T1" fmla="*/ 3 h 41"/>
                  <a:gd name="T2" fmla="*/ 2 w 48"/>
                  <a:gd name="T3" fmla="*/ 4 h 41"/>
                  <a:gd name="T4" fmla="*/ 1 w 48"/>
                  <a:gd name="T5" fmla="*/ 7 h 41"/>
                  <a:gd name="T6" fmla="*/ 0 w 48"/>
                  <a:gd name="T7" fmla="*/ 8 h 41"/>
                  <a:gd name="T8" fmla="*/ 1 w 48"/>
                  <a:gd name="T9" fmla="*/ 11 h 41"/>
                  <a:gd name="T10" fmla="*/ 8 w 48"/>
                  <a:gd name="T11" fmla="*/ 7 h 41"/>
                  <a:gd name="T12" fmla="*/ 12 w 48"/>
                  <a:gd name="T13" fmla="*/ 6 h 41"/>
                  <a:gd name="T14" fmla="*/ 6 w 48"/>
                  <a:gd name="T15" fmla="*/ 4 h 41"/>
                  <a:gd name="T16" fmla="*/ 6 w 48"/>
                  <a:gd name="T17" fmla="*/ 2 h 41"/>
                  <a:gd name="T18" fmla="*/ 5 w 48"/>
                  <a:gd name="T19" fmla="*/ 0 h 41"/>
                  <a:gd name="T20" fmla="*/ 2 w 48"/>
                  <a:gd name="T21" fmla="*/ 3 h 41"/>
                  <a:gd name="T22" fmla="*/ 2 w 48"/>
                  <a:gd name="T23" fmla="*/ 3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"/>
                  <a:gd name="T37" fmla="*/ 0 h 41"/>
                  <a:gd name="T38" fmla="*/ 48 w 4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" h="41">
                    <a:moveTo>
                      <a:pt x="8" y="9"/>
                    </a:moveTo>
                    <a:lnTo>
                      <a:pt x="6" y="15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32" y="28"/>
                    </a:lnTo>
                    <a:lnTo>
                      <a:pt x="48" y="24"/>
                    </a:lnTo>
                    <a:lnTo>
                      <a:pt x="27" y="1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4" name="Freeform 250"/>
              <p:cNvSpPr>
                <a:spLocks/>
              </p:cNvSpPr>
              <p:nvPr/>
            </p:nvSpPr>
            <p:spPr bwMode="auto">
              <a:xfrm>
                <a:off x="4340" y="2024"/>
                <a:ext cx="42" cy="29"/>
              </a:xfrm>
              <a:custGeom>
                <a:avLst/>
                <a:gdLst>
                  <a:gd name="T0" fmla="*/ 0 w 83"/>
                  <a:gd name="T1" fmla="*/ 1 h 57"/>
                  <a:gd name="T2" fmla="*/ 5 w 83"/>
                  <a:gd name="T3" fmla="*/ 0 h 57"/>
                  <a:gd name="T4" fmla="*/ 6 w 83"/>
                  <a:gd name="T5" fmla="*/ 3 h 57"/>
                  <a:gd name="T6" fmla="*/ 8 w 83"/>
                  <a:gd name="T7" fmla="*/ 3 h 57"/>
                  <a:gd name="T8" fmla="*/ 9 w 83"/>
                  <a:gd name="T9" fmla="*/ 5 h 57"/>
                  <a:gd name="T10" fmla="*/ 10 w 83"/>
                  <a:gd name="T11" fmla="*/ 7 h 57"/>
                  <a:gd name="T12" fmla="*/ 13 w 83"/>
                  <a:gd name="T13" fmla="*/ 10 h 57"/>
                  <a:gd name="T14" fmla="*/ 15 w 83"/>
                  <a:gd name="T15" fmla="*/ 11 h 57"/>
                  <a:gd name="T16" fmla="*/ 19 w 83"/>
                  <a:gd name="T17" fmla="*/ 11 h 57"/>
                  <a:gd name="T18" fmla="*/ 21 w 83"/>
                  <a:gd name="T19" fmla="*/ 12 h 57"/>
                  <a:gd name="T20" fmla="*/ 17 w 83"/>
                  <a:gd name="T21" fmla="*/ 15 h 57"/>
                  <a:gd name="T22" fmla="*/ 12 w 83"/>
                  <a:gd name="T23" fmla="*/ 10 h 57"/>
                  <a:gd name="T24" fmla="*/ 5 w 83"/>
                  <a:gd name="T25" fmla="*/ 4 h 57"/>
                  <a:gd name="T26" fmla="*/ 0 w 83"/>
                  <a:gd name="T27" fmla="*/ 1 h 57"/>
                  <a:gd name="T28" fmla="*/ 0 w 83"/>
                  <a:gd name="T29" fmla="*/ 1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57"/>
                  <a:gd name="T47" fmla="*/ 83 w 83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57">
                    <a:moveTo>
                      <a:pt x="0" y="3"/>
                    </a:moveTo>
                    <a:lnTo>
                      <a:pt x="17" y="0"/>
                    </a:lnTo>
                    <a:lnTo>
                      <a:pt x="23" y="9"/>
                    </a:lnTo>
                    <a:lnTo>
                      <a:pt x="32" y="11"/>
                    </a:lnTo>
                    <a:lnTo>
                      <a:pt x="34" y="20"/>
                    </a:lnTo>
                    <a:lnTo>
                      <a:pt x="40" y="28"/>
                    </a:lnTo>
                    <a:lnTo>
                      <a:pt x="49" y="38"/>
                    </a:lnTo>
                    <a:lnTo>
                      <a:pt x="59" y="43"/>
                    </a:lnTo>
                    <a:lnTo>
                      <a:pt x="74" y="41"/>
                    </a:lnTo>
                    <a:lnTo>
                      <a:pt x="83" y="47"/>
                    </a:lnTo>
                    <a:lnTo>
                      <a:pt x="68" y="57"/>
                    </a:lnTo>
                    <a:lnTo>
                      <a:pt x="45" y="39"/>
                    </a:lnTo>
                    <a:lnTo>
                      <a:pt x="17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5" name="Freeform 251"/>
              <p:cNvSpPr>
                <a:spLocks/>
              </p:cNvSpPr>
              <p:nvPr/>
            </p:nvSpPr>
            <p:spPr bwMode="auto">
              <a:xfrm>
                <a:off x="4385" y="2035"/>
                <a:ext cx="95" cy="94"/>
              </a:xfrm>
              <a:custGeom>
                <a:avLst/>
                <a:gdLst>
                  <a:gd name="T0" fmla="*/ 0 w 190"/>
                  <a:gd name="T1" fmla="*/ 21 h 189"/>
                  <a:gd name="T2" fmla="*/ 22 w 190"/>
                  <a:gd name="T3" fmla="*/ 11 h 189"/>
                  <a:gd name="T4" fmla="*/ 46 w 190"/>
                  <a:gd name="T5" fmla="*/ 0 h 189"/>
                  <a:gd name="T6" fmla="*/ 48 w 190"/>
                  <a:gd name="T7" fmla="*/ 32 h 189"/>
                  <a:gd name="T8" fmla="*/ 3 w 190"/>
                  <a:gd name="T9" fmla="*/ 47 h 189"/>
                  <a:gd name="T10" fmla="*/ 0 w 190"/>
                  <a:gd name="T11" fmla="*/ 21 h 189"/>
                  <a:gd name="T12" fmla="*/ 0 w 190"/>
                  <a:gd name="T13" fmla="*/ 21 h 1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89"/>
                  <a:gd name="T23" fmla="*/ 190 w 190"/>
                  <a:gd name="T24" fmla="*/ 189 h 1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89">
                    <a:moveTo>
                      <a:pt x="0" y="84"/>
                    </a:moveTo>
                    <a:lnTo>
                      <a:pt x="86" y="44"/>
                    </a:lnTo>
                    <a:lnTo>
                      <a:pt x="181" y="0"/>
                    </a:lnTo>
                    <a:lnTo>
                      <a:pt x="190" y="128"/>
                    </a:lnTo>
                    <a:lnTo>
                      <a:pt x="10" y="18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6" name="Freeform 252"/>
              <p:cNvSpPr>
                <a:spLocks/>
              </p:cNvSpPr>
              <p:nvPr/>
            </p:nvSpPr>
            <p:spPr bwMode="auto">
              <a:xfrm>
                <a:off x="4386" y="2049"/>
                <a:ext cx="80" cy="76"/>
              </a:xfrm>
              <a:custGeom>
                <a:avLst/>
                <a:gdLst>
                  <a:gd name="T0" fmla="*/ 0 w 160"/>
                  <a:gd name="T1" fmla="*/ 14 h 152"/>
                  <a:gd name="T2" fmla="*/ 33 w 160"/>
                  <a:gd name="T3" fmla="*/ 0 h 152"/>
                  <a:gd name="T4" fmla="*/ 25 w 160"/>
                  <a:gd name="T5" fmla="*/ 9 h 152"/>
                  <a:gd name="T6" fmla="*/ 35 w 160"/>
                  <a:gd name="T7" fmla="*/ 10 h 152"/>
                  <a:gd name="T8" fmla="*/ 27 w 160"/>
                  <a:gd name="T9" fmla="*/ 15 h 152"/>
                  <a:gd name="T10" fmla="*/ 36 w 160"/>
                  <a:gd name="T11" fmla="*/ 17 h 152"/>
                  <a:gd name="T12" fmla="*/ 29 w 160"/>
                  <a:gd name="T13" fmla="*/ 23 h 152"/>
                  <a:gd name="T14" fmla="*/ 40 w 160"/>
                  <a:gd name="T15" fmla="*/ 24 h 152"/>
                  <a:gd name="T16" fmla="*/ 3 w 160"/>
                  <a:gd name="T17" fmla="*/ 38 h 152"/>
                  <a:gd name="T18" fmla="*/ 0 w 160"/>
                  <a:gd name="T19" fmla="*/ 14 h 152"/>
                  <a:gd name="T20" fmla="*/ 0 w 160"/>
                  <a:gd name="T21" fmla="*/ 14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0"/>
                  <a:gd name="T34" fmla="*/ 0 h 152"/>
                  <a:gd name="T35" fmla="*/ 160 w 160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0" h="152">
                    <a:moveTo>
                      <a:pt x="0" y="59"/>
                    </a:moveTo>
                    <a:lnTo>
                      <a:pt x="131" y="0"/>
                    </a:lnTo>
                    <a:lnTo>
                      <a:pt x="101" y="36"/>
                    </a:lnTo>
                    <a:lnTo>
                      <a:pt x="137" y="38"/>
                    </a:lnTo>
                    <a:lnTo>
                      <a:pt x="108" y="63"/>
                    </a:lnTo>
                    <a:lnTo>
                      <a:pt x="144" y="67"/>
                    </a:lnTo>
                    <a:lnTo>
                      <a:pt x="116" y="93"/>
                    </a:lnTo>
                    <a:lnTo>
                      <a:pt x="160" y="99"/>
                    </a:lnTo>
                    <a:lnTo>
                      <a:pt x="11" y="15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7" name="Freeform 253"/>
              <p:cNvSpPr>
                <a:spLocks/>
              </p:cNvSpPr>
              <p:nvPr/>
            </p:nvSpPr>
            <p:spPr bwMode="auto">
              <a:xfrm>
                <a:off x="4389" y="2070"/>
                <a:ext cx="46" cy="53"/>
              </a:xfrm>
              <a:custGeom>
                <a:avLst/>
                <a:gdLst>
                  <a:gd name="T0" fmla="*/ 0 w 91"/>
                  <a:gd name="T1" fmla="*/ 5 h 106"/>
                  <a:gd name="T2" fmla="*/ 2 w 91"/>
                  <a:gd name="T3" fmla="*/ 27 h 106"/>
                  <a:gd name="T4" fmla="*/ 23 w 91"/>
                  <a:gd name="T5" fmla="*/ 19 h 106"/>
                  <a:gd name="T6" fmla="*/ 15 w 91"/>
                  <a:gd name="T7" fmla="*/ 17 h 106"/>
                  <a:gd name="T8" fmla="*/ 17 w 91"/>
                  <a:gd name="T9" fmla="*/ 12 h 106"/>
                  <a:gd name="T10" fmla="*/ 11 w 91"/>
                  <a:gd name="T11" fmla="*/ 12 h 106"/>
                  <a:gd name="T12" fmla="*/ 14 w 91"/>
                  <a:gd name="T13" fmla="*/ 5 h 106"/>
                  <a:gd name="T14" fmla="*/ 9 w 91"/>
                  <a:gd name="T15" fmla="*/ 5 h 106"/>
                  <a:gd name="T16" fmla="*/ 12 w 91"/>
                  <a:gd name="T17" fmla="*/ 0 h 106"/>
                  <a:gd name="T18" fmla="*/ 0 w 91"/>
                  <a:gd name="T19" fmla="*/ 5 h 106"/>
                  <a:gd name="T20" fmla="*/ 0 w 91"/>
                  <a:gd name="T21" fmla="*/ 5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1"/>
                  <a:gd name="T34" fmla="*/ 0 h 106"/>
                  <a:gd name="T35" fmla="*/ 91 w 91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1" h="106">
                    <a:moveTo>
                      <a:pt x="0" y="19"/>
                    </a:moveTo>
                    <a:lnTo>
                      <a:pt x="7" y="106"/>
                    </a:lnTo>
                    <a:lnTo>
                      <a:pt x="91" y="74"/>
                    </a:lnTo>
                    <a:lnTo>
                      <a:pt x="59" y="66"/>
                    </a:lnTo>
                    <a:lnTo>
                      <a:pt x="68" y="47"/>
                    </a:lnTo>
                    <a:lnTo>
                      <a:pt x="43" y="45"/>
                    </a:lnTo>
                    <a:lnTo>
                      <a:pt x="55" y="19"/>
                    </a:lnTo>
                    <a:lnTo>
                      <a:pt x="34" y="19"/>
                    </a:lnTo>
                    <a:lnTo>
                      <a:pt x="4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8" name="Freeform 254"/>
              <p:cNvSpPr>
                <a:spLocks/>
              </p:cNvSpPr>
              <p:nvPr/>
            </p:nvSpPr>
            <p:spPr bwMode="auto">
              <a:xfrm>
                <a:off x="4225" y="1970"/>
                <a:ext cx="122" cy="110"/>
              </a:xfrm>
              <a:custGeom>
                <a:avLst/>
                <a:gdLst>
                  <a:gd name="T0" fmla="*/ 0 w 243"/>
                  <a:gd name="T1" fmla="*/ 0 h 221"/>
                  <a:gd name="T2" fmla="*/ 12 w 243"/>
                  <a:gd name="T3" fmla="*/ 7 h 221"/>
                  <a:gd name="T4" fmla="*/ 23 w 243"/>
                  <a:gd name="T5" fmla="*/ 15 h 221"/>
                  <a:gd name="T6" fmla="*/ 52 w 243"/>
                  <a:gd name="T7" fmla="*/ 38 h 221"/>
                  <a:gd name="T8" fmla="*/ 61 w 243"/>
                  <a:gd name="T9" fmla="*/ 46 h 221"/>
                  <a:gd name="T10" fmla="*/ 44 w 243"/>
                  <a:gd name="T11" fmla="*/ 39 h 221"/>
                  <a:gd name="T12" fmla="*/ 53 w 243"/>
                  <a:gd name="T13" fmla="*/ 50 h 221"/>
                  <a:gd name="T14" fmla="*/ 41 w 243"/>
                  <a:gd name="T15" fmla="*/ 45 h 221"/>
                  <a:gd name="T16" fmla="*/ 47 w 243"/>
                  <a:gd name="T17" fmla="*/ 55 h 221"/>
                  <a:gd name="T18" fmla="*/ 35 w 243"/>
                  <a:gd name="T19" fmla="*/ 45 h 221"/>
                  <a:gd name="T20" fmla="*/ 14 w 243"/>
                  <a:gd name="T21" fmla="*/ 27 h 221"/>
                  <a:gd name="T22" fmla="*/ 5 w 243"/>
                  <a:gd name="T23" fmla="*/ 19 h 221"/>
                  <a:gd name="T24" fmla="*/ 0 w 243"/>
                  <a:gd name="T25" fmla="*/ 0 h 221"/>
                  <a:gd name="T26" fmla="*/ 0 w 243"/>
                  <a:gd name="T27" fmla="*/ 0 h 2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3"/>
                  <a:gd name="T43" fmla="*/ 0 h 221"/>
                  <a:gd name="T44" fmla="*/ 243 w 243"/>
                  <a:gd name="T45" fmla="*/ 221 h 2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3" h="221">
                    <a:moveTo>
                      <a:pt x="0" y="0"/>
                    </a:moveTo>
                    <a:lnTo>
                      <a:pt x="47" y="29"/>
                    </a:lnTo>
                    <a:lnTo>
                      <a:pt x="91" y="63"/>
                    </a:lnTo>
                    <a:lnTo>
                      <a:pt x="205" y="152"/>
                    </a:lnTo>
                    <a:lnTo>
                      <a:pt x="243" y="185"/>
                    </a:lnTo>
                    <a:lnTo>
                      <a:pt x="175" y="156"/>
                    </a:lnTo>
                    <a:lnTo>
                      <a:pt x="211" y="200"/>
                    </a:lnTo>
                    <a:lnTo>
                      <a:pt x="163" y="181"/>
                    </a:lnTo>
                    <a:lnTo>
                      <a:pt x="188" y="221"/>
                    </a:lnTo>
                    <a:lnTo>
                      <a:pt x="137" y="181"/>
                    </a:lnTo>
                    <a:lnTo>
                      <a:pt x="53" y="110"/>
                    </a:lnTo>
                    <a:lnTo>
                      <a:pt x="17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9" name="Freeform 255"/>
              <p:cNvSpPr>
                <a:spLocks/>
              </p:cNvSpPr>
              <p:nvPr/>
            </p:nvSpPr>
            <p:spPr bwMode="auto">
              <a:xfrm>
                <a:off x="4230" y="1979"/>
                <a:ext cx="65" cy="65"/>
              </a:xfrm>
              <a:custGeom>
                <a:avLst/>
                <a:gdLst>
                  <a:gd name="T0" fmla="*/ 0 w 131"/>
                  <a:gd name="T1" fmla="*/ 0 h 131"/>
                  <a:gd name="T2" fmla="*/ 22 w 131"/>
                  <a:gd name="T3" fmla="*/ 15 h 131"/>
                  <a:gd name="T4" fmla="*/ 32 w 131"/>
                  <a:gd name="T5" fmla="*/ 23 h 131"/>
                  <a:gd name="T6" fmla="*/ 23 w 131"/>
                  <a:gd name="T7" fmla="*/ 20 h 131"/>
                  <a:gd name="T8" fmla="*/ 29 w 131"/>
                  <a:gd name="T9" fmla="*/ 28 h 131"/>
                  <a:gd name="T10" fmla="*/ 22 w 131"/>
                  <a:gd name="T11" fmla="*/ 24 h 131"/>
                  <a:gd name="T12" fmla="*/ 28 w 131"/>
                  <a:gd name="T13" fmla="*/ 32 h 131"/>
                  <a:gd name="T14" fmla="*/ 19 w 131"/>
                  <a:gd name="T15" fmla="*/ 28 h 131"/>
                  <a:gd name="T16" fmla="*/ 2 w 131"/>
                  <a:gd name="T17" fmla="*/ 14 h 131"/>
                  <a:gd name="T18" fmla="*/ 0 w 131"/>
                  <a:gd name="T19" fmla="*/ 0 h 131"/>
                  <a:gd name="T20" fmla="*/ 0 w 131"/>
                  <a:gd name="T21" fmla="*/ 0 h 1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1"/>
                  <a:gd name="T34" fmla="*/ 0 h 131"/>
                  <a:gd name="T35" fmla="*/ 131 w 131"/>
                  <a:gd name="T36" fmla="*/ 131 h 13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1" h="131">
                    <a:moveTo>
                      <a:pt x="0" y="0"/>
                    </a:moveTo>
                    <a:lnTo>
                      <a:pt x="90" y="61"/>
                    </a:lnTo>
                    <a:lnTo>
                      <a:pt x="131" y="93"/>
                    </a:lnTo>
                    <a:lnTo>
                      <a:pt x="95" y="80"/>
                    </a:lnTo>
                    <a:lnTo>
                      <a:pt x="118" y="112"/>
                    </a:lnTo>
                    <a:lnTo>
                      <a:pt x="88" y="99"/>
                    </a:lnTo>
                    <a:lnTo>
                      <a:pt x="112" y="131"/>
                    </a:lnTo>
                    <a:lnTo>
                      <a:pt x="76" y="112"/>
                    </a:lnTo>
                    <a:lnTo>
                      <a:pt x="1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0" name="Freeform 256"/>
              <p:cNvSpPr>
                <a:spLocks/>
              </p:cNvSpPr>
              <p:nvPr/>
            </p:nvSpPr>
            <p:spPr bwMode="auto">
              <a:xfrm>
                <a:off x="4279" y="2155"/>
                <a:ext cx="64" cy="44"/>
              </a:xfrm>
              <a:custGeom>
                <a:avLst/>
                <a:gdLst>
                  <a:gd name="T0" fmla="*/ 0 w 127"/>
                  <a:gd name="T1" fmla="*/ 7 h 87"/>
                  <a:gd name="T2" fmla="*/ 4 w 127"/>
                  <a:gd name="T3" fmla="*/ 22 h 87"/>
                  <a:gd name="T4" fmla="*/ 7 w 127"/>
                  <a:gd name="T5" fmla="*/ 22 h 87"/>
                  <a:gd name="T6" fmla="*/ 8 w 127"/>
                  <a:gd name="T7" fmla="*/ 18 h 87"/>
                  <a:gd name="T8" fmla="*/ 12 w 127"/>
                  <a:gd name="T9" fmla="*/ 16 h 87"/>
                  <a:gd name="T10" fmla="*/ 18 w 127"/>
                  <a:gd name="T11" fmla="*/ 16 h 87"/>
                  <a:gd name="T12" fmla="*/ 20 w 127"/>
                  <a:gd name="T13" fmla="*/ 18 h 87"/>
                  <a:gd name="T14" fmla="*/ 21 w 127"/>
                  <a:gd name="T15" fmla="*/ 22 h 87"/>
                  <a:gd name="T16" fmla="*/ 27 w 127"/>
                  <a:gd name="T17" fmla="*/ 22 h 87"/>
                  <a:gd name="T18" fmla="*/ 27 w 127"/>
                  <a:gd name="T19" fmla="*/ 16 h 87"/>
                  <a:gd name="T20" fmla="*/ 32 w 127"/>
                  <a:gd name="T21" fmla="*/ 9 h 87"/>
                  <a:gd name="T22" fmla="*/ 28 w 127"/>
                  <a:gd name="T23" fmla="*/ 7 h 87"/>
                  <a:gd name="T24" fmla="*/ 26 w 127"/>
                  <a:gd name="T25" fmla="*/ 3 h 87"/>
                  <a:gd name="T26" fmla="*/ 26 w 127"/>
                  <a:gd name="T27" fmla="*/ 0 h 87"/>
                  <a:gd name="T28" fmla="*/ 16 w 127"/>
                  <a:gd name="T29" fmla="*/ 3 h 87"/>
                  <a:gd name="T30" fmla="*/ 15 w 127"/>
                  <a:gd name="T31" fmla="*/ 7 h 87"/>
                  <a:gd name="T32" fmla="*/ 12 w 127"/>
                  <a:gd name="T33" fmla="*/ 9 h 87"/>
                  <a:gd name="T34" fmla="*/ 6 w 127"/>
                  <a:gd name="T35" fmla="*/ 10 h 87"/>
                  <a:gd name="T36" fmla="*/ 2 w 127"/>
                  <a:gd name="T37" fmla="*/ 6 h 87"/>
                  <a:gd name="T38" fmla="*/ 0 w 127"/>
                  <a:gd name="T39" fmla="*/ 7 h 87"/>
                  <a:gd name="T40" fmla="*/ 0 w 127"/>
                  <a:gd name="T41" fmla="*/ 7 h 8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87"/>
                  <a:gd name="T65" fmla="*/ 127 w 127"/>
                  <a:gd name="T66" fmla="*/ 87 h 8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87">
                    <a:moveTo>
                      <a:pt x="0" y="25"/>
                    </a:moveTo>
                    <a:lnTo>
                      <a:pt x="13" y="85"/>
                    </a:lnTo>
                    <a:lnTo>
                      <a:pt x="27" y="87"/>
                    </a:lnTo>
                    <a:lnTo>
                      <a:pt x="32" y="70"/>
                    </a:lnTo>
                    <a:lnTo>
                      <a:pt x="48" y="64"/>
                    </a:lnTo>
                    <a:lnTo>
                      <a:pt x="69" y="64"/>
                    </a:lnTo>
                    <a:lnTo>
                      <a:pt x="78" y="72"/>
                    </a:lnTo>
                    <a:lnTo>
                      <a:pt x="82" y="85"/>
                    </a:lnTo>
                    <a:lnTo>
                      <a:pt x="108" y="85"/>
                    </a:lnTo>
                    <a:lnTo>
                      <a:pt x="108" y="64"/>
                    </a:lnTo>
                    <a:lnTo>
                      <a:pt x="127" y="36"/>
                    </a:lnTo>
                    <a:lnTo>
                      <a:pt x="112" y="28"/>
                    </a:lnTo>
                    <a:lnTo>
                      <a:pt x="103" y="11"/>
                    </a:lnTo>
                    <a:lnTo>
                      <a:pt x="103" y="0"/>
                    </a:lnTo>
                    <a:lnTo>
                      <a:pt x="63" y="11"/>
                    </a:lnTo>
                    <a:lnTo>
                      <a:pt x="59" y="26"/>
                    </a:lnTo>
                    <a:lnTo>
                      <a:pt x="48" y="36"/>
                    </a:lnTo>
                    <a:lnTo>
                      <a:pt x="21" y="38"/>
                    </a:lnTo>
                    <a:lnTo>
                      <a:pt x="6" y="2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1" name="Freeform 257"/>
              <p:cNvSpPr>
                <a:spLocks/>
              </p:cNvSpPr>
              <p:nvPr/>
            </p:nvSpPr>
            <p:spPr bwMode="auto">
              <a:xfrm>
                <a:off x="4287" y="2177"/>
                <a:ext cx="67" cy="46"/>
              </a:xfrm>
              <a:custGeom>
                <a:avLst/>
                <a:gdLst>
                  <a:gd name="T0" fmla="*/ 29 w 135"/>
                  <a:gd name="T1" fmla="*/ 0 h 91"/>
                  <a:gd name="T2" fmla="*/ 23 w 135"/>
                  <a:gd name="T3" fmla="*/ 6 h 91"/>
                  <a:gd name="T4" fmla="*/ 25 w 135"/>
                  <a:gd name="T5" fmla="*/ 12 h 91"/>
                  <a:gd name="T6" fmla="*/ 17 w 135"/>
                  <a:gd name="T7" fmla="*/ 13 h 91"/>
                  <a:gd name="T8" fmla="*/ 16 w 135"/>
                  <a:gd name="T9" fmla="*/ 16 h 91"/>
                  <a:gd name="T10" fmla="*/ 14 w 135"/>
                  <a:gd name="T11" fmla="*/ 18 h 91"/>
                  <a:gd name="T12" fmla="*/ 10 w 135"/>
                  <a:gd name="T13" fmla="*/ 20 h 91"/>
                  <a:gd name="T14" fmla="*/ 7 w 135"/>
                  <a:gd name="T15" fmla="*/ 19 h 91"/>
                  <a:gd name="T16" fmla="*/ 3 w 135"/>
                  <a:gd name="T17" fmla="*/ 17 h 91"/>
                  <a:gd name="T18" fmla="*/ 2 w 135"/>
                  <a:gd name="T19" fmla="*/ 13 h 91"/>
                  <a:gd name="T20" fmla="*/ 0 w 135"/>
                  <a:gd name="T21" fmla="*/ 12 h 91"/>
                  <a:gd name="T22" fmla="*/ 2 w 135"/>
                  <a:gd name="T23" fmla="*/ 23 h 91"/>
                  <a:gd name="T24" fmla="*/ 30 w 135"/>
                  <a:gd name="T25" fmla="*/ 20 h 91"/>
                  <a:gd name="T26" fmla="*/ 33 w 135"/>
                  <a:gd name="T27" fmla="*/ 15 h 91"/>
                  <a:gd name="T28" fmla="*/ 31 w 135"/>
                  <a:gd name="T29" fmla="*/ 14 h 91"/>
                  <a:gd name="T30" fmla="*/ 30 w 135"/>
                  <a:gd name="T31" fmla="*/ 11 h 91"/>
                  <a:gd name="T32" fmla="*/ 30 w 135"/>
                  <a:gd name="T33" fmla="*/ 6 h 91"/>
                  <a:gd name="T34" fmla="*/ 32 w 135"/>
                  <a:gd name="T35" fmla="*/ 3 h 91"/>
                  <a:gd name="T36" fmla="*/ 29 w 135"/>
                  <a:gd name="T37" fmla="*/ 0 h 91"/>
                  <a:gd name="T38" fmla="*/ 29 w 135"/>
                  <a:gd name="T39" fmla="*/ 0 h 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5"/>
                  <a:gd name="T61" fmla="*/ 0 h 91"/>
                  <a:gd name="T62" fmla="*/ 135 w 135"/>
                  <a:gd name="T63" fmla="*/ 91 h 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5" h="91">
                    <a:moveTo>
                      <a:pt x="116" y="0"/>
                    </a:moveTo>
                    <a:lnTo>
                      <a:pt x="95" y="24"/>
                    </a:lnTo>
                    <a:lnTo>
                      <a:pt x="101" y="45"/>
                    </a:lnTo>
                    <a:lnTo>
                      <a:pt x="69" y="49"/>
                    </a:lnTo>
                    <a:lnTo>
                      <a:pt x="67" y="62"/>
                    </a:lnTo>
                    <a:lnTo>
                      <a:pt x="57" y="70"/>
                    </a:lnTo>
                    <a:lnTo>
                      <a:pt x="40" y="77"/>
                    </a:lnTo>
                    <a:lnTo>
                      <a:pt x="29" y="74"/>
                    </a:lnTo>
                    <a:lnTo>
                      <a:pt x="12" y="66"/>
                    </a:lnTo>
                    <a:lnTo>
                      <a:pt x="10" y="49"/>
                    </a:lnTo>
                    <a:lnTo>
                      <a:pt x="0" y="45"/>
                    </a:lnTo>
                    <a:lnTo>
                      <a:pt x="8" y="91"/>
                    </a:lnTo>
                    <a:lnTo>
                      <a:pt x="122" y="79"/>
                    </a:lnTo>
                    <a:lnTo>
                      <a:pt x="135" y="60"/>
                    </a:lnTo>
                    <a:lnTo>
                      <a:pt x="126" y="55"/>
                    </a:lnTo>
                    <a:lnTo>
                      <a:pt x="120" y="41"/>
                    </a:lnTo>
                    <a:lnTo>
                      <a:pt x="120" y="22"/>
                    </a:lnTo>
                    <a:lnTo>
                      <a:pt x="131" y="1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" name="Freeform 258"/>
              <p:cNvSpPr>
                <a:spLocks/>
              </p:cNvSpPr>
              <p:nvPr/>
            </p:nvSpPr>
            <p:spPr bwMode="auto">
              <a:xfrm>
                <a:off x="4347" y="2155"/>
                <a:ext cx="63" cy="47"/>
              </a:xfrm>
              <a:custGeom>
                <a:avLst/>
                <a:gdLst>
                  <a:gd name="T0" fmla="*/ 7 w 125"/>
                  <a:gd name="T1" fmla="*/ 1 h 93"/>
                  <a:gd name="T2" fmla="*/ 7 w 125"/>
                  <a:gd name="T3" fmla="*/ 5 h 93"/>
                  <a:gd name="T4" fmla="*/ 5 w 125"/>
                  <a:gd name="T5" fmla="*/ 7 h 93"/>
                  <a:gd name="T6" fmla="*/ 3 w 125"/>
                  <a:gd name="T7" fmla="*/ 9 h 93"/>
                  <a:gd name="T8" fmla="*/ 0 w 125"/>
                  <a:gd name="T9" fmla="*/ 10 h 93"/>
                  <a:gd name="T10" fmla="*/ 4 w 125"/>
                  <a:gd name="T11" fmla="*/ 14 h 93"/>
                  <a:gd name="T12" fmla="*/ 8 w 125"/>
                  <a:gd name="T13" fmla="*/ 13 h 93"/>
                  <a:gd name="T14" fmla="*/ 11 w 125"/>
                  <a:gd name="T15" fmla="*/ 14 h 93"/>
                  <a:gd name="T16" fmla="*/ 14 w 125"/>
                  <a:gd name="T17" fmla="*/ 16 h 93"/>
                  <a:gd name="T18" fmla="*/ 14 w 125"/>
                  <a:gd name="T19" fmla="*/ 20 h 93"/>
                  <a:gd name="T20" fmla="*/ 17 w 125"/>
                  <a:gd name="T21" fmla="*/ 24 h 93"/>
                  <a:gd name="T22" fmla="*/ 25 w 125"/>
                  <a:gd name="T23" fmla="*/ 16 h 93"/>
                  <a:gd name="T24" fmla="*/ 27 w 125"/>
                  <a:gd name="T25" fmla="*/ 13 h 93"/>
                  <a:gd name="T26" fmla="*/ 30 w 125"/>
                  <a:gd name="T27" fmla="*/ 11 h 93"/>
                  <a:gd name="T28" fmla="*/ 32 w 125"/>
                  <a:gd name="T29" fmla="*/ 11 h 93"/>
                  <a:gd name="T30" fmla="*/ 24 w 125"/>
                  <a:gd name="T31" fmla="*/ 2 h 93"/>
                  <a:gd name="T32" fmla="*/ 14 w 125"/>
                  <a:gd name="T33" fmla="*/ 7 h 93"/>
                  <a:gd name="T34" fmla="*/ 8 w 125"/>
                  <a:gd name="T35" fmla="*/ 0 h 93"/>
                  <a:gd name="T36" fmla="*/ 7 w 125"/>
                  <a:gd name="T37" fmla="*/ 1 h 93"/>
                  <a:gd name="T38" fmla="*/ 7 w 125"/>
                  <a:gd name="T39" fmla="*/ 1 h 9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5"/>
                  <a:gd name="T61" fmla="*/ 0 h 93"/>
                  <a:gd name="T62" fmla="*/ 125 w 125"/>
                  <a:gd name="T63" fmla="*/ 93 h 9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5" h="93">
                    <a:moveTo>
                      <a:pt x="27" y="2"/>
                    </a:moveTo>
                    <a:lnTo>
                      <a:pt x="28" y="17"/>
                    </a:lnTo>
                    <a:lnTo>
                      <a:pt x="19" y="28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15" y="55"/>
                    </a:lnTo>
                    <a:lnTo>
                      <a:pt x="30" y="51"/>
                    </a:lnTo>
                    <a:lnTo>
                      <a:pt x="44" y="53"/>
                    </a:lnTo>
                    <a:lnTo>
                      <a:pt x="55" y="64"/>
                    </a:lnTo>
                    <a:lnTo>
                      <a:pt x="55" y="80"/>
                    </a:lnTo>
                    <a:lnTo>
                      <a:pt x="66" y="93"/>
                    </a:lnTo>
                    <a:lnTo>
                      <a:pt x="99" y="64"/>
                    </a:lnTo>
                    <a:lnTo>
                      <a:pt x="106" y="51"/>
                    </a:lnTo>
                    <a:lnTo>
                      <a:pt x="118" y="44"/>
                    </a:lnTo>
                    <a:lnTo>
                      <a:pt x="125" y="44"/>
                    </a:lnTo>
                    <a:lnTo>
                      <a:pt x="95" y="7"/>
                    </a:lnTo>
                    <a:lnTo>
                      <a:pt x="55" y="26"/>
                    </a:lnTo>
                    <a:lnTo>
                      <a:pt x="32" y="0"/>
                    </a:ln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" name="Freeform 259"/>
              <p:cNvSpPr>
                <a:spLocks/>
              </p:cNvSpPr>
              <p:nvPr/>
            </p:nvSpPr>
            <p:spPr bwMode="auto">
              <a:xfrm>
                <a:off x="4398" y="2148"/>
                <a:ext cx="33" cy="62"/>
              </a:xfrm>
              <a:custGeom>
                <a:avLst/>
                <a:gdLst>
                  <a:gd name="T0" fmla="*/ 0 w 66"/>
                  <a:gd name="T1" fmla="*/ 6 h 123"/>
                  <a:gd name="T2" fmla="*/ 8 w 66"/>
                  <a:gd name="T3" fmla="*/ 15 h 123"/>
                  <a:gd name="T4" fmla="*/ 11 w 66"/>
                  <a:gd name="T5" fmla="*/ 17 h 123"/>
                  <a:gd name="T6" fmla="*/ 12 w 66"/>
                  <a:gd name="T7" fmla="*/ 19 h 123"/>
                  <a:gd name="T8" fmla="*/ 13 w 66"/>
                  <a:gd name="T9" fmla="*/ 22 h 123"/>
                  <a:gd name="T10" fmla="*/ 13 w 66"/>
                  <a:gd name="T11" fmla="*/ 25 h 123"/>
                  <a:gd name="T12" fmla="*/ 12 w 66"/>
                  <a:gd name="T13" fmla="*/ 27 h 123"/>
                  <a:gd name="T14" fmla="*/ 9 w 66"/>
                  <a:gd name="T15" fmla="*/ 28 h 123"/>
                  <a:gd name="T16" fmla="*/ 6 w 66"/>
                  <a:gd name="T17" fmla="*/ 29 h 123"/>
                  <a:gd name="T18" fmla="*/ 7 w 66"/>
                  <a:gd name="T19" fmla="*/ 31 h 123"/>
                  <a:gd name="T20" fmla="*/ 17 w 66"/>
                  <a:gd name="T21" fmla="*/ 31 h 123"/>
                  <a:gd name="T22" fmla="*/ 17 w 66"/>
                  <a:gd name="T23" fmla="*/ 24 h 123"/>
                  <a:gd name="T24" fmla="*/ 14 w 66"/>
                  <a:gd name="T25" fmla="*/ 12 h 123"/>
                  <a:gd name="T26" fmla="*/ 12 w 66"/>
                  <a:gd name="T27" fmla="*/ 0 h 123"/>
                  <a:gd name="T28" fmla="*/ 0 w 66"/>
                  <a:gd name="T29" fmla="*/ 6 h 123"/>
                  <a:gd name="T30" fmla="*/ 0 w 66"/>
                  <a:gd name="T31" fmla="*/ 6 h 1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123"/>
                  <a:gd name="T50" fmla="*/ 66 w 66"/>
                  <a:gd name="T51" fmla="*/ 123 h 1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123">
                    <a:moveTo>
                      <a:pt x="0" y="22"/>
                    </a:moveTo>
                    <a:lnTo>
                      <a:pt x="34" y="59"/>
                    </a:lnTo>
                    <a:lnTo>
                      <a:pt x="45" y="66"/>
                    </a:lnTo>
                    <a:lnTo>
                      <a:pt x="51" y="76"/>
                    </a:lnTo>
                    <a:lnTo>
                      <a:pt x="55" y="85"/>
                    </a:lnTo>
                    <a:lnTo>
                      <a:pt x="53" y="97"/>
                    </a:lnTo>
                    <a:lnTo>
                      <a:pt x="49" y="106"/>
                    </a:lnTo>
                    <a:lnTo>
                      <a:pt x="38" y="112"/>
                    </a:lnTo>
                    <a:lnTo>
                      <a:pt x="26" y="114"/>
                    </a:lnTo>
                    <a:lnTo>
                      <a:pt x="30" y="123"/>
                    </a:lnTo>
                    <a:lnTo>
                      <a:pt x="66" y="121"/>
                    </a:lnTo>
                    <a:lnTo>
                      <a:pt x="66" y="95"/>
                    </a:lnTo>
                    <a:lnTo>
                      <a:pt x="57" y="45"/>
                    </a:lnTo>
                    <a:lnTo>
                      <a:pt x="5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" name="Freeform 260"/>
              <p:cNvSpPr>
                <a:spLocks/>
              </p:cNvSpPr>
              <p:nvPr/>
            </p:nvSpPr>
            <p:spPr bwMode="auto">
              <a:xfrm>
                <a:off x="4354" y="2192"/>
                <a:ext cx="56" cy="25"/>
              </a:xfrm>
              <a:custGeom>
                <a:avLst/>
                <a:gdLst>
                  <a:gd name="T0" fmla="*/ 21 w 112"/>
                  <a:gd name="T1" fmla="*/ 0 h 51"/>
                  <a:gd name="T2" fmla="*/ 22 w 112"/>
                  <a:gd name="T3" fmla="*/ 2 h 51"/>
                  <a:gd name="T4" fmla="*/ 24 w 112"/>
                  <a:gd name="T5" fmla="*/ 4 h 51"/>
                  <a:gd name="T6" fmla="*/ 26 w 112"/>
                  <a:gd name="T7" fmla="*/ 6 h 51"/>
                  <a:gd name="T8" fmla="*/ 28 w 112"/>
                  <a:gd name="T9" fmla="*/ 7 h 51"/>
                  <a:gd name="T10" fmla="*/ 28 w 112"/>
                  <a:gd name="T11" fmla="*/ 9 h 51"/>
                  <a:gd name="T12" fmla="*/ 0 w 112"/>
                  <a:gd name="T13" fmla="*/ 12 h 51"/>
                  <a:gd name="T14" fmla="*/ 2 w 112"/>
                  <a:gd name="T15" fmla="*/ 9 h 51"/>
                  <a:gd name="T16" fmla="*/ 5 w 112"/>
                  <a:gd name="T17" fmla="*/ 8 h 51"/>
                  <a:gd name="T18" fmla="*/ 7 w 112"/>
                  <a:gd name="T19" fmla="*/ 7 h 51"/>
                  <a:gd name="T20" fmla="*/ 9 w 112"/>
                  <a:gd name="T21" fmla="*/ 6 h 51"/>
                  <a:gd name="T22" fmla="*/ 11 w 112"/>
                  <a:gd name="T23" fmla="*/ 3 h 51"/>
                  <a:gd name="T24" fmla="*/ 12 w 112"/>
                  <a:gd name="T25" fmla="*/ 6 h 51"/>
                  <a:gd name="T26" fmla="*/ 14 w 112"/>
                  <a:gd name="T27" fmla="*/ 6 h 51"/>
                  <a:gd name="T28" fmla="*/ 21 w 112"/>
                  <a:gd name="T29" fmla="*/ 0 h 51"/>
                  <a:gd name="T30" fmla="*/ 21 w 112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2"/>
                  <a:gd name="T49" fmla="*/ 0 h 51"/>
                  <a:gd name="T50" fmla="*/ 112 w 112"/>
                  <a:gd name="T51" fmla="*/ 51 h 5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2" h="51">
                    <a:moveTo>
                      <a:pt x="84" y="0"/>
                    </a:moveTo>
                    <a:lnTo>
                      <a:pt x="88" y="8"/>
                    </a:lnTo>
                    <a:lnTo>
                      <a:pt x="93" y="19"/>
                    </a:lnTo>
                    <a:lnTo>
                      <a:pt x="103" y="27"/>
                    </a:lnTo>
                    <a:lnTo>
                      <a:pt x="112" y="29"/>
                    </a:lnTo>
                    <a:lnTo>
                      <a:pt x="112" y="38"/>
                    </a:lnTo>
                    <a:lnTo>
                      <a:pt x="0" y="51"/>
                    </a:lnTo>
                    <a:lnTo>
                      <a:pt x="6" y="36"/>
                    </a:lnTo>
                    <a:lnTo>
                      <a:pt x="19" y="34"/>
                    </a:lnTo>
                    <a:lnTo>
                      <a:pt x="31" y="30"/>
                    </a:lnTo>
                    <a:lnTo>
                      <a:pt x="36" y="27"/>
                    </a:lnTo>
                    <a:lnTo>
                      <a:pt x="42" y="15"/>
                    </a:lnTo>
                    <a:lnTo>
                      <a:pt x="48" y="27"/>
                    </a:lnTo>
                    <a:lnTo>
                      <a:pt x="59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5" name="Freeform 261"/>
              <p:cNvSpPr>
                <a:spLocks/>
              </p:cNvSpPr>
              <p:nvPr/>
            </p:nvSpPr>
            <p:spPr bwMode="auto">
              <a:xfrm>
                <a:off x="4289" y="2111"/>
                <a:ext cx="63" cy="46"/>
              </a:xfrm>
              <a:custGeom>
                <a:avLst/>
                <a:gdLst>
                  <a:gd name="T0" fmla="*/ 22 w 127"/>
                  <a:gd name="T1" fmla="*/ 20 h 93"/>
                  <a:gd name="T2" fmla="*/ 23 w 127"/>
                  <a:gd name="T3" fmla="*/ 18 h 93"/>
                  <a:gd name="T4" fmla="*/ 26 w 127"/>
                  <a:gd name="T5" fmla="*/ 17 h 93"/>
                  <a:gd name="T6" fmla="*/ 29 w 127"/>
                  <a:gd name="T7" fmla="*/ 17 h 93"/>
                  <a:gd name="T8" fmla="*/ 31 w 127"/>
                  <a:gd name="T9" fmla="*/ 17 h 93"/>
                  <a:gd name="T10" fmla="*/ 12 w 127"/>
                  <a:gd name="T11" fmla="*/ 0 h 93"/>
                  <a:gd name="T12" fmla="*/ 10 w 127"/>
                  <a:gd name="T13" fmla="*/ 5 h 93"/>
                  <a:gd name="T14" fmla="*/ 5 w 127"/>
                  <a:gd name="T15" fmla="*/ 6 h 93"/>
                  <a:gd name="T16" fmla="*/ 3 w 127"/>
                  <a:gd name="T17" fmla="*/ 8 h 93"/>
                  <a:gd name="T18" fmla="*/ 0 w 127"/>
                  <a:gd name="T19" fmla="*/ 9 h 93"/>
                  <a:gd name="T20" fmla="*/ 1 w 127"/>
                  <a:gd name="T21" fmla="*/ 17 h 93"/>
                  <a:gd name="T22" fmla="*/ 4 w 127"/>
                  <a:gd name="T23" fmla="*/ 17 h 93"/>
                  <a:gd name="T24" fmla="*/ 7 w 127"/>
                  <a:gd name="T25" fmla="*/ 17 h 93"/>
                  <a:gd name="T26" fmla="*/ 9 w 127"/>
                  <a:gd name="T27" fmla="*/ 19 h 93"/>
                  <a:gd name="T28" fmla="*/ 11 w 127"/>
                  <a:gd name="T29" fmla="*/ 20 h 93"/>
                  <a:gd name="T30" fmla="*/ 11 w 127"/>
                  <a:gd name="T31" fmla="*/ 23 h 93"/>
                  <a:gd name="T32" fmla="*/ 22 w 127"/>
                  <a:gd name="T33" fmla="*/ 20 h 93"/>
                  <a:gd name="T34" fmla="*/ 22 w 127"/>
                  <a:gd name="T35" fmla="*/ 20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7"/>
                  <a:gd name="T55" fmla="*/ 0 h 93"/>
                  <a:gd name="T56" fmla="*/ 127 w 127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7" h="93">
                    <a:moveTo>
                      <a:pt x="88" y="83"/>
                    </a:moveTo>
                    <a:lnTo>
                      <a:pt x="95" y="74"/>
                    </a:lnTo>
                    <a:lnTo>
                      <a:pt x="107" y="68"/>
                    </a:lnTo>
                    <a:lnTo>
                      <a:pt x="118" y="68"/>
                    </a:lnTo>
                    <a:lnTo>
                      <a:pt x="127" y="70"/>
                    </a:lnTo>
                    <a:lnTo>
                      <a:pt x="51" y="0"/>
                    </a:lnTo>
                    <a:lnTo>
                      <a:pt x="40" y="22"/>
                    </a:lnTo>
                    <a:lnTo>
                      <a:pt x="21" y="26"/>
                    </a:lnTo>
                    <a:lnTo>
                      <a:pt x="13" y="34"/>
                    </a:lnTo>
                    <a:lnTo>
                      <a:pt x="0" y="39"/>
                    </a:lnTo>
                    <a:lnTo>
                      <a:pt x="6" y="70"/>
                    </a:lnTo>
                    <a:lnTo>
                      <a:pt x="17" y="70"/>
                    </a:lnTo>
                    <a:lnTo>
                      <a:pt x="29" y="70"/>
                    </a:lnTo>
                    <a:lnTo>
                      <a:pt x="36" y="77"/>
                    </a:lnTo>
                    <a:lnTo>
                      <a:pt x="44" y="83"/>
                    </a:lnTo>
                    <a:lnTo>
                      <a:pt x="46" y="93"/>
                    </a:lnTo>
                    <a:lnTo>
                      <a:pt x="88" y="8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6" name="Freeform 262"/>
              <p:cNvSpPr>
                <a:spLocks/>
              </p:cNvSpPr>
              <p:nvPr/>
            </p:nvSpPr>
            <p:spPr bwMode="auto">
              <a:xfrm>
                <a:off x="4265" y="2102"/>
                <a:ext cx="25" cy="63"/>
              </a:xfrm>
              <a:custGeom>
                <a:avLst/>
                <a:gdLst>
                  <a:gd name="T0" fmla="*/ 11 w 49"/>
                  <a:gd name="T1" fmla="*/ 15 h 126"/>
                  <a:gd name="T2" fmla="*/ 13 w 49"/>
                  <a:gd name="T3" fmla="*/ 22 h 126"/>
                  <a:gd name="T4" fmla="*/ 10 w 49"/>
                  <a:gd name="T5" fmla="*/ 24 h 126"/>
                  <a:gd name="T6" fmla="*/ 9 w 49"/>
                  <a:gd name="T7" fmla="*/ 25 h 126"/>
                  <a:gd name="T8" fmla="*/ 8 w 49"/>
                  <a:gd name="T9" fmla="*/ 28 h 126"/>
                  <a:gd name="T10" fmla="*/ 9 w 49"/>
                  <a:gd name="T11" fmla="*/ 31 h 126"/>
                  <a:gd name="T12" fmla="*/ 7 w 49"/>
                  <a:gd name="T13" fmla="*/ 32 h 126"/>
                  <a:gd name="T14" fmla="*/ 0 w 49"/>
                  <a:gd name="T15" fmla="*/ 6 h 126"/>
                  <a:gd name="T16" fmla="*/ 1 w 49"/>
                  <a:gd name="T17" fmla="*/ 1 h 126"/>
                  <a:gd name="T18" fmla="*/ 7 w 49"/>
                  <a:gd name="T19" fmla="*/ 0 h 126"/>
                  <a:gd name="T20" fmla="*/ 6 w 49"/>
                  <a:gd name="T21" fmla="*/ 2 h 126"/>
                  <a:gd name="T22" fmla="*/ 5 w 49"/>
                  <a:gd name="T23" fmla="*/ 5 h 126"/>
                  <a:gd name="T24" fmla="*/ 5 w 49"/>
                  <a:gd name="T25" fmla="*/ 9 h 126"/>
                  <a:gd name="T26" fmla="*/ 5 w 49"/>
                  <a:gd name="T27" fmla="*/ 12 h 126"/>
                  <a:gd name="T28" fmla="*/ 8 w 49"/>
                  <a:gd name="T29" fmla="*/ 14 h 126"/>
                  <a:gd name="T30" fmla="*/ 11 w 49"/>
                  <a:gd name="T31" fmla="*/ 15 h 126"/>
                  <a:gd name="T32" fmla="*/ 11 w 49"/>
                  <a:gd name="T33" fmla="*/ 15 h 1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126"/>
                  <a:gd name="T53" fmla="*/ 49 w 49"/>
                  <a:gd name="T54" fmla="*/ 126 h 1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126">
                    <a:moveTo>
                      <a:pt x="41" y="57"/>
                    </a:moveTo>
                    <a:lnTo>
                      <a:pt x="49" y="88"/>
                    </a:lnTo>
                    <a:lnTo>
                      <a:pt x="40" y="94"/>
                    </a:lnTo>
                    <a:lnTo>
                      <a:pt x="34" y="99"/>
                    </a:lnTo>
                    <a:lnTo>
                      <a:pt x="32" y="109"/>
                    </a:lnTo>
                    <a:lnTo>
                      <a:pt x="34" y="124"/>
                    </a:lnTo>
                    <a:lnTo>
                      <a:pt x="26" y="126"/>
                    </a:lnTo>
                    <a:lnTo>
                      <a:pt x="0" y="23"/>
                    </a:lnTo>
                    <a:lnTo>
                      <a:pt x="3" y="2"/>
                    </a:lnTo>
                    <a:lnTo>
                      <a:pt x="26" y="0"/>
                    </a:lnTo>
                    <a:lnTo>
                      <a:pt x="22" y="8"/>
                    </a:lnTo>
                    <a:lnTo>
                      <a:pt x="17" y="18"/>
                    </a:lnTo>
                    <a:lnTo>
                      <a:pt x="17" y="33"/>
                    </a:lnTo>
                    <a:lnTo>
                      <a:pt x="20" y="46"/>
                    </a:lnTo>
                    <a:lnTo>
                      <a:pt x="30" y="54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7" name="Freeform 263"/>
              <p:cNvSpPr>
                <a:spLocks/>
              </p:cNvSpPr>
              <p:nvPr/>
            </p:nvSpPr>
            <p:spPr bwMode="auto">
              <a:xfrm>
                <a:off x="4255" y="2066"/>
                <a:ext cx="56" cy="53"/>
              </a:xfrm>
              <a:custGeom>
                <a:avLst/>
                <a:gdLst>
                  <a:gd name="T0" fmla="*/ 23 w 112"/>
                  <a:gd name="T1" fmla="*/ 26 h 107"/>
                  <a:gd name="T2" fmla="*/ 27 w 112"/>
                  <a:gd name="T3" fmla="*/ 25 h 107"/>
                  <a:gd name="T4" fmla="*/ 28 w 112"/>
                  <a:gd name="T5" fmla="*/ 20 h 107"/>
                  <a:gd name="T6" fmla="*/ 15 w 112"/>
                  <a:gd name="T7" fmla="*/ 10 h 107"/>
                  <a:gd name="T8" fmla="*/ 0 w 112"/>
                  <a:gd name="T9" fmla="*/ 0 h 107"/>
                  <a:gd name="T10" fmla="*/ 5 w 112"/>
                  <a:gd name="T11" fmla="*/ 16 h 107"/>
                  <a:gd name="T12" fmla="*/ 14 w 112"/>
                  <a:gd name="T13" fmla="*/ 17 h 107"/>
                  <a:gd name="T14" fmla="*/ 14 w 112"/>
                  <a:gd name="T15" fmla="*/ 18 h 107"/>
                  <a:gd name="T16" fmla="*/ 15 w 112"/>
                  <a:gd name="T17" fmla="*/ 18 h 107"/>
                  <a:gd name="T18" fmla="*/ 18 w 112"/>
                  <a:gd name="T19" fmla="*/ 18 h 107"/>
                  <a:gd name="T20" fmla="*/ 21 w 112"/>
                  <a:gd name="T21" fmla="*/ 20 h 107"/>
                  <a:gd name="T22" fmla="*/ 23 w 112"/>
                  <a:gd name="T23" fmla="*/ 22 h 107"/>
                  <a:gd name="T24" fmla="*/ 23 w 112"/>
                  <a:gd name="T25" fmla="*/ 24 h 107"/>
                  <a:gd name="T26" fmla="*/ 23 w 112"/>
                  <a:gd name="T27" fmla="*/ 26 h 107"/>
                  <a:gd name="T28" fmla="*/ 23 w 112"/>
                  <a:gd name="T29" fmla="*/ 26 h 10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2"/>
                  <a:gd name="T46" fmla="*/ 0 h 107"/>
                  <a:gd name="T47" fmla="*/ 112 w 112"/>
                  <a:gd name="T48" fmla="*/ 107 h 10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2" h="107">
                    <a:moveTo>
                      <a:pt x="91" y="107"/>
                    </a:moveTo>
                    <a:lnTo>
                      <a:pt x="106" y="103"/>
                    </a:lnTo>
                    <a:lnTo>
                      <a:pt x="112" y="82"/>
                    </a:lnTo>
                    <a:lnTo>
                      <a:pt x="60" y="42"/>
                    </a:lnTo>
                    <a:lnTo>
                      <a:pt x="0" y="0"/>
                    </a:lnTo>
                    <a:lnTo>
                      <a:pt x="17" y="65"/>
                    </a:lnTo>
                    <a:lnTo>
                      <a:pt x="53" y="69"/>
                    </a:lnTo>
                    <a:lnTo>
                      <a:pt x="53" y="74"/>
                    </a:lnTo>
                    <a:lnTo>
                      <a:pt x="60" y="74"/>
                    </a:lnTo>
                    <a:lnTo>
                      <a:pt x="72" y="74"/>
                    </a:lnTo>
                    <a:lnTo>
                      <a:pt x="83" y="80"/>
                    </a:lnTo>
                    <a:lnTo>
                      <a:pt x="91" y="88"/>
                    </a:lnTo>
                    <a:lnTo>
                      <a:pt x="91" y="97"/>
                    </a:lnTo>
                    <a:lnTo>
                      <a:pt x="91" y="10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8" name="Freeform 264"/>
              <p:cNvSpPr>
                <a:spLocks/>
              </p:cNvSpPr>
              <p:nvPr/>
            </p:nvSpPr>
            <p:spPr bwMode="auto">
              <a:xfrm>
                <a:off x="4283" y="2161"/>
                <a:ext cx="56" cy="32"/>
              </a:xfrm>
              <a:custGeom>
                <a:avLst/>
                <a:gdLst>
                  <a:gd name="T0" fmla="*/ 0 w 112"/>
                  <a:gd name="T1" fmla="*/ 6 h 65"/>
                  <a:gd name="T2" fmla="*/ 3 w 112"/>
                  <a:gd name="T3" fmla="*/ 16 h 65"/>
                  <a:gd name="T4" fmla="*/ 5 w 112"/>
                  <a:gd name="T5" fmla="*/ 13 h 65"/>
                  <a:gd name="T6" fmla="*/ 9 w 112"/>
                  <a:gd name="T7" fmla="*/ 11 h 65"/>
                  <a:gd name="T8" fmla="*/ 14 w 112"/>
                  <a:gd name="T9" fmla="*/ 11 h 65"/>
                  <a:gd name="T10" fmla="*/ 17 w 112"/>
                  <a:gd name="T11" fmla="*/ 11 h 65"/>
                  <a:gd name="T12" fmla="*/ 20 w 112"/>
                  <a:gd name="T13" fmla="*/ 16 h 65"/>
                  <a:gd name="T14" fmla="*/ 22 w 112"/>
                  <a:gd name="T15" fmla="*/ 16 h 65"/>
                  <a:gd name="T16" fmla="*/ 24 w 112"/>
                  <a:gd name="T17" fmla="*/ 12 h 65"/>
                  <a:gd name="T18" fmla="*/ 28 w 112"/>
                  <a:gd name="T19" fmla="*/ 7 h 65"/>
                  <a:gd name="T20" fmla="*/ 24 w 112"/>
                  <a:gd name="T21" fmla="*/ 4 h 65"/>
                  <a:gd name="T22" fmla="*/ 22 w 112"/>
                  <a:gd name="T23" fmla="*/ 0 h 65"/>
                  <a:gd name="T24" fmla="*/ 16 w 112"/>
                  <a:gd name="T25" fmla="*/ 2 h 65"/>
                  <a:gd name="T26" fmla="*/ 14 w 112"/>
                  <a:gd name="T27" fmla="*/ 6 h 65"/>
                  <a:gd name="T28" fmla="*/ 10 w 112"/>
                  <a:gd name="T29" fmla="*/ 8 h 65"/>
                  <a:gd name="T30" fmla="*/ 5 w 112"/>
                  <a:gd name="T31" fmla="*/ 8 h 65"/>
                  <a:gd name="T32" fmla="*/ 0 w 112"/>
                  <a:gd name="T33" fmla="*/ 6 h 65"/>
                  <a:gd name="T34" fmla="*/ 0 w 112"/>
                  <a:gd name="T35" fmla="*/ 6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2"/>
                  <a:gd name="T55" fmla="*/ 0 h 65"/>
                  <a:gd name="T56" fmla="*/ 112 w 112"/>
                  <a:gd name="T57" fmla="*/ 65 h 6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2" h="65">
                    <a:moveTo>
                      <a:pt x="0" y="25"/>
                    </a:moveTo>
                    <a:lnTo>
                      <a:pt x="9" y="65"/>
                    </a:lnTo>
                    <a:lnTo>
                      <a:pt x="19" y="55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68" y="46"/>
                    </a:lnTo>
                    <a:lnTo>
                      <a:pt x="80" y="65"/>
                    </a:lnTo>
                    <a:lnTo>
                      <a:pt x="87" y="65"/>
                    </a:lnTo>
                    <a:lnTo>
                      <a:pt x="93" y="50"/>
                    </a:lnTo>
                    <a:lnTo>
                      <a:pt x="112" y="29"/>
                    </a:lnTo>
                    <a:lnTo>
                      <a:pt x="93" y="17"/>
                    </a:lnTo>
                    <a:lnTo>
                      <a:pt x="87" y="0"/>
                    </a:lnTo>
                    <a:lnTo>
                      <a:pt x="64" y="8"/>
                    </a:lnTo>
                    <a:lnTo>
                      <a:pt x="57" y="25"/>
                    </a:lnTo>
                    <a:lnTo>
                      <a:pt x="38" y="34"/>
                    </a:lnTo>
                    <a:lnTo>
                      <a:pt x="19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9" name="Freeform 265"/>
              <p:cNvSpPr>
                <a:spLocks/>
              </p:cNvSpPr>
              <p:nvPr/>
            </p:nvSpPr>
            <p:spPr bwMode="auto">
              <a:xfrm>
                <a:off x="4354" y="2163"/>
                <a:ext cx="48" cy="33"/>
              </a:xfrm>
              <a:custGeom>
                <a:avLst/>
                <a:gdLst>
                  <a:gd name="T0" fmla="*/ 6 w 95"/>
                  <a:gd name="T1" fmla="*/ 0 h 67"/>
                  <a:gd name="T2" fmla="*/ 5 w 95"/>
                  <a:gd name="T3" fmla="*/ 2 h 67"/>
                  <a:gd name="T4" fmla="*/ 3 w 95"/>
                  <a:gd name="T5" fmla="*/ 4 h 67"/>
                  <a:gd name="T6" fmla="*/ 0 w 95"/>
                  <a:gd name="T7" fmla="*/ 6 h 67"/>
                  <a:gd name="T8" fmla="*/ 1 w 95"/>
                  <a:gd name="T9" fmla="*/ 8 h 67"/>
                  <a:gd name="T10" fmla="*/ 6 w 95"/>
                  <a:gd name="T11" fmla="*/ 7 h 67"/>
                  <a:gd name="T12" fmla="*/ 9 w 95"/>
                  <a:gd name="T13" fmla="*/ 8 h 67"/>
                  <a:gd name="T14" fmla="*/ 12 w 95"/>
                  <a:gd name="T15" fmla="*/ 10 h 67"/>
                  <a:gd name="T16" fmla="*/ 13 w 95"/>
                  <a:gd name="T17" fmla="*/ 11 h 67"/>
                  <a:gd name="T18" fmla="*/ 13 w 95"/>
                  <a:gd name="T19" fmla="*/ 15 h 67"/>
                  <a:gd name="T20" fmla="*/ 15 w 95"/>
                  <a:gd name="T21" fmla="*/ 16 h 67"/>
                  <a:gd name="T22" fmla="*/ 20 w 95"/>
                  <a:gd name="T23" fmla="*/ 11 h 67"/>
                  <a:gd name="T24" fmla="*/ 21 w 95"/>
                  <a:gd name="T25" fmla="*/ 7 h 67"/>
                  <a:gd name="T26" fmla="*/ 24 w 95"/>
                  <a:gd name="T27" fmla="*/ 5 h 67"/>
                  <a:gd name="T28" fmla="*/ 21 w 95"/>
                  <a:gd name="T29" fmla="*/ 0 h 67"/>
                  <a:gd name="T30" fmla="*/ 11 w 95"/>
                  <a:gd name="T31" fmla="*/ 4 h 67"/>
                  <a:gd name="T32" fmla="*/ 6 w 95"/>
                  <a:gd name="T33" fmla="*/ 0 h 67"/>
                  <a:gd name="T34" fmla="*/ 6 w 95"/>
                  <a:gd name="T35" fmla="*/ 0 h 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5"/>
                  <a:gd name="T55" fmla="*/ 0 h 67"/>
                  <a:gd name="T56" fmla="*/ 95 w 95"/>
                  <a:gd name="T57" fmla="*/ 67 h 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5" h="67">
                    <a:moveTo>
                      <a:pt x="21" y="0"/>
                    </a:moveTo>
                    <a:lnTo>
                      <a:pt x="17" y="10"/>
                    </a:lnTo>
                    <a:lnTo>
                      <a:pt x="12" y="19"/>
                    </a:lnTo>
                    <a:lnTo>
                      <a:pt x="0" y="27"/>
                    </a:lnTo>
                    <a:lnTo>
                      <a:pt x="4" y="32"/>
                    </a:lnTo>
                    <a:lnTo>
                      <a:pt x="21" y="29"/>
                    </a:lnTo>
                    <a:lnTo>
                      <a:pt x="36" y="32"/>
                    </a:lnTo>
                    <a:lnTo>
                      <a:pt x="46" y="40"/>
                    </a:lnTo>
                    <a:lnTo>
                      <a:pt x="52" y="46"/>
                    </a:lnTo>
                    <a:lnTo>
                      <a:pt x="52" y="63"/>
                    </a:lnTo>
                    <a:lnTo>
                      <a:pt x="57" y="67"/>
                    </a:lnTo>
                    <a:lnTo>
                      <a:pt x="78" y="46"/>
                    </a:lnTo>
                    <a:lnTo>
                      <a:pt x="84" y="30"/>
                    </a:lnTo>
                    <a:lnTo>
                      <a:pt x="95" y="23"/>
                    </a:lnTo>
                    <a:lnTo>
                      <a:pt x="82" y="2"/>
                    </a:lnTo>
                    <a:lnTo>
                      <a:pt x="42" y="1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0" name="Freeform 266"/>
              <p:cNvSpPr>
                <a:spLocks/>
              </p:cNvSpPr>
              <p:nvPr/>
            </p:nvSpPr>
            <p:spPr bwMode="auto">
              <a:xfrm>
                <a:off x="4404" y="2154"/>
                <a:ext cx="21" cy="28"/>
              </a:xfrm>
              <a:custGeom>
                <a:avLst/>
                <a:gdLst>
                  <a:gd name="T0" fmla="*/ 0 w 44"/>
                  <a:gd name="T1" fmla="*/ 2 h 57"/>
                  <a:gd name="T2" fmla="*/ 6 w 44"/>
                  <a:gd name="T3" fmla="*/ 1 h 57"/>
                  <a:gd name="T4" fmla="*/ 8 w 44"/>
                  <a:gd name="T5" fmla="*/ 0 h 57"/>
                  <a:gd name="T6" fmla="*/ 10 w 44"/>
                  <a:gd name="T7" fmla="*/ 12 h 57"/>
                  <a:gd name="T8" fmla="*/ 10 w 44"/>
                  <a:gd name="T9" fmla="*/ 14 h 57"/>
                  <a:gd name="T10" fmla="*/ 7 w 44"/>
                  <a:gd name="T11" fmla="*/ 12 h 57"/>
                  <a:gd name="T12" fmla="*/ 6 w 44"/>
                  <a:gd name="T13" fmla="*/ 10 h 57"/>
                  <a:gd name="T14" fmla="*/ 2 w 44"/>
                  <a:gd name="T15" fmla="*/ 5 h 57"/>
                  <a:gd name="T16" fmla="*/ 0 w 44"/>
                  <a:gd name="T17" fmla="*/ 2 h 57"/>
                  <a:gd name="T18" fmla="*/ 0 w 44"/>
                  <a:gd name="T19" fmla="*/ 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57"/>
                  <a:gd name="T32" fmla="*/ 44 w 44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57">
                    <a:moveTo>
                      <a:pt x="0" y="11"/>
                    </a:moveTo>
                    <a:lnTo>
                      <a:pt x="25" y="4"/>
                    </a:lnTo>
                    <a:lnTo>
                      <a:pt x="34" y="0"/>
                    </a:lnTo>
                    <a:lnTo>
                      <a:pt x="44" y="48"/>
                    </a:lnTo>
                    <a:lnTo>
                      <a:pt x="42" y="57"/>
                    </a:lnTo>
                    <a:lnTo>
                      <a:pt x="32" y="48"/>
                    </a:lnTo>
                    <a:lnTo>
                      <a:pt x="25" y="40"/>
                    </a:lnTo>
                    <a:lnTo>
                      <a:pt x="10" y="2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1" name="Freeform 267"/>
              <p:cNvSpPr>
                <a:spLocks/>
              </p:cNvSpPr>
              <p:nvPr/>
            </p:nvSpPr>
            <p:spPr bwMode="auto">
              <a:xfrm>
                <a:off x="4416" y="2196"/>
                <a:ext cx="12" cy="11"/>
              </a:xfrm>
              <a:custGeom>
                <a:avLst/>
                <a:gdLst>
                  <a:gd name="T0" fmla="*/ 5 w 25"/>
                  <a:gd name="T1" fmla="*/ 0 h 20"/>
                  <a:gd name="T2" fmla="*/ 4 w 25"/>
                  <a:gd name="T3" fmla="*/ 3 h 20"/>
                  <a:gd name="T4" fmla="*/ 2 w 25"/>
                  <a:gd name="T5" fmla="*/ 6 h 20"/>
                  <a:gd name="T6" fmla="*/ 0 w 25"/>
                  <a:gd name="T7" fmla="*/ 6 h 20"/>
                  <a:gd name="T8" fmla="*/ 6 w 25"/>
                  <a:gd name="T9" fmla="*/ 6 h 20"/>
                  <a:gd name="T10" fmla="*/ 5 w 25"/>
                  <a:gd name="T11" fmla="*/ 0 h 20"/>
                  <a:gd name="T12" fmla="*/ 5 w 25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0"/>
                  <a:gd name="T23" fmla="*/ 25 w 25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0">
                    <a:moveTo>
                      <a:pt x="23" y="0"/>
                    </a:moveTo>
                    <a:lnTo>
                      <a:pt x="17" y="11"/>
                    </a:lnTo>
                    <a:lnTo>
                      <a:pt x="9" y="19"/>
                    </a:lnTo>
                    <a:lnTo>
                      <a:pt x="0" y="20"/>
                    </a:lnTo>
                    <a:lnTo>
                      <a:pt x="25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2" name="Freeform 268"/>
              <p:cNvSpPr>
                <a:spLocks/>
              </p:cNvSpPr>
              <p:nvPr/>
            </p:nvSpPr>
            <p:spPr bwMode="auto">
              <a:xfrm>
                <a:off x="4358" y="2197"/>
                <a:ext cx="48" cy="17"/>
              </a:xfrm>
              <a:custGeom>
                <a:avLst/>
                <a:gdLst>
                  <a:gd name="T0" fmla="*/ 18 w 97"/>
                  <a:gd name="T1" fmla="*/ 0 h 35"/>
                  <a:gd name="T2" fmla="*/ 14 w 97"/>
                  <a:gd name="T3" fmla="*/ 4 h 35"/>
                  <a:gd name="T4" fmla="*/ 11 w 97"/>
                  <a:gd name="T5" fmla="*/ 5 h 35"/>
                  <a:gd name="T6" fmla="*/ 8 w 97"/>
                  <a:gd name="T7" fmla="*/ 4 h 35"/>
                  <a:gd name="T8" fmla="*/ 5 w 97"/>
                  <a:gd name="T9" fmla="*/ 6 h 35"/>
                  <a:gd name="T10" fmla="*/ 1 w 97"/>
                  <a:gd name="T11" fmla="*/ 7 h 35"/>
                  <a:gd name="T12" fmla="*/ 0 w 97"/>
                  <a:gd name="T13" fmla="*/ 8 h 35"/>
                  <a:gd name="T14" fmla="*/ 9 w 97"/>
                  <a:gd name="T15" fmla="*/ 7 h 35"/>
                  <a:gd name="T16" fmla="*/ 24 w 97"/>
                  <a:gd name="T17" fmla="*/ 5 h 35"/>
                  <a:gd name="T18" fmla="*/ 23 w 97"/>
                  <a:gd name="T19" fmla="*/ 4 h 35"/>
                  <a:gd name="T20" fmla="*/ 21 w 97"/>
                  <a:gd name="T21" fmla="*/ 4 h 35"/>
                  <a:gd name="T22" fmla="*/ 19 w 97"/>
                  <a:gd name="T23" fmla="*/ 2 h 35"/>
                  <a:gd name="T24" fmla="*/ 18 w 97"/>
                  <a:gd name="T25" fmla="*/ 0 h 35"/>
                  <a:gd name="T26" fmla="*/ 18 w 97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35"/>
                  <a:gd name="T44" fmla="*/ 97 w 97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35">
                    <a:moveTo>
                      <a:pt x="74" y="0"/>
                    </a:moveTo>
                    <a:lnTo>
                      <a:pt x="59" y="18"/>
                    </a:lnTo>
                    <a:lnTo>
                      <a:pt x="44" y="21"/>
                    </a:lnTo>
                    <a:lnTo>
                      <a:pt x="34" y="19"/>
                    </a:lnTo>
                    <a:lnTo>
                      <a:pt x="23" y="25"/>
                    </a:lnTo>
                    <a:lnTo>
                      <a:pt x="6" y="31"/>
                    </a:lnTo>
                    <a:lnTo>
                      <a:pt x="0" y="35"/>
                    </a:lnTo>
                    <a:lnTo>
                      <a:pt x="36" y="29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85" y="16"/>
                    </a:lnTo>
                    <a:lnTo>
                      <a:pt x="78" y="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3" name="Freeform 269"/>
              <p:cNvSpPr>
                <a:spLocks/>
              </p:cNvSpPr>
              <p:nvPr/>
            </p:nvSpPr>
            <p:spPr bwMode="auto">
              <a:xfrm>
                <a:off x="4290" y="2181"/>
                <a:ext cx="60" cy="40"/>
              </a:xfrm>
              <a:custGeom>
                <a:avLst/>
                <a:gdLst>
                  <a:gd name="T0" fmla="*/ 27 w 122"/>
                  <a:gd name="T1" fmla="*/ 0 h 80"/>
                  <a:gd name="T2" fmla="*/ 24 w 122"/>
                  <a:gd name="T3" fmla="*/ 5 h 80"/>
                  <a:gd name="T4" fmla="*/ 24 w 122"/>
                  <a:gd name="T5" fmla="*/ 7 h 80"/>
                  <a:gd name="T6" fmla="*/ 25 w 122"/>
                  <a:gd name="T7" fmla="*/ 11 h 80"/>
                  <a:gd name="T8" fmla="*/ 17 w 122"/>
                  <a:gd name="T9" fmla="*/ 12 h 80"/>
                  <a:gd name="T10" fmla="*/ 16 w 122"/>
                  <a:gd name="T11" fmla="*/ 15 h 80"/>
                  <a:gd name="T12" fmla="*/ 13 w 122"/>
                  <a:gd name="T13" fmla="*/ 18 h 80"/>
                  <a:gd name="T14" fmla="*/ 11 w 122"/>
                  <a:gd name="T15" fmla="*/ 18 h 80"/>
                  <a:gd name="T16" fmla="*/ 8 w 122"/>
                  <a:gd name="T17" fmla="*/ 18 h 80"/>
                  <a:gd name="T18" fmla="*/ 5 w 122"/>
                  <a:gd name="T19" fmla="*/ 18 h 80"/>
                  <a:gd name="T20" fmla="*/ 2 w 122"/>
                  <a:gd name="T21" fmla="*/ 17 h 80"/>
                  <a:gd name="T22" fmla="*/ 0 w 122"/>
                  <a:gd name="T23" fmla="*/ 13 h 80"/>
                  <a:gd name="T24" fmla="*/ 1 w 122"/>
                  <a:gd name="T25" fmla="*/ 20 h 80"/>
                  <a:gd name="T26" fmla="*/ 11 w 122"/>
                  <a:gd name="T27" fmla="*/ 19 h 80"/>
                  <a:gd name="T28" fmla="*/ 28 w 122"/>
                  <a:gd name="T29" fmla="*/ 18 h 80"/>
                  <a:gd name="T30" fmla="*/ 30 w 122"/>
                  <a:gd name="T31" fmla="*/ 13 h 80"/>
                  <a:gd name="T32" fmla="*/ 27 w 122"/>
                  <a:gd name="T33" fmla="*/ 11 h 80"/>
                  <a:gd name="T34" fmla="*/ 26 w 122"/>
                  <a:gd name="T35" fmla="*/ 9 h 80"/>
                  <a:gd name="T36" fmla="*/ 26 w 122"/>
                  <a:gd name="T37" fmla="*/ 5 h 80"/>
                  <a:gd name="T38" fmla="*/ 27 w 122"/>
                  <a:gd name="T39" fmla="*/ 3 h 80"/>
                  <a:gd name="T40" fmla="*/ 28 w 122"/>
                  <a:gd name="T41" fmla="*/ 1 h 80"/>
                  <a:gd name="T42" fmla="*/ 27 w 122"/>
                  <a:gd name="T43" fmla="*/ 0 h 80"/>
                  <a:gd name="T44" fmla="*/ 27 w 122"/>
                  <a:gd name="T45" fmla="*/ 0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2"/>
                  <a:gd name="T70" fmla="*/ 0 h 80"/>
                  <a:gd name="T71" fmla="*/ 122 w 122"/>
                  <a:gd name="T72" fmla="*/ 80 h 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2" h="80">
                    <a:moveTo>
                      <a:pt x="110" y="0"/>
                    </a:moveTo>
                    <a:lnTo>
                      <a:pt x="99" y="17"/>
                    </a:lnTo>
                    <a:lnTo>
                      <a:pt x="97" y="29"/>
                    </a:lnTo>
                    <a:lnTo>
                      <a:pt x="101" y="44"/>
                    </a:lnTo>
                    <a:lnTo>
                      <a:pt x="70" y="48"/>
                    </a:lnTo>
                    <a:lnTo>
                      <a:pt x="65" y="61"/>
                    </a:lnTo>
                    <a:lnTo>
                      <a:pt x="53" y="69"/>
                    </a:lnTo>
                    <a:lnTo>
                      <a:pt x="44" y="72"/>
                    </a:lnTo>
                    <a:lnTo>
                      <a:pt x="34" y="72"/>
                    </a:lnTo>
                    <a:lnTo>
                      <a:pt x="21" y="72"/>
                    </a:lnTo>
                    <a:lnTo>
                      <a:pt x="8" y="65"/>
                    </a:lnTo>
                    <a:lnTo>
                      <a:pt x="0" y="55"/>
                    </a:lnTo>
                    <a:lnTo>
                      <a:pt x="6" y="80"/>
                    </a:lnTo>
                    <a:lnTo>
                      <a:pt x="46" y="76"/>
                    </a:lnTo>
                    <a:lnTo>
                      <a:pt x="114" y="69"/>
                    </a:lnTo>
                    <a:lnTo>
                      <a:pt x="122" y="55"/>
                    </a:lnTo>
                    <a:lnTo>
                      <a:pt x="112" y="46"/>
                    </a:lnTo>
                    <a:lnTo>
                      <a:pt x="108" y="34"/>
                    </a:lnTo>
                    <a:lnTo>
                      <a:pt x="108" y="21"/>
                    </a:lnTo>
                    <a:lnTo>
                      <a:pt x="112" y="10"/>
                    </a:lnTo>
                    <a:lnTo>
                      <a:pt x="116" y="4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4" name="Freeform 270"/>
              <p:cNvSpPr>
                <a:spLocks/>
              </p:cNvSpPr>
              <p:nvPr/>
            </p:nvSpPr>
            <p:spPr bwMode="auto">
              <a:xfrm>
                <a:off x="4260" y="2072"/>
                <a:ext cx="47" cy="43"/>
              </a:xfrm>
              <a:custGeom>
                <a:avLst/>
                <a:gdLst>
                  <a:gd name="T0" fmla="*/ 0 w 93"/>
                  <a:gd name="T1" fmla="*/ 0 h 85"/>
                  <a:gd name="T2" fmla="*/ 3 w 93"/>
                  <a:gd name="T3" fmla="*/ 12 h 85"/>
                  <a:gd name="T4" fmla="*/ 8 w 93"/>
                  <a:gd name="T5" fmla="*/ 13 h 85"/>
                  <a:gd name="T6" fmla="*/ 12 w 93"/>
                  <a:gd name="T7" fmla="*/ 13 h 85"/>
                  <a:gd name="T8" fmla="*/ 13 w 93"/>
                  <a:gd name="T9" fmla="*/ 14 h 85"/>
                  <a:gd name="T10" fmla="*/ 17 w 93"/>
                  <a:gd name="T11" fmla="*/ 15 h 85"/>
                  <a:gd name="T12" fmla="*/ 19 w 93"/>
                  <a:gd name="T13" fmla="*/ 15 h 85"/>
                  <a:gd name="T14" fmla="*/ 21 w 93"/>
                  <a:gd name="T15" fmla="*/ 17 h 85"/>
                  <a:gd name="T16" fmla="*/ 22 w 93"/>
                  <a:gd name="T17" fmla="*/ 22 h 85"/>
                  <a:gd name="T18" fmla="*/ 24 w 93"/>
                  <a:gd name="T19" fmla="*/ 17 h 85"/>
                  <a:gd name="T20" fmla="*/ 13 w 93"/>
                  <a:gd name="T21" fmla="*/ 9 h 85"/>
                  <a:gd name="T22" fmla="*/ 0 w 93"/>
                  <a:gd name="T23" fmla="*/ 0 h 85"/>
                  <a:gd name="T24" fmla="*/ 0 w 93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3"/>
                  <a:gd name="T40" fmla="*/ 0 h 85"/>
                  <a:gd name="T41" fmla="*/ 93 w 93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3" h="85">
                    <a:moveTo>
                      <a:pt x="0" y="0"/>
                    </a:moveTo>
                    <a:lnTo>
                      <a:pt x="10" y="47"/>
                    </a:lnTo>
                    <a:lnTo>
                      <a:pt x="32" y="49"/>
                    </a:lnTo>
                    <a:lnTo>
                      <a:pt x="48" y="49"/>
                    </a:lnTo>
                    <a:lnTo>
                      <a:pt x="50" y="55"/>
                    </a:lnTo>
                    <a:lnTo>
                      <a:pt x="67" y="59"/>
                    </a:lnTo>
                    <a:lnTo>
                      <a:pt x="76" y="60"/>
                    </a:lnTo>
                    <a:lnTo>
                      <a:pt x="84" y="66"/>
                    </a:lnTo>
                    <a:lnTo>
                      <a:pt x="88" y="85"/>
                    </a:lnTo>
                    <a:lnTo>
                      <a:pt x="93" y="68"/>
                    </a:lnTo>
                    <a:lnTo>
                      <a:pt x="5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5" name="Freeform 271"/>
              <p:cNvSpPr>
                <a:spLocks/>
              </p:cNvSpPr>
              <p:nvPr/>
            </p:nvSpPr>
            <p:spPr bwMode="auto">
              <a:xfrm>
                <a:off x="4293" y="2116"/>
                <a:ext cx="47" cy="38"/>
              </a:xfrm>
              <a:custGeom>
                <a:avLst/>
                <a:gdLst>
                  <a:gd name="T0" fmla="*/ 11 w 93"/>
                  <a:gd name="T1" fmla="*/ 0 h 74"/>
                  <a:gd name="T2" fmla="*/ 9 w 93"/>
                  <a:gd name="T3" fmla="*/ 5 h 74"/>
                  <a:gd name="T4" fmla="*/ 5 w 93"/>
                  <a:gd name="T5" fmla="*/ 6 h 74"/>
                  <a:gd name="T6" fmla="*/ 2 w 93"/>
                  <a:gd name="T7" fmla="*/ 8 h 74"/>
                  <a:gd name="T8" fmla="*/ 0 w 93"/>
                  <a:gd name="T9" fmla="*/ 8 h 74"/>
                  <a:gd name="T10" fmla="*/ 1 w 93"/>
                  <a:gd name="T11" fmla="*/ 13 h 74"/>
                  <a:gd name="T12" fmla="*/ 4 w 93"/>
                  <a:gd name="T13" fmla="*/ 14 h 74"/>
                  <a:gd name="T14" fmla="*/ 7 w 93"/>
                  <a:gd name="T15" fmla="*/ 15 h 74"/>
                  <a:gd name="T16" fmla="*/ 10 w 93"/>
                  <a:gd name="T17" fmla="*/ 17 h 74"/>
                  <a:gd name="T18" fmla="*/ 11 w 93"/>
                  <a:gd name="T19" fmla="*/ 20 h 74"/>
                  <a:gd name="T20" fmla="*/ 18 w 93"/>
                  <a:gd name="T21" fmla="*/ 18 h 74"/>
                  <a:gd name="T22" fmla="*/ 20 w 93"/>
                  <a:gd name="T23" fmla="*/ 14 h 74"/>
                  <a:gd name="T24" fmla="*/ 24 w 93"/>
                  <a:gd name="T25" fmla="*/ 12 h 74"/>
                  <a:gd name="T26" fmla="*/ 11 w 93"/>
                  <a:gd name="T27" fmla="*/ 0 h 74"/>
                  <a:gd name="T28" fmla="*/ 11 w 93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3"/>
                  <a:gd name="T46" fmla="*/ 0 h 74"/>
                  <a:gd name="T47" fmla="*/ 93 w 93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3" h="74">
                    <a:moveTo>
                      <a:pt x="43" y="0"/>
                    </a:moveTo>
                    <a:lnTo>
                      <a:pt x="36" y="19"/>
                    </a:lnTo>
                    <a:lnTo>
                      <a:pt x="17" y="23"/>
                    </a:lnTo>
                    <a:lnTo>
                      <a:pt x="7" y="30"/>
                    </a:lnTo>
                    <a:lnTo>
                      <a:pt x="0" y="32"/>
                    </a:lnTo>
                    <a:lnTo>
                      <a:pt x="3" y="49"/>
                    </a:lnTo>
                    <a:lnTo>
                      <a:pt x="15" y="53"/>
                    </a:lnTo>
                    <a:lnTo>
                      <a:pt x="28" y="57"/>
                    </a:lnTo>
                    <a:lnTo>
                      <a:pt x="40" y="66"/>
                    </a:lnTo>
                    <a:lnTo>
                      <a:pt x="43" y="74"/>
                    </a:lnTo>
                    <a:lnTo>
                      <a:pt x="70" y="68"/>
                    </a:lnTo>
                    <a:lnTo>
                      <a:pt x="79" y="55"/>
                    </a:lnTo>
                    <a:lnTo>
                      <a:pt x="93" y="47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6" name="Freeform 272"/>
              <p:cNvSpPr>
                <a:spLocks/>
              </p:cNvSpPr>
              <p:nvPr/>
            </p:nvSpPr>
            <p:spPr bwMode="auto">
              <a:xfrm>
                <a:off x="4268" y="2106"/>
                <a:ext cx="17" cy="48"/>
              </a:xfrm>
              <a:custGeom>
                <a:avLst/>
                <a:gdLst>
                  <a:gd name="T0" fmla="*/ 0 w 35"/>
                  <a:gd name="T1" fmla="*/ 0 h 97"/>
                  <a:gd name="T2" fmla="*/ 0 w 35"/>
                  <a:gd name="T3" fmla="*/ 4 h 97"/>
                  <a:gd name="T4" fmla="*/ 5 w 35"/>
                  <a:gd name="T5" fmla="*/ 24 h 97"/>
                  <a:gd name="T6" fmla="*/ 6 w 35"/>
                  <a:gd name="T7" fmla="*/ 21 h 97"/>
                  <a:gd name="T8" fmla="*/ 8 w 35"/>
                  <a:gd name="T9" fmla="*/ 19 h 97"/>
                  <a:gd name="T10" fmla="*/ 7 w 35"/>
                  <a:gd name="T11" fmla="*/ 13 h 97"/>
                  <a:gd name="T12" fmla="*/ 4 w 35"/>
                  <a:gd name="T13" fmla="*/ 12 h 97"/>
                  <a:gd name="T14" fmla="*/ 2 w 35"/>
                  <a:gd name="T15" fmla="*/ 8 h 97"/>
                  <a:gd name="T16" fmla="*/ 1 w 35"/>
                  <a:gd name="T17" fmla="*/ 4 h 97"/>
                  <a:gd name="T18" fmla="*/ 2 w 35"/>
                  <a:gd name="T19" fmla="*/ 0 h 97"/>
                  <a:gd name="T20" fmla="*/ 0 w 35"/>
                  <a:gd name="T21" fmla="*/ 0 h 97"/>
                  <a:gd name="T22" fmla="*/ 0 w 35"/>
                  <a:gd name="T23" fmla="*/ 0 h 9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"/>
                  <a:gd name="T37" fmla="*/ 0 h 97"/>
                  <a:gd name="T38" fmla="*/ 35 w 35"/>
                  <a:gd name="T39" fmla="*/ 97 h 9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" h="97">
                    <a:moveTo>
                      <a:pt x="2" y="0"/>
                    </a:moveTo>
                    <a:lnTo>
                      <a:pt x="0" y="17"/>
                    </a:lnTo>
                    <a:lnTo>
                      <a:pt x="21" y="97"/>
                    </a:lnTo>
                    <a:lnTo>
                      <a:pt x="27" y="84"/>
                    </a:lnTo>
                    <a:lnTo>
                      <a:pt x="35" y="76"/>
                    </a:lnTo>
                    <a:lnTo>
                      <a:pt x="29" y="53"/>
                    </a:lnTo>
                    <a:lnTo>
                      <a:pt x="17" y="48"/>
                    </a:lnTo>
                    <a:lnTo>
                      <a:pt x="8" y="34"/>
                    </a:lnTo>
                    <a:lnTo>
                      <a:pt x="6" y="17"/>
                    </a:lnTo>
                    <a:lnTo>
                      <a:pt x="1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7" name="Freeform 273"/>
              <p:cNvSpPr>
                <a:spLocks/>
              </p:cNvSpPr>
              <p:nvPr/>
            </p:nvSpPr>
            <p:spPr bwMode="auto">
              <a:xfrm>
                <a:off x="4469" y="1705"/>
                <a:ext cx="146" cy="36"/>
              </a:xfrm>
              <a:custGeom>
                <a:avLst/>
                <a:gdLst>
                  <a:gd name="T0" fmla="*/ 18 w 293"/>
                  <a:gd name="T1" fmla="*/ 0 h 72"/>
                  <a:gd name="T2" fmla="*/ 11 w 293"/>
                  <a:gd name="T3" fmla="*/ 1 h 72"/>
                  <a:gd name="T4" fmla="*/ 6 w 293"/>
                  <a:gd name="T5" fmla="*/ 2 h 72"/>
                  <a:gd name="T6" fmla="*/ 0 w 293"/>
                  <a:gd name="T7" fmla="*/ 5 h 72"/>
                  <a:gd name="T8" fmla="*/ 15 w 293"/>
                  <a:gd name="T9" fmla="*/ 9 h 72"/>
                  <a:gd name="T10" fmla="*/ 48 w 293"/>
                  <a:gd name="T11" fmla="*/ 14 h 72"/>
                  <a:gd name="T12" fmla="*/ 59 w 293"/>
                  <a:gd name="T13" fmla="*/ 18 h 72"/>
                  <a:gd name="T14" fmla="*/ 53 w 293"/>
                  <a:gd name="T15" fmla="*/ 12 h 72"/>
                  <a:gd name="T16" fmla="*/ 65 w 293"/>
                  <a:gd name="T17" fmla="*/ 13 h 72"/>
                  <a:gd name="T18" fmla="*/ 60 w 293"/>
                  <a:gd name="T19" fmla="*/ 8 h 72"/>
                  <a:gd name="T20" fmla="*/ 73 w 293"/>
                  <a:gd name="T21" fmla="*/ 9 h 72"/>
                  <a:gd name="T22" fmla="*/ 66 w 293"/>
                  <a:gd name="T23" fmla="*/ 3 h 72"/>
                  <a:gd name="T24" fmla="*/ 31 w 293"/>
                  <a:gd name="T25" fmla="*/ 0 h 72"/>
                  <a:gd name="T26" fmla="*/ 18 w 293"/>
                  <a:gd name="T27" fmla="*/ 0 h 72"/>
                  <a:gd name="T28" fmla="*/ 18 w 293"/>
                  <a:gd name="T29" fmla="*/ 0 h 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3"/>
                  <a:gd name="T46" fmla="*/ 0 h 72"/>
                  <a:gd name="T47" fmla="*/ 293 w 293"/>
                  <a:gd name="T48" fmla="*/ 72 h 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3" h="72">
                    <a:moveTo>
                      <a:pt x="74" y="0"/>
                    </a:moveTo>
                    <a:lnTo>
                      <a:pt x="44" y="4"/>
                    </a:lnTo>
                    <a:lnTo>
                      <a:pt x="25" y="11"/>
                    </a:lnTo>
                    <a:lnTo>
                      <a:pt x="0" y="23"/>
                    </a:lnTo>
                    <a:lnTo>
                      <a:pt x="63" y="34"/>
                    </a:lnTo>
                    <a:lnTo>
                      <a:pt x="194" y="59"/>
                    </a:lnTo>
                    <a:lnTo>
                      <a:pt x="238" y="72"/>
                    </a:lnTo>
                    <a:lnTo>
                      <a:pt x="215" y="48"/>
                    </a:lnTo>
                    <a:lnTo>
                      <a:pt x="263" y="53"/>
                    </a:lnTo>
                    <a:lnTo>
                      <a:pt x="242" y="32"/>
                    </a:lnTo>
                    <a:lnTo>
                      <a:pt x="293" y="34"/>
                    </a:lnTo>
                    <a:lnTo>
                      <a:pt x="266" y="13"/>
                    </a:lnTo>
                    <a:lnTo>
                      <a:pt x="124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8" name="Freeform 274"/>
              <p:cNvSpPr>
                <a:spLocks/>
              </p:cNvSpPr>
              <p:nvPr/>
            </p:nvSpPr>
            <p:spPr bwMode="auto">
              <a:xfrm>
                <a:off x="4419" y="1743"/>
                <a:ext cx="139" cy="44"/>
              </a:xfrm>
              <a:custGeom>
                <a:avLst/>
                <a:gdLst>
                  <a:gd name="T0" fmla="*/ 21 w 277"/>
                  <a:gd name="T1" fmla="*/ 1 h 87"/>
                  <a:gd name="T2" fmla="*/ 11 w 277"/>
                  <a:gd name="T3" fmla="*/ 3 h 87"/>
                  <a:gd name="T4" fmla="*/ 4 w 277"/>
                  <a:gd name="T5" fmla="*/ 6 h 87"/>
                  <a:gd name="T6" fmla="*/ 0 w 277"/>
                  <a:gd name="T7" fmla="*/ 10 h 87"/>
                  <a:gd name="T8" fmla="*/ 3 w 277"/>
                  <a:gd name="T9" fmla="*/ 11 h 87"/>
                  <a:gd name="T10" fmla="*/ 18 w 277"/>
                  <a:gd name="T11" fmla="*/ 14 h 87"/>
                  <a:gd name="T12" fmla="*/ 44 w 277"/>
                  <a:gd name="T13" fmla="*/ 18 h 87"/>
                  <a:gd name="T14" fmla="*/ 60 w 277"/>
                  <a:gd name="T15" fmla="*/ 22 h 87"/>
                  <a:gd name="T16" fmla="*/ 54 w 277"/>
                  <a:gd name="T17" fmla="*/ 16 h 87"/>
                  <a:gd name="T18" fmla="*/ 65 w 277"/>
                  <a:gd name="T19" fmla="*/ 15 h 87"/>
                  <a:gd name="T20" fmla="*/ 59 w 277"/>
                  <a:gd name="T21" fmla="*/ 10 h 87"/>
                  <a:gd name="T22" fmla="*/ 70 w 277"/>
                  <a:gd name="T23" fmla="*/ 8 h 87"/>
                  <a:gd name="T24" fmla="*/ 63 w 277"/>
                  <a:gd name="T25" fmla="*/ 3 h 87"/>
                  <a:gd name="T26" fmla="*/ 53 w 277"/>
                  <a:gd name="T27" fmla="*/ 2 h 87"/>
                  <a:gd name="T28" fmla="*/ 39 w 277"/>
                  <a:gd name="T29" fmla="*/ 1 h 87"/>
                  <a:gd name="T30" fmla="*/ 29 w 277"/>
                  <a:gd name="T31" fmla="*/ 0 h 87"/>
                  <a:gd name="T32" fmla="*/ 20 w 277"/>
                  <a:gd name="T33" fmla="*/ 0 h 87"/>
                  <a:gd name="T34" fmla="*/ 21 w 277"/>
                  <a:gd name="T35" fmla="*/ 1 h 87"/>
                  <a:gd name="T36" fmla="*/ 21 w 277"/>
                  <a:gd name="T37" fmla="*/ 1 h 8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7"/>
                  <a:gd name="T59" fmla="*/ 277 w 277"/>
                  <a:gd name="T60" fmla="*/ 87 h 8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7">
                    <a:moveTo>
                      <a:pt x="81" y="2"/>
                    </a:moveTo>
                    <a:lnTo>
                      <a:pt x="41" y="10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1" y="44"/>
                    </a:lnTo>
                    <a:lnTo>
                      <a:pt x="72" y="53"/>
                    </a:lnTo>
                    <a:lnTo>
                      <a:pt x="176" y="72"/>
                    </a:lnTo>
                    <a:lnTo>
                      <a:pt x="239" y="87"/>
                    </a:lnTo>
                    <a:lnTo>
                      <a:pt x="216" y="61"/>
                    </a:lnTo>
                    <a:lnTo>
                      <a:pt x="258" y="57"/>
                    </a:lnTo>
                    <a:lnTo>
                      <a:pt x="235" y="38"/>
                    </a:lnTo>
                    <a:lnTo>
                      <a:pt x="277" y="32"/>
                    </a:lnTo>
                    <a:lnTo>
                      <a:pt x="250" y="11"/>
                    </a:lnTo>
                    <a:lnTo>
                      <a:pt x="211" y="8"/>
                    </a:lnTo>
                    <a:lnTo>
                      <a:pt x="155" y="4"/>
                    </a:lnTo>
                    <a:lnTo>
                      <a:pt x="115" y="0"/>
                    </a:lnTo>
                    <a:lnTo>
                      <a:pt x="77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9" name="Freeform 275"/>
              <p:cNvSpPr>
                <a:spLocks/>
              </p:cNvSpPr>
              <p:nvPr/>
            </p:nvSpPr>
            <p:spPr bwMode="auto">
              <a:xfrm>
                <a:off x="4366" y="1793"/>
                <a:ext cx="165" cy="36"/>
              </a:xfrm>
              <a:custGeom>
                <a:avLst/>
                <a:gdLst>
                  <a:gd name="T0" fmla="*/ 12 w 329"/>
                  <a:gd name="T1" fmla="*/ 0 h 70"/>
                  <a:gd name="T2" fmla="*/ 54 w 329"/>
                  <a:gd name="T3" fmla="*/ 0 h 70"/>
                  <a:gd name="T4" fmla="*/ 77 w 329"/>
                  <a:gd name="T5" fmla="*/ 2 h 70"/>
                  <a:gd name="T6" fmla="*/ 83 w 329"/>
                  <a:gd name="T7" fmla="*/ 2 h 70"/>
                  <a:gd name="T8" fmla="*/ 72 w 329"/>
                  <a:gd name="T9" fmla="*/ 6 h 70"/>
                  <a:gd name="T10" fmla="*/ 77 w 329"/>
                  <a:gd name="T11" fmla="*/ 10 h 70"/>
                  <a:gd name="T12" fmla="*/ 68 w 329"/>
                  <a:gd name="T13" fmla="*/ 11 h 70"/>
                  <a:gd name="T14" fmla="*/ 73 w 329"/>
                  <a:gd name="T15" fmla="*/ 17 h 70"/>
                  <a:gd name="T16" fmla="*/ 64 w 329"/>
                  <a:gd name="T17" fmla="*/ 19 h 70"/>
                  <a:gd name="T18" fmla="*/ 45 w 329"/>
                  <a:gd name="T19" fmla="*/ 17 h 70"/>
                  <a:gd name="T20" fmla="*/ 23 w 329"/>
                  <a:gd name="T21" fmla="*/ 15 h 70"/>
                  <a:gd name="T22" fmla="*/ 0 w 329"/>
                  <a:gd name="T23" fmla="*/ 14 h 70"/>
                  <a:gd name="T24" fmla="*/ 12 w 329"/>
                  <a:gd name="T25" fmla="*/ 0 h 70"/>
                  <a:gd name="T26" fmla="*/ 12 w 329"/>
                  <a:gd name="T27" fmla="*/ 0 h 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9"/>
                  <a:gd name="T43" fmla="*/ 0 h 70"/>
                  <a:gd name="T44" fmla="*/ 329 w 329"/>
                  <a:gd name="T45" fmla="*/ 70 h 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9" h="70">
                    <a:moveTo>
                      <a:pt x="46" y="0"/>
                    </a:moveTo>
                    <a:lnTo>
                      <a:pt x="215" y="0"/>
                    </a:lnTo>
                    <a:lnTo>
                      <a:pt x="306" y="5"/>
                    </a:lnTo>
                    <a:lnTo>
                      <a:pt x="329" y="5"/>
                    </a:lnTo>
                    <a:lnTo>
                      <a:pt x="287" y="21"/>
                    </a:lnTo>
                    <a:lnTo>
                      <a:pt x="306" y="38"/>
                    </a:lnTo>
                    <a:lnTo>
                      <a:pt x="270" y="42"/>
                    </a:lnTo>
                    <a:lnTo>
                      <a:pt x="289" y="66"/>
                    </a:lnTo>
                    <a:lnTo>
                      <a:pt x="253" y="70"/>
                    </a:lnTo>
                    <a:lnTo>
                      <a:pt x="179" y="64"/>
                    </a:lnTo>
                    <a:lnTo>
                      <a:pt x="91" y="59"/>
                    </a:lnTo>
                    <a:lnTo>
                      <a:pt x="0" y="5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0" name="Freeform 276"/>
              <p:cNvSpPr>
                <a:spLocks/>
              </p:cNvSpPr>
              <p:nvPr/>
            </p:nvSpPr>
            <p:spPr bwMode="auto">
              <a:xfrm>
                <a:off x="4528" y="1715"/>
                <a:ext cx="125" cy="114"/>
              </a:xfrm>
              <a:custGeom>
                <a:avLst/>
                <a:gdLst>
                  <a:gd name="T0" fmla="*/ 63 w 249"/>
                  <a:gd name="T1" fmla="*/ 1 h 228"/>
                  <a:gd name="T2" fmla="*/ 27 w 249"/>
                  <a:gd name="T3" fmla="*/ 41 h 228"/>
                  <a:gd name="T4" fmla="*/ 12 w 249"/>
                  <a:gd name="T5" fmla="*/ 57 h 228"/>
                  <a:gd name="T6" fmla="*/ 0 w 249"/>
                  <a:gd name="T7" fmla="*/ 57 h 228"/>
                  <a:gd name="T8" fmla="*/ 8 w 249"/>
                  <a:gd name="T9" fmla="*/ 52 h 228"/>
                  <a:gd name="T10" fmla="*/ 8 w 249"/>
                  <a:gd name="T11" fmla="*/ 47 h 228"/>
                  <a:gd name="T12" fmla="*/ 16 w 249"/>
                  <a:gd name="T13" fmla="*/ 44 h 228"/>
                  <a:gd name="T14" fmla="*/ 18 w 249"/>
                  <a:gd name="T15" fmla="*/ 36 h 228"/>
                  <a:gd name="T16" fmla="*/ 29 w 249"/>
                  <a:gd name="T17" fmla="*/ 30 h 228"/>
                  <a:gd name="T18" fmla="*/ 29 w 249"/>
                  <a:gd name="T19" fmla="*/ 23 h 228"/>
                  <a:gd name="T20" fmla="*/ 40 w 249"/>
                  <a:gd name="T21" fmla="*/ 18 h 228"/>
                  <a:gd name="T22" fmla="*/ 41 w 249"/>
                  <a:gd name="T23" fmla="*/ 11 h 228"/>
                  <a:gd name="T24" fmla="*/ 51 w 249"/>
                  <a:gd name="T25" fmla="*/ 7 h 228"/>
                  <a:gd name="T26" fmla="*/ 51 w 249"/>
                  <a:gd name="T27" fmla="*/ 0 h 228"/>
                  <a:gd name="T28" fmla="*/ 63 w 249"/>
                  <a:gd name="T29" fmla="*/ 1 h 228"/>
                  <a:gd name="T30" fmla="*/ 63 w 249"/>
                  <a:gd name="T31" fmla="*/ 1 h 22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28"/>
                  <a:gd name="T50" fmla="*/ 249 w 249"/>
                  <a:gd name="T51" fmla="*/ 228 h 22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28">
                    <a:moveTo>
                      <a:pt x="249" y="2"/>
                    </a:moveTo>
                    <a:lnTo>
                      <a:pt x="105" y="163"/>
                    </a:lnTo>
                    <a:lnTo>
                      <a:pt x="48" y="228"/>
                    </a:lnTo>
                    <a:lnTo>
                      <a:pt x="0" y="226"/>
                    </a:lnTo>
                    <a:lnTo>
                      <a:pt x="31" y="207"/>
                    </a:lnTo>
                    <a:lnTo>
                      <a:pt x="31" y="188"/>
                    </a:lnTo>
                    <a:lnTo>
                      <a:pt x="63" y="175"/>
                    </a:lnTo>
                    <a:lnTo>
                      <a:pt x="72" y="141"/>
                    </a:lnTo>
                    <a:lnTo>
                      <a:pt x="116" y="122"/>
                    </a:lnTo>
                    <a:lnTo>
                      <a:pt x="116" y="89"/>
                    </a:lnTo>
                    <a:lnTo>
                      <a:pt x="160" y="70"/>
                    </a:lnTo>
                    <a:lnTo>
                      <a:pt x="162" y="42"/>
                    </a:lnTo>
                    <a:lnTo>
                      <a:pt x="202" y="27"/>
                    </a:lnTo>
                    <a:lnTo>
                      <a:pt x="203" y="0"/>
                    </a:lnTo>
                    <a:lnTo>
                      <a:pt x="249" y="2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1" name="Freeform 277"/>
              <p:cNvSpPr>
                <a:spLocks/>
              </p:cNvSpPr>
              <p:nvPr/>
            </p:nvSpPr>
            <p:spPr bwMode="auto">
              <a:xfrm>
                <a:off x="4015" y="1923"/>
                <a:ext cx="18" cy="22"/>
              </a:xfrm>
              <a:custGeom>
                <a:avLst/>
                <a:gdLst>
                  <a:gd name="T0" fmla="*/ 1 w 36"/>
                  <a:gd name="T1" fmla="*/ 0 h 46"/>
                  <a:gd name="T2" fmla="*/ 0 w 36"/>
                  <a:gd name="T3" fmla="*/ 11 h 46"/>
                  <a:gd name="T4" fmla="*/ 9 w 36"/>
                  <a:gd name="T5" fmla="*/ 11 h 46"/>
                  <a:gd name="T6" fmla="*/ 1 w 36"/>
                  <a:gd name="T7" fmla="*/ 0 h 46"/>
                  <a:gd name="T8" fmla="*/ 1 w 36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6"/>
                  <a:gd name="T17" fmla="*/ 36 w 36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6">
                    <a:moveTo>
                      <a:pt x="2" y="0"/>
                    </a:moveTo>
                    <a:lnTo>
                      <a:pt x="0" y="46"/>
                    </a:lnTo>
                    <a:lnTo>
                      <a:pt x="36" y="4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2" name="Freeform 278"/>
              <p:cNvSpPr>
                <a:spLocks/>
              </p:cNvSpPr>
              <p:nvPr/>
            </p:nvSpPr>
            <p:spPr bwMode="auto">
              <a:xfrm>
                <a:off x="4002" y="1980"/>
                <a:ext cx="21" cy="38"/>
              </a:xfrm>
              <a:custGeom>
                <a:avLst/>
                <a:gdLst>
                  <a:gd name="T0" fmla="*/ 4 w 44"/>
                  <a:gd name="T1" fmla="*/ 0 h 76"/>
                  <a:gd name="T2" fmla="*/ 0 w 44"/>
                  <a:gd name="T3" fmla="*/ 18 h 76"/>
                  <a:gd name="T4" fmla="*/ 10 w 44"/>
                  <a:gd name="T5" fmla="*/ 19 h 76"/>
                  <a:gd name="T6" fmla="*/ 4 w 44"/>
                  <a:gd name="T7" fmla="*/ 0 h 76"/>
                  <a:gd name="T8" fmla="*/ 4 w 44"/>
                  <a:gd name="T9" fmla="*/ 0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76"/>
                  <a:gd name="T17" fmla="*/ 44 w 44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76">
                    <a:moveTo>
                      <a:pt x="19" y="0"/>
                    </a:moveTo>
                    <a:lnTo>
                      <a:pt x="0" y="71"/>
                    </a:lnTo>
                    <a:lnTo>
                      <a:pt x="44" y="7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3" name="Freeform 279"/>
              <p:cNvSpPr>
                <a:spLocks/>
              </p:cNvSpPr>
              <p:nvPr/>
            </p:nvSpPr>
            <p:spPr bwMode="auto">
              <a:xfrm>
                <a:off x="3983" y="1939"/>
                <a:ext cx="19" cy="25"/>
              </a:xfrm>
              <a:custGeom>
                <a:avLst/>
                <a:gdLst>
                  <a:gd name="T0" fmla="*/ 0 w 40"/>
                  <a:gd name="T1" fmla="*/ 0 h 51"/>
                  <a:gd name="T2" fmla="*/ 0 w 40"/>
                  <a:gd name="T3" fmla="*/ 12 h 51"/>
                  <a:gd name="T4" fmla="*/ 9 w 40"/>
                  <a:gd name="T5" fmla="*/ 10 h 51"/>
                  <a:gd name="T6" fmla="*/ 0 w 40"/>
                  <a:gd name="T7" fmla="*/ 0 h 51"/>
                  <a:gd name="T8" fmla="*/ 0 w 4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51"/>
                  <a:gd name="T17" fmla="*/ 40 w 40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51">
                    <a:moveTo>
                      <a:pt x="0" y="0"/>
                    </a:moveTo>
                    <a:lnTo>
                      <a:pt x="0" y="51"/>
                    </a:lnTo>
                    <a:lnTo>
                      <a:pt x="4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4" name="Freeform 280"/>
              <p:cNvSpPr>
                <a:spLocks/>
              </p:cNvSpPr>
              <p:nvPr/>
            </p:nvSpPr>
            <p:spPr bwMode="auto">
              <a:xfrm>
                <a:off x="4036" y="1965"/>
                <a:ext cx="15" cy="36"/>
              </a:xfrm>
              <a:custGeom>
                <a:avLst/>
                <a:gdLst>
                  <a:gd name="T0" fmla="*/ 5 w 31"/>
                  <a:gd name="T1" fmla="*/ 0 h 70"/>
                  <a:gd name="T2" fmla="*/ 0 w 31"/>
                  <a:gd name="T3" fmla="*/ 8 h 70"/>
                  <a:gd name="T4" fmla="*/ 7 w 31"/>
                  <a:gd name="T5" fmla="*/ 19 h 70"/>
                  <a:gd name="T6" fmla="*/ 5 w 31"/>
                  <a:gd name="T7" fmla="*/ 0 h 70"/>
                  <a:gd name="T8" fmla="*/ 5 w 31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70"/>
                  <a:gd name="T17" fmla="*/ 31 w 31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70">
                    <a:moveTo>
                      <a:pt x="23" y="0"/>
                    </a:moveTo>
                    <a:lnTo>
                      <a:pt x="0" y="32"/>
                    </a:lnTo>
                    <a:lnTo>
                      <a:pt x="31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5" name="Freeform 281"/>
              <p:cNvSpPr>
                <a:spLocks/>
              </p:cNvSpPr>
              <p:nvPr/>
            </p:nvSpPr>
            <p:spPr bwMode="auto">
              <a:xfrm>
                <a:off x="4021" y="2037"/>
                <a:ext cx="37" cy="40"/>
              </a:xfrm>
              <a:custGeom>
                <a:avLst/>
                <a:gdLst>
                  <a:gd name="T0" fmla="*/ 19 w 72"/>
                  <a:gd name="T1" fmla="*/ 0 h 80"/>
                  <a:gd name="T2" fmla="*/ 0 w 72"/>
                  <a:gd name="T3" fmla="*/ 10 h 80"/>
                  <a:gd name="T4" fmla="*/ 8 w 72"/>
                  <a:gd name="T5" fmla="*/ 20 h 80"/>
                  <a:gd name="T6" fmla="*/ 19 w 72"/>
                  <a:gd name="T7" fmla="*/ 0 h 80"/>
                  <a:gd name="T8" fmla="*/ 19 w 72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0"/>
                  <a:gd name="T17" fmla="*/ 72 w 7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0">
                    <a:moveTo>
                      <a:pt x="72" y="0"/>
                    </a:moveTo>
                    <a:lnTo>
                      <a:pt x="0" y="38"/>
                    </a:lnTo>
                    <a:lnTo>
                      <a:pt x="32" y="8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6" name="Freeform 282"/>
              <p:cNvSpPr>
                <a:spLocks/>
              </p:cNvSpPr>
              <p:nvPr/>
            </p:nvSpPr>
            <p:spPr bwMode="auto">
              <a:xfrm>
                <a:off x="4073" y="2066"/>
                <a:ext cx="31" cy="22"/>
              </a:xfrm>
              <a:custGeom>
                <a:avLst/>
                <a:gdLst>
                  <a:gd name="T0" fmla="*/ 1 w 62"/>
                  <a:gd name="T1" fmla="*/ 0 h 44"/>
                  <a:gd name="T2" fmla="*/ 0 w 62"/>
                  <a:gd name="T3" fmla="*/ 6 h 44"/>
                  <a:gd name="T4" fmla="*/ 16 w 62"/>
                  <a:gd name="T5" fmla="*/ 11 h 44"/>
                  <a:gd name="T6" fmla="*/ 1 w 62"/>
                  <a:gd name="T7" fmla="*/ 0 h 44"/>
                  <a:gd name="T8" fmla="*/ 1 w 62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4"/>
                  <a:gd name="T17" fmla="*/ 62 w 62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4">
                    <a:moveTo>
                      <a:pt x="3" y="0"/>
                    </a:moveTo>
                    <a:lnTo>
                      <a:pt x="0" y="25"/>
                    </a:lnTo>
                    <a:lnTo>
                      <a:pt x="62" y="4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7" name="Freeform 283"/>
              <p:cNvSpPr>
                <a:spLocks/>
              </p:cNvSpPr>
              <p:nvPr/>
            </p:nvSpPr>
            <p:spPr bwMode="auto">
              <a:xfrm>
                <a:off x="4070" y="2099"/>
                <a:ext cx="21" cy="32"/>
              </a:xfrm>
              <a:custGeom>
                <a:avLst/>
                <a:gdLst>
                  <a:gd name="T0" fmla="*/ 10 w 42"/>
                  <a:gd name="T1" fmla="*/ 0 h 62"/>
                  <a:gd name="T2" fmla="*/ 0 w 42"/>
                  <a:gd name="T3" fmla="*/ 9 h 62"/>
                  <a:gd name="T4" fmla="*/ 11 w 42"/>
                  <a:gd name="T5" fmla="*/ 17 h 62"/>
                  <a:gd name="T6" fmla="*/ 10 w 42"/>
                  <a:gd name="T7" fmla="*/ 0 h 62"/>
                  <a:gd name="T8" fmla="*/ 10 w 4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62"/>
                  <a:gd name="T17" fmla="*/ 42 w 4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62">
                    <a:moveTo>
                      <a:pt x="40" y="0"/>
                    </a:moveTo>
                    <a:lnTo>
                      <a:pt x="0" y="32"/>
                    </a:lnTo>
                    <a:lnTo>
                      <a:pt x="42" y="6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8" name="Freeform 284"/>
              <p:cNvSpPr>
                <a:spLocks/>
              </p:cNvSpPr>
              <p:nvPr/>
            </p:nvSpPr>
            <p:spPr bwMode="auto">
              <a:xfrm>
                <a:off x="4110" y="2104"/>
                <a:ext cx="35" cy="21"/>
              </a:xfrm>
              <a:custGeom>
                <a:avLst/>
                <a:gdLst>
                  <a:gd name="T0" fmla="*/ 18 w 70"/>
                  <a:gd name="T1" fmla="*/ 0 h 42"/>
                  <a:gd name="T2" fmla="*/ 0 w 70"/>
                  <a:gd name="T3" fmla="*/ 3 h 42"/>
                  <a:gd name="T4" fmla="*/ 15 w 70"/>
                  <a:gd name="T5" fmla="*/ 11 h 42"/>
                  <a:gd name="T6" fmla="*/ 18 w 70"/>
                  <a:gd name="T7" fmla="*/ 0 h 42"/>
                  <a:gd name="T8" fmla="*/ 18 w 7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42"/>
                  <a:gd name="T17" fmla="*/ 70 w 7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42">
                    <a:moveTo>
                      <a:pt x="70" y="0"/>
                    </a:moveTo>
                    <a:lnTo>
                      <a:pt x="0" y="12"/>
                    </a:lnTo>
                    <a:lnTo>
                      <a:pt x="62" y="4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9" name="Freeform 285"/>
              <p:cNvSpPr>
                <a:spLocks/>
              </p:cNvSpPr>
              <p:nvPr/>
            </p:nvSpPr>
            <p:spPr bwMode="auto">
              <a:xfrm>
                <a:off x="4163" y="2093"/>
                <a:ext cx="15" cy="28"/>
              </a:xfrm>
              <a:custGeom>
                <a:avLst/>
                <a:gdLst>
                  <a:gd name="T0" fmla="*/ 0 w 31"/>
                  <a:gd name="T1" fmla="*/ 0 h 57"/>
                  <a:gd name="T2" fmla="*/ 2 w 31"/>
                  <a:gd name="T3" fmla="*/ 14 h 57"/>
                  <a:gd name="T4" fmla="*/ 7 w 31"/>
                  <a:gd name="T5" fmla="*/ 1 h 57"/>
                  <a:gd name="T6" fmla="*/ 0 w 31"/>
                  <a:gd name="T7" fmla="*/ 0 h 57"/>
                  <a:gd name="T8" fmla="*/ 0 w 31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57"/>
                  <a:gd name="T17" fmla="*/ 31 w 3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57">
                    <a:moveTo>
                      <a:pt x="0" y="0"/>
                    </a:moveTo>
                    <a:lnTo>
                      <a:pt x="8" y="57"/>
                    </a:lnTo>
                    <a:lnTo>
                      <a:pt x="3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0" name="Freeform 286"/>
              <p:cNvSpPr>
                <a:spLocks/>
              </p:cNvSpPr>
              <p:nvPr/>
            </p:nvSpPr>
            <p:spPr bwMode="auto">
              <a:xfrm>
                <a:off x="4133" y="2135"/>
                <a:ext cx="25" cy="27"/>
              </a:xfrm>
              <a:custGeom>
                <a:avLst/>
                <a:gdLst>
                  <a:gd name="T0" fmla="*/ 10 w 52"/>
                  <a:gd name="T1" fmla="*/ 0 h 53"/>
                  <a:gd name="T2" fmla="*/ 0 w 52"/>
                  <a:gd name="T3" fmla="*/ 8 h 53"/>
                  <a:gd name="T4" fmla="*/ 12 w 52"/>
                  <a:gd name="T5" fmla="*/ 14 h 53"/>
                  <a:gd name="T6" fmla="*/ 10 w 52"/>
                  <a:gd name="T7" fmla="*/ 0 h 53"/>
                  <a:gd name="T8" fmla="*/ 10 w 52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53"/>
                  <a:gd name="T17" fmla="*/ 52 w 52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53">
                    <a:moveTo>
                      <a:pt x="42" y="0"/>
                    </a:moveTo>
                    <a:lnTo>
                      <a:pt x="0" y="30"/>
                    </a:lnTo>
                    <a:lnTo>
                      <a:pt x="52" y="5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1" name="Freeform 287"/>
              <p:cNvSpPr>
                <a:spLocks/>
              </p:cNvSpPr>
              <p:nvPr/>
            </p:nvSpPr>
            <p:spPr bwMode="auto">
              <a:xfrm>
                <a:off x="4172" y="2138"/>
                <a:ext cx="30" cy="21"/>
              </a:xfrm>
              <a:custGeom>
                <a:avLst/>
                <a:gdLst>
                  <a:gd name="T0" fmla="*/ 0 w 61"/>
                  <a:gd name="T1" fmla="*/ 0 h 41"/>
                  <a:gd name="T2" fmla="*/ 15 w 61"/>
                  <a:gd name="T3" fmla="*/ 0 h 41"/>
                  <a:gd name="T4" fmla="*/ 14 w 61"/>
                  <a:gd name="T5" fmla="*/ 11 h 41"/>
                  <a:gd name="T6" fmla="*/ 0 w 61"/>
                  <a:gd name="T7" fmla="*/ 0 h 41"/>
                  <a:gd name="T8" fmla="*/ 0 w 6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41"/>
                  <a:gd name="T17" fmla="*/ 61 w 6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41">
                    <a:moveTo>
                      <a:pt x="0" y="0"/>
                    </a:moveTo>
                    <a:lnTo>
                      <a:pt x="61" y="0"/>
                    </a:lnTo>
                    <a:lnTo>
                      <a:pt x="5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2" name="Freeform 288"/>
              <p:cNvSpPr>
                <a:spLocks/>
              </p:cNvSpPr>
              <p:nvPr/>
            </p:nvSpPr>
            <p:spPr bwMode="auto">
              <a:xfrm>
                <a:off x="4188" y="2098"/>
                <a:ext cx="29" cy="24"/>
              </a:xfrm>
              <a:custGeom>
                <a:avLst/>
                <a:gdLst>
                  <a:gd name="T0" fmla="*/ 0 w 59"/>
                  <a:gd name="T1" fmla="*/ 6 h 47"/>
                  <a:gd name="T2" fmla="*/ 5 w 59"/>
                  <a:gd name="T3" fmla="*/ 12 h 47"/>
                  <a:gd name="T4" fmla="*/ 14 w 59"/>
                  <a:gd name="T5" fmla="*/ 0 h 47"/>
                  <a:gd name="T6" fmla="*/ 0 w 59"/>
                  <a:gd name="T7" fmla="*/ 6 h 47"/>
                  <a:gd name="T8" fmla="*/ 0 w 59"/>
                  <a:gd name="T9" fmla="*/ 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7"/>
                  <a:gd name="T17" fmla="*/ 59 w 5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7">
                    <a:moveTo>
                      <a:pt x="0" y="21"/>
                    </a:moveTo>
                    <a:lnTo>
                      <a:pt x="22" y="47"/>
                    </a:lnTo>
                    <a:lnTo>
                      <a:pt x="5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3" name="Freeform 289"/>
              <p:cNvSpPr>
                <a:spLocks/>
              </p:cNvSpPr>
              <p:nvPr/>
            </p:nvSpPr>
            <p:spPr bwMode="auto">
              <a:xfrm>
                <a:off x="3994" y="1887"/>
                <a:ext cx="23" cy="35"/>
              </a:xfrm>
              <a:custGeom>
                <a:avLst/>
                <a:gdLst>
                  <a:gd name="T0" fmla="*/ 12 w 45"/>
                  <a:gd name="T1" fmla="*/ 0 h 70"/>
                  <a:gd name="T2" fmla="*/ 0 w 45"/>
                  <a:gd name="T3" fmla="*/ 9 h 70"/>
                  <a:gd name="T4" fmla="*/ 5 w 45"/>
                  <a:gd name="T5" fmla="*/ 18 h 70"/>
                  <a:gd name="T6" fmla="*/ 12 w 45"/>
                  <a:gd name="T7" fmla="*/ 0 h 70"/>
                  <a:gd name="T8" fmla="*/ 12 w 45"/>
                  <a:gd name="T9" fmla="*/ 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70"/>
                  <a:gd name="T17" fmla="*/ 45 w 4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70">
                    <a:moveTo>
                      <a:pt x="45" y="0"/>
                    </a:moveTo>
                    <a:lnTo>
                      <a:pt x="0" y="36"/>
                    </a:lnTo>
                    <a:lnTo>
                      <a:pt x="19" y="7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4" name="Freeform 290"/>
              <p:cNvSpPr>
                <a:spLocks/>
              </p:cNvSpPr>
              <p:nvPr/>
            </p:nvSpPr>
            <p:spPr bwMode="auto">
              <a:xfrm>
                <a:off x="4023" y="1891"/>
                <a:ext cx="14" cy="23"/>
              </a:xfrm>
              <a:custGeom>
                <a:avLst/>
                <a:gdLst>
                  <a:gd name="T0" fmla="*/ 8 w 26"/>
                  <a:gd name="T1" fmla="*/ 0 h 45"/>
                  <a:gd name="T2" fmla="*/ 0 w 26"/>
                  <a:gd name="T3" fmla="*/ 10 h 45"/>
                  <a:gd name="T4" fmla="*/ 8 w 26"/>
                  <a:gd name="T5" fmla="*/ 12 h 45"/>
                  <a:gd name="T6" fmla="*/ 8 w 26"/>
                  <a:gd name="T7" fmla="*/ 0 h 45"/>
                  <a:gd name="T8" fmla="*/ 8 w 26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5"/>
                  <a:gd name="T17" fmla="*/ 26 w 2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5">
                    <a:moveTo>
                      <a:pt x="26" y="0"/>
                    </a:moveTo>
                    <a:lnTo>
                      <a:pt x="0" y="38"/>
                    </a:lnTo>
                    <a:lnTo>
                      <a:pt x="26" y="4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5" name="Freeform 291"/>
              <p:cNvSpPr>
                <a:spLocks/>
              </p:cNvSpPr>
              <p:nvPr/>
            </p:nvSpPr>
            <p:spPr bwMode="auto">
              <a:xfrm>
                <a:off x="4831" y="2074"/>
                <a:ext cx="47" cy="52"/>
              </a:xfrm>
              <a:custGeom>
                <a:avLst/>
                <a:gdLst>
                  <a:gd name="T0" fmla="*/ 0 w 94"/>
                  <a:gd name="T1" fmla="*/ 0 h 105"/>
                  <a:gd name="T2" fmla="*/ 24 w 94"/>
                  <a:gd name="T3" fmla="*/ 6 h 105"/>
                  <a:gd name="T4" fmla="*/ 2 w 94"/>
                  <a:gd name="T5" fmla="*/ 26 h 105"/>
                  <a:gd name="T6" fmla="*/ 3 w 94"/>
                  <a:gd name="T7" fmla="*/ 21 h 105"/>
                  <a:gd name="T8" fmla="*/ 15 w 94"/>
                  <a:gd name="T9" fmla="*/ 8 h 105"/>
                  <a:gd name="T10" fmla="*/ 1 w 94"/>
                  <a:gd name="T11" fmla="*/ 3 h 105"/>
                  <a:gd name="T12" fmla="*/ 0 w 94"/>
                  <a:gd name="T13" fmla="*/ 0 h 105"/>
                  <a:gd name="T14" fmla="*/ 0 w 94"/>
                  <a:gd name="T15" fmla="*/ 0 h 10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4"/>
                  <a:gd name="T25" fmla="*/ 0 h 105"/>
                  <a:gd name="T26" fmla="*/ 94 w 94"/>
                  <a:gd name="T27" fmla="*/ 105 h 10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4" h="105">
                    <a:moveTo>
                      <a:pt x="0" y="0"/>
                    </a:moveTo>
                    <a:lnTo>
                      <a:pt x="94" y="25"/>
                    </a:lnTo>
                    <a:lnTo>
                      <a:pt x="8" y="105"/>
                    </a:lnTo>
                    <a:lnTo>
                      <a:pt x="10" y="84"/>
                    </a:lnTo>
                    <a:lnTo>
                      <a:pt x="61" y="33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6" name="Freeform 292"/>
              <p:cNvSpPr>
                <a:spLocks/>
              </p:cNvSpPr>
              <p:nvPr/>
            </p:nvSpPr>
            <p:spPr bwMode="auto">
              <a:xfrm>
                <a:off x="4812" y="1954"/>
                <a:ext cx="17" cy="84"/>
              </a:xfrm>
              <a:custGeom>
                <a:avLst/>
                <a:gdLst>
                  <a:gd name="T0" fmla="*/ 2 w 35"/>
                  <a:gd name="T1" fmla="*/ 1 h 167"/>
                  <a:gd name="T2" fmla="*/ 0 w 35"/>
                  <a:gd name="T3" fmla="*/ 7 h 167"/>
                  <a:gd name="T4" fmla="*/ 0 w 35"/>
                  <a:gd name="T5" fmla="*/ 14 h 167"/>
                  <a:gd name="T6" fmla="*/ 0 w 35"/>
                  <a:gd name="T7" fmla="*/ 18 h 167"/>
                  <a:gd name="T8" fmla="*/ 2 w 35"/>
                  <a:gd name="T9" fmla="*/ 24 h 167"/>
                  <a:gd name="T10" fmla="*/ 3 w 35"/>
                  <a:gd name="T11" fmla="*/ 29 h 167"/>
                  <a:gd name="T12" fmla="*/ 5 w 35"/>
                  <a:gd name="T13" fmla="*/ 36 h 167"/>
                  <a:gd name="T14" fmla="*/ 8 w 35"/>
                  <a:gd name="T15" fmla="*/ 42 h 167"/>
                  <a:gd name="T16" fmla="*/ 6 w 35"/>
                  <a:gd name="T17" fmla="*/ 36 h 167"/>
                  <a:gd name="T18" fmla="*/ 4 w 35"/>
                  <a:gd name="T19" fmla="*/ 26 h 167"/>
                  <a:gd name="T20" fmla="*/ 3 w 35"/>
                  <a:gd name="T21" fmla="*/ 17 h 167"/>
                  <a:gd name="T22" fmla="*/ 2 w 35"/>
                  <a:gd name="T23" fmla="*/ 9 h 167"/>
                  <a:gd name="T24" fmla="*/ 4 w 35"/>
                  <a:gd name="T25" fmla="*/ 6 h 167"/>
                  <a:gd name="T26" fmla="*/ 4 w 35"/>
                  <a:gd name="T27" fmla="*/ 3 h 167"/>
                  <a:gd name="T28" fmla="*/ 4 w 35"/>
                  <a:gd name="T29" fmla="*/ 0 h 167"/>
                  <a:gd name="T30" fmla="*/ 4 w 35"/>
                  <a:gd name="T31" fmla="*/ 0 h 167"/>
                  <a:gd name="T32" fmla="*/ 2 w 35"/>
                  <a:gd name="T33" fmla="*/ 1 h 167"/>
                  <a:gd name="T34" fmla="*/ 2 w 35"/>
                  <a:gd name="T35" fmla="*/ 1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167"/>
                  <a:gd name="T56" fmla="*/ 35 w 3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167">
                    <a:moveTo>
                      <a:pt x="10" y="2"/>
                    </a:moveTo>
                    <a:lnTo>
                      <a:pt x="2" y="25"/>
                    </a:lnTo>
                    <a:lnTo>
                      <a:pt x="0" y="53"/>
                    </a:lnTo>
                    <a:lnTo>
                      <a:pt x="2" y="72"/>
                    </a:lnTo>
                    <a:lnTo>
                      <a:pt x="8" y="95"/>
                    </a:lnTo>
                    <a:lnTo>
                      <a:pt x="14" y="116"/>
                    </a:lnTo>
                    <a:lnTo>
                      <a:pt x="21" y="141"/>
                    </a:lnTo>
                    <a:lnTo>
                      <a:pt x="35" y="167"/>
                    </a:lnTo>
                    <a:lnTo>
                      <a:pt x="27" y="142"/>
                    </a:lnTo>
                    <a:lnTo>
                      <a:pt x="16" y="101"/>
                    </a:lnTo>
                    <a:lnTo>
                      <a:pt x="12" y="66"/>
                    </a:lnTo>
                    <a:lnTo>
                      <a:pt x="10" y="36"/>
                    </a:lnTo>
                    <a:lnTo>
                      <a:pt x="16" y="21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7" name="Freeform 293"/>
              <p:cNvSpPr>
                <a:spLocks/>
              </p:cNvSpPr>
              <p:nvPr/>
            </p:nvSpPr>
            <p:spPr bwMode="auto">
              <a:xfrm>
                <a:off x="4818" y="1925"/>
                <a:ext cx="32" cy="18"/>
              </a:xfrm>
              <a:custGeom>
                <a:avLst/>
                <a:gdLst>
                  <a:gd name="T0" fmla="*/ 4 w 64"/>
                  <a:gd name="T1" fmla="*/ 0 h 34"/>
                  <a:gd name="T2" fmla="*/ 2 w 64"/>
                  <a:gd name="T3" fmla="*/ 3 h 34"/>
                  <a:gd name="T4" fmla="*/ 0 w 64"/>
                  <a:gd name="T5" fmla="*/ 6 h 34"/>
                  <a:gd name="T6" fmla="*/ 4 w 64"/>
                  <a:gd name="T7" fmla="*/ 5 h 34"/>
                  <a:gd name="T8" fmla="*/ 7 w 64"/>
                  <a:gd name="T9" fmla="*/ 5 h 34"/>
                  <a:gd name="T10" fmla="*/ 10 w 64"/>
                  <a:gd name="T11" fmla="*/ 7 h 34"/>
                  <a:gd name="T12" fmla="*/ 13 w 64"/>
                  <a:gd name="T13" fmla="*/ 10 h 34"/>
                  <a:gd name="T14" fmla="*/ 16 w 64"/>
                  <a:gd name="T15" fmla="*/ 8 h 34"/>
                  <a:gd name="T16" fmla="*/ 16 w 64"/>
                  <a:gd name="T17" fmla="*/ 5 h 34"/>
                  <a:gd name="T18" fmla="*/ 12 w 64"/>
                  <a:gd name="T19" fmla="*/ 1 h 34"/>
                  <a:gd name="T20" fmla="*/ 8 w 64"/>
                  <a:gd name="T21" fmla="*/ 1 h 34"/>
                  <a:gd name="T22" fmla="*/ 4 w 64"/>
                  <a:gd name="T23" fmla="*/ 0 h 34"/>
                  <a:gd name="T24" fmla="*/ 4 w 64"/>
                  <a:gd name="T25" fmla="*/ 0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4"/>
                  <a:gd name="T40" fmla="*/ 0 h 34"/>
                  <a:gd name="T41" fmla="*/ 64 w 6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4" h="34">
                    <a:moveTo>
                      <a:pt x="19" y="0"/>
                    </a:moveTo>
                    <a:lnTo>
                      <a:pt x="9" y="9"/>
                    </a:lnTo>
                    <a:lnTo>
                      <a:pt x="0" y="23"/>
                    </a:lnTo>
                    <a:lnTo>
                      <a:pt x="17" y="19"/>
                    </a:lnTo>
                    <a:lnTo>
                      <a:pt x="30" y="19"/>
                    </a:lnTo>
                    <a:lnTo>
                      <a:pt x="42" y="25"/>
                    </a:lnTo>
                    <a:lnTo>
                      <a:pt x="55" y="34"/>
                    </a:lnTo>
                    <a:lnTo>
                      <a:pt x="64" y="28"/>
                    </a:lnTo>
                    <a:lnTo>
                      <a:pt x="64" y="17"/>
                    </a:lnTo>
                    <a:lnTo>
                      <a:pt x="51" y="4"/>
                    </a:lnTo>
                    <a:lnTo>
                      <a:pt x="3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8" name="Freeform 294"/>
              <p:cNvSpPr>
                <a:spLocks/>
              </p:cNvSpPr>
              <p:nvPr/>
            </p:nvSpPr>
            <p:spPr bwMode="auto">
              <a:xfrm>
                <a:off x="4823" y="1928"/>
                <a:ext cx="21" cy="8"/>
              </a:xfrm>
              <a:custGeom>
                <a:avLst/>
                <a:gdLst>
                  <a:gd name="T0" fmla="*/ 3 w 42"/>
                  <a:gd name="T1" fmla="*/ 0 h 15"/>
                  <a:gd name="T2" fmla="*/ 0 w 42"/>
                  <a:gd name="T3" fmla="*/ 3 h 15"/>
                  <a:gd name="T4" fmla="*/ 3 w 42"/>
                  <a:gd name="T5" fmla="*/ 3 h 15"/>
                  <a:gd name="T6" fmla="*/ 6 w 42"/>
                  <a:gd name="T7" fmla="*/ 3 h 15"/>
                  <a:gd name="T8" fmla="*/ 9 w 42"/>
                  <a:gd name="T9" fmla="*/ 4 h 15"/>
                  <a:gd name="T10" fmla="*/ 11 w 42"/>
                  <a:gd name="T11" fmla="*/ 4 h 15"/>
                  <a:gd name="T12" fmla="*/ 9 w 42"/>
                  <a:gd name="T13" fmla="*/ 1 h 15"/>
                  <a:gd name="T14" fmla="*/ 5 w 42"/>
                  <a:gd name="T15" fmla="*/ 0 h 15"/>
                  <a:gd name="T16" fmla="*/ 3 w 42"/>
                  <a:gd name="T17" fmla="*/ 0 h 15"/>
                  <a:gd name="T18" fmla="*/ 3 w 42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15"/>
                  <a:gd name="T32" fmla="*/ 42 w 42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15">
                    <a:moveTo>
                      <a:pt x="12" y="0"/>
                    </a:moveTo>
                    <a:lnTo>
                      <a:pt x="0" y="9"/>
                    </a:lnTo>
                    <a:lnTo>
                      <a:pt x="14" y="9"/>
                    </a:lnTo>
                    <a:lnTo>
                      <a:pt x="25" y="9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3"/>
                    </a:lnTo>
                    <a:lnTo>
                      <a:pt x="2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9" name="Freeform 295"/>
              <p:cNvSpPr>
                <a:spLocks/>
              </p:cNvSpPr>
              <p:nvPr/>
            </p:nvSpPr>
            <p:spPr bwMode="auto">
              <a:xfrm>
                <a:off x="4847" y="1940"/>
                <a:ext cx="12" cy="18"/>
              </a:xfrm>
              <a:custGeom>
                <a:avLst/>
                <a:gdLst>
                  <a:gd name="T0" fmla="*/ 4 w 23"/>
                  <a:gd name="T1" fmla="*/ 0 h 37"/>
                  <a:gd name="T2" fmla="*/ 1 w 23"/>
                  <a:gd name="T3" fmla="*/ 2 h 37"/>
                  <a:gd name="T4" fmla="*/ 0 w 23"/>
                  <a:gd name="T5" fmla="*/ 3 h 37"/>
                  <a:gd name="T6" fmla="*/ 2 w 23"/>
                  <a:gd name="T7" fmla="*/ 6 h 37"/>
                  <a:gd name="T8" fmla="*/ 2 w 23"/>
                  <a:gd name="T9" fmla="*/ 9 h 37"/>
                  <a:gd name="T10" fmla="*/ 5 w 23"/>
                  <a:gd name="T11" fmla="*/ 7 h 37"/>
                  <a:gd name="T12" fmla="*/ 6 w 23"/>
                  <a:gd name="T13" fmla="*/ 4 h 37"/>
                  <a:gd name="T14" fmla="*/ 4 w 23"/>
                  <a:gd name="T15" fmla="*/ 0 h 37"/>
                  <a:gd name="T16" fmla="*/ 4 w 23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"/>
                  <a:gd name="T28" fmla="*/ 0 h 37"/>
                  <a:gd name="T29" fmla="*/ 23 w 23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" h="37">
                    <a:moveTo>
                      <a:pt x="15" y="0"/>
                    </a:moveTo>
                    <a:lnTo>
                      <a:pt x="4" y="8"/>
                    </a:lnTo>
                    <a:lnTo>
                      <a:pt x="0" y="12"/>
                    </a:lnTo>
                    <a:lnTo>
                      <a:pt x="7" y="27"/>
                    </a:lnTo>
                    <a:lnTo>
                      <a:pt x="7" y="37"/>
                    </a:lnTo>
                    <a:lnTo>
                      <a:pt x="17" y="31"/>
                    </a:lnTo>
                    <a:lnTo>
                      <a:pt x="2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0" name="Freeform 296"/>
              <p:cNvSpPr>
                <a:spLocks/>
              </p:cNvSpPr>
              <p:nvPr/>
            </p:nvSpPr>
            <p:spPr bwMode="auto">
              <a:xfrm>
                <a:off x="4301" y="2233"/>
                <a:ext cx="123" cy="55"/>
              </a:xfrm>
              <a:custGeom>
                <a:avLst/>
                <a:gdLst>
                  <a:gd name="T0" fmla="*/ 0 w 247"/>
                  <a:gd name="T1" fmla="*/ 2 h 108"/>
                  <a:gd name="T2" fmla="*/ 61 w 247"/>
                  <a:gd name="T3" fmla="*/ 0 h 108"/>
                  <a:gd name="T4" fmla="*/ 46 w 247"/>
                  <a:gd name="T5" fmla="*/ 6 h 108"/>
                  <a:gd name="T6" fmla="*/ 60 w 247"/>
                  <a:gd name="T7" fmla="*/ 10 h 108"/>
                  <a:gd name="T8" fmla="*/ 47 w 247"/>
                  <a:gd name="T9" fmla="*/ 15 h 108"/>
                  <a:gd name="T10" fmla="*/ 61 w 247"/>
                  <a:gd name="T11" fmla="*/ 19 h 108"/>
                  <a:gd name="T12" fmla="*/ 48 w 247"/>
                  <a:gd name="T13" fmla="*/ 24 h 108"/>
                  <a:gd name="T14" fmla="*/ 18 w 247"/>
                  <a:gd name="T15" fmla="*/ 28 h 108"/>
                  <a:gd name="T16" fmla="*/ 0 w 247"/>
                  <a:gd name="T17" fmla="*/ 28 h 108"/>
                  <a:gd name="T18" fmla="*/ 0 w 247"/>
                  <a:gd name="T19" fmla="*/ 2 h 108"/>
                  <a:gd name="T20" fmla="*/ 0 w 247"/>
                  <a:gd name="T21" fmla="*/ 2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8"/>
                  <a:gd name="T35" fmla="*/ 247 w 247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8">
                    <a:moveTo>
                      <a:pt x="2" y="5"/>
                    </a:moveTo>
                    <a:lnTo>
                      <a:pt x="245" y="0"/>
                    </a:lnTo>
                    <a:lnTo>
                      <a:pt x="184" y="22"/>
                    </a:lnTo>
                    <a:lnTo>
                      <a:pt x="241" y="38"/>
                    </a:lnTo>
                    <a:lnTo>
                      <a:pt x="190" y="57"/>
                    </a:lnTo>
                    <a:lnTo>
                      <a:pt x="247" y="72"/>
                    </a:lnTo>
                    <a:lnTo>
                      <a:pt x="194" y="95"/>
                    </a:lnTo>
                    <a:lnTo>
                      <a:pt x="72" y="106"/>
                    </a:lnTo>
                    <a:lnTo>
                      <a:pt x="0" y="108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1" name="Freeform 297"/>
              <p:cNvSpPr>
                <a:spLocks/>
              </p:cNvSpPr>
              <p:nvPr/>
            </p:nvSpPr>
            <p:spPr bwMode="auto">
              <a:xfrm>
                <a:off x="4304" y="2238"/>
                <a:ext cx="87" cy="44"/>
              </a:xfrm>
              <a:custGeom>
                <a:avLst/>
                <a:gdLst>
                  <a:gd name="T0" fmla="*/ 1 w 174"/>
                  <a:gd name="T1" fmla="*/ 1 h 88"/>
                  <a:gd name="T2" fmla="*/ 0 w 174"/>
                  <a:gd name="T3" fmla="*/ 22 h 88"/>
                  <a:gd name="T4" fmla="*/ 17 w 174"/>
                  <a:gd name="T5" fmla="*/ 22 h 88"/>
                  <a:gd name="T6" fmla="*/ 38 w 174"/>
                  <a:gd name="T7" fmla="*/ 21 h 88"/>
                  <a:gd name="T8" fmla="*/ 44 w 174"/>
                  <a:gd name="T9" fmla="*/ 20 h 88"/>
                  <a:gd name="T10" fmla="*/ 31 w 174"/>
                  <a:gd name="T11" fmla="*/ 15 h 88"/>
                  <a:gd name="T12" fmla="*/ 41 w 174"/>
                  <a:gd name="T13" fmla="*/ 11 h 88"/>
                  <a:gd name="T14" fmla="*/ 31 w 174"/>
                  <a:gd name="T15" fmla="*/ 6 h 88"/>
                  <a:gd name="T16" fmla="*/ 37 w 174"/>
                  <a:gd name="T17" fmla="*/ 0 h 88"/>
                  <a:gd name="T18" fmla="*/ 23 w 174"/>
                  <a:gd name="T19" fmla="*/ 0 h 88"/>
                  <a:gd name="T20" fmla="*/ 1 w 174"/>
                  <a:gd name="T21" fmla="*/ 1 h 88"/>
                  <a:gd name="T22" fmla="*/ 1 w 174"/>
                  <a:gd name="T23" fmla="*/ 1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4"/>
                  <a:gd name="T37" fmla="*/ 0 h 88"/>
                  <a:gd name="T38" fmla="*/ 174 w 174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4" h="88">
                    <a:moveTo>
                      <a:pt x="3" y="4"/>
                    </a:moveTo>
                    <a:lnTo>
                      <a:pt x="0" y="88"/>
                    </a:lnTo>
                    <a:lnTo>
                      <a:pt x="68" y="88"/>
                    </a:lnTo>
                    <a:lnTo>
                      <a:pt x="150" y="82"/>
                    </a:lnTo>
                    <a:lnTo>
                      <a:pt x="174" y="78"/>
                    </a:lnTo>
                    <a:lnTo>
                      <a:pt x="127" y="61"/>
                    </a:lnTo>
                    <a:lnTo>
                      <a:pt x="161" y="44"/>
                    </a:lnTo>
                    <a:lnTo>
                      <a:pt x="125" y="23"/>
                    </a:lnTo>
                    <a:lnTo>
                      <a:pt x="146" y="0"/>
                    </a:lnTo>
                    <a:lnTo>
                      <a:pt x="93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2" name="Freeform 298"/>
              <p:cNvSpPr>
                <a:spLocks/>
              </p:cNvSpPr>
              <p:nvPr/>
            </p:nvSpPr>
            <p:spPr bwMode="auto">
              <a:xfrm>
                <a:off x="4064" y="1831"/>
                <a:ext cx="126" cy="181"/>
              </a:xfrm>
              <a:custGeom>
                <a:avLst/>
                <a:gdLst>
                  <a:gd name="T0" fmla="*/ 0 w 250"/>
                  <a:gd name="T1" fmla="*/ 0 h 361"/>
                  <a:gd name="T2" fmla="*/ 21 w 250"/>
                  <a:gd name="T3" fmla="*/ 4 h 361"/>
                  <a:gd name="T4" fmla="*/ 46 w 250"/>
                  <a:gd name="T5" fmla="*/ 8 h 361"/>
                  <a:gd name="T6" fmla="*/ 57 w 250"/>
                  <a:gd name="T7" fmla="*/ 8 h 361"/>
                  <a:gd name="T8" fmla="*/ 50 w 250"/>
                  <a:gd name="T9" fmla="*/ 18 h 361"/>
                  <a:gd name="T10" fmla="*/ 62 w 250"/>
                  <a:gd name="T11" fmla="*/ 31 h 361"/>
                  <a:gd name="T12" fmla="*/ 52 w 250"/>
                  <a:gd name="T13" fmla="*/ 45 h 361"/>
                  <a:gd name="T14" fmla="*/ 62 w 250"/>
                  <a:gd name="T15" fmla="*/ 56 h 361"/>
                  <a:gd name="T16" fmla="*/ 56 w 250"/>
                  <a:gd name="T17" fmla="*/ 68 h 361"/>
                  <a:gd name="T18" fmla="*/ 64 w 250"/>
                  <a:gd name="T19" fmla="*/ 78 h 361"/>
                  <a:gd name="T20" fmla="*/ 59 w 250"/>
                  <a:gd name="T21" fmla="*/ 91 h 361"/>
                  <a:gd name="T22" fmla="*/ 48 w 250"/>
                  <a:gd name="T23" fmla="*/ 91 h 361"/>
                  <a:gd name="T24" fmla="*/ 33 w 250"/>
                  <a:gd name="T25" fmla="*/ 87 h 361"/>
                  <a:gd name="T26" fmla="*/ 19 w 250"/>
                  <a:gd name="T27" fmla="*/ 79 h 361"/>
                  <a:gd name="T28" fmla="*/ 13 w 250"/>
                  <a:gd name="T29" fmla="*/ 64 h 361"/>
                  <a:gd name="T30" fmla="*/ 6 w 250"/>
                  <a:gd name="T31" fmla="*/ 44 h 361"/>
                  <a:gd name="T32" fmla="*/ 1 w 250"/>
                  <a:gd name="T33" fmla="*/ 15 h 361"/>
                  <a:gd name="T34" fmla="*/ 0 w 250"/>
                  <a:gd name="T35" fmla="*/ 0 h 361"/>
                  <a:gd name="T36" fmla="*/ 0 w 250"/>
                  <a:gd name="T37" fmla="*/ 0 h 3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0"/>
                  <a:gd name="T58" fmla="*/ 0 h 361"/>
                  <a:gd name="T59" fmla="*/ 250 w 250"/>
                  <a:gd name="T60" fmla="*/ 361 h 3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0" h="361">
                    <a:moveTo>
                      <a:pt x="0" y="0"/>
                    </a:moveTo>
                    <a:lnTo>
                      <a:pt x="81" y="15"/>
                    </a:lnTo>
                    <a:lnTo>
                      <a:pt x="182" y="32"/>
                    </a:lnTo>
                    <a:lnTo>
                      <a:pt x="224" y="32"/>
                    </a:lnTo>
                    <a:lnTo>
                      <a:pt x="199" y="70"/>
                    </a:lnTo>
                    <a:lnTo>
                      <a:pt x="247" y="123"/>
                    </a:lnTo>
                    <a:lnTo>
                      <a:pt x="205" y="178"/>
                    </a:lnTo>
                    <a:lnTo>
                      <a:pt x="245" y="224"/>
                    </a:lnTo>
                    <a:lnTo>
                      <a:pt x="220" y="272"/>
                    </a:lnTo>
                    <a:lnTo>
                      <a:pt x="250" y="311"/>
                    </a:lnTo>
                    <a:lnTo>
                      <a:pt x="233" y="361"/>
                    </a:lnTo>
                    <a:lnTo>
                      <a:pt x="188" y="361"/>
                    </a:lnTo>
                    <a:lnTo>
                      <a:pt x="129" y="348"/>
                    </a:lnTo>
                    <a:lnTo>
                      <a:pt x="74" y="313"/>
                    </a:lnTo>
                    <a:lnTo>
                      <a:pt x="49" y="253"/>
                    </a:lnTo>
                    <a:lnTo>
                      <a:pt x="22" y="173"/>
                    </a:lnTo>
                    <a:lnTo>
                      <a:pt x="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3" name="Freeform 299"/>
              <p:cNvSpPr>
                <a:spLocks/>
              </p:cNvSpPr>
              <p:nvPr/>
            </p:nvSpPr>
            <p:spPr bwMode="auto">
              <a:xfrm>
                <a:off x="4079" y="1846"/>
                <a:ext cx="72" cy="155"/>
              </a:xfrm>
              <a:custGeom>
                <a:avLst/>
                <a:gdLst>
                  <a:gd name="T0" fmla="*/ 0 w 142"/>
                  <a:gd name="T1" fmla="*/ 0 h 310"/>
                  <a:gd name="T2" fmla="*/ 4 w 142"/>
                  <a:gd name="T3" fmla="*/ 29 h 310"/>
                  <a:gd name="T4" fmla="*/ 11 w 142"/>
                  <a:gd name="T5" fmla="*/ 57 h 310"/>
                  <a:gd name="T6" fmla="*/ 17 w 142"/>
                  <a:gd name="T7" fmla="*/ 70 h 310"/>
                  <a:gd name="T8" fmla="*/ 27 w 142"/>
                  <a:gd name="T9" fmla="*/ 76 h 310"/>
                  <a:gd name="T10" fmla="*/ 37 w 142"/>
                  <a:gd name="T11" fmla="*/ 78 h 310"/>
                  <a:gd name="T12" fmla="*/ 30 w 142"/>
                  <a:gd name="T13" fmla="*/ 68 h 310"/>
                  <a:gd name="T14" fmla="*/ 35 w 142"/>
                  <a:gd name="T15" fmla="*/ 59 h 310"/>
                  <a:gd name="T16" fmla="*/ 27 w 142"/>
                  <a:gd name="T17" fmla="*/ 49 h 310"/>
                  <a:gd name="T18" fmla="*/ 27 w 142"/>
                  <a:gd name="T19" fmla="*/ 38 h 310"/>
                  <a:gd name="T20" fmla="*/ 20 w 142"/>
                  <a:gd name="T21" fmla="*/ 29 h 310"/>
                  <a:gd name="T22" fmla="*/ 21 w 142"/>
                  <a:gd name="T23" fmla="*/ 12 h 310"/>
                  <a:gd name="T24" fmla="*/ 16 w 142"/>
                  <a:gd name="T25" fmla="*/ 3 h 310"/>
                  <a:gd name="T26" fmla="*/ 0 w 142"/>
                  <a:gd name="T27" fmla="*/ 0 h 310"/>
                  <a:gd name="T28" fmla="*/ 0 w 142"/>
                  <a:gd name="T29" fmla="*/ 0 h 3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"/>
                  <a:gd name="T46" fmla="*/ 0 h 310"/>
                  <a:gd name="T47" fmla="*/ 142 w 142"/>
                  <a:gd name="T48" fmla="*/ 310 h 3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" h="310">
                    <a:moveTo>
                      <a:pt x="0" y="0"/>
                    </a:moveTo>
                    <a:lnTo>
                      <a:pt x="15" y="118"/>
                    </a:lnTo>
                    <a:lnTo>
                      <a:pt x="42" y="230"/>
                    </a:lnTo>
                    <a:lnTo>
                      <a:pt x="66" y="278"/>
                    </a:lnTo>
                    <a:lnTo>
                      <a:pt x="106" y="304"/>
                    </a:lnTo>
                    <a:lnTo>
                      <a:pt x="142" y="310"/>
                    </a:lnTo>
                    <a:lnTo>
                      <a:pt x="118" y="272"/>
                    </a:lnTo>
                    <a:lnTo>
                      <a:pt x="137" y="236"/>
                    </a:lnTo>
                    <a:lnTo>
                      <a:pt x="106" y="198"/>
                    </a:lnTo>
                    <a:lnTo>
                      <a:pt x="106" y="149"/>
                    </a:lnTo>
                    <a:lnTo>
                      <a:pt x="78" y="116"/>
                    </a:lnTo>
                    <a:lnTo>
                      <a:pt x="80" y="50"/>
                    </a:lnTo>
                    <a:lnTo>
                      <a:pt x="63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4" name="Freeform 300"/>
              <p:cNvSpPr>
                <a:spLocks/>
              </p:cNvSpPr>
              <p:nvPr/>
            </p:nvSpPr>
            <p:spPr bwMode="auto">
              <a:xfrm>
                <a:off x="4280" y="1796"/>
                <a:ext cx="57" cy="90"/>
              </a:xfrm>
              <a:custGeom>
                <a:avLst/>
                <a:gdLst>
                  <a:gd name="T0" fmla="*/ 27 w 114"/>
                  <a:gd name="T1" fmla="*/ 0 h 179"/>
                  <a:gd name="T2" fmla="*/ 17 w 114"/>
                  <a:gd name="T3" fmla="*/ 7 h 179"/>
                  <a:gd name="T4" fmla="*/ 0 w 114"/>
                  <a:gd name="T5" fmla="*/ 13 h 179"/>
                  <a:gd name="T6" fmla="*/ 6 w 114"/>
                  <a:gd name="T7" fmla="*/ 19 h 179"/>
                  <a:gd name="T8" fmla="*/ 0 w 114"/>
                  <a:gd name="T9" fmla="*/ 31 h 179"/>
                  <a:gd name="T10" fmla="*/ 7 w 114"/>
                  <a:gd name="T11" fmla="*/ 37 h 179"/>
                  <a:gd name="T12" fmla="*/ 2 w 114"/>
                  <a:gd name="T13" fmla="*/ 45 h 179"/>
                  <a:gd name="T14" fmla="*/ 19 w 114"/>
                  <a:gd name="T15" fmla="*/ 38 h 179"/>
                  <a:gd name="T16" fmla="*/ 17 w 114"/>
                  <a:gd name="T17" fmla="*/ 13 h 179"/>
                  <a:gd name="T18" fmla="*/ 29 w 114"/>
                  <a:gd name="T19" fmla="*/ 5 h 179"/>
                  <a:gd name="T20" fmla="*/ 27 w 114"/>
                  <a:gd name="T21" fmla="*/ 0 h 179"/>
                  <a:gd name="T22" fmla="*/ 27 w 114"/>
                  <a:gd name="T23" fmla="*/ 0 h 1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79"/>
                  <a:gd name="T38" fmla="*/ 114 w 114"/>
                  <a:gd name="T39" fmla="*/ 179 h 1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79">
                    <a:moveTo>
                      <a:pt x="105" y="0"/>
                    </a:moveTo>
                    <a:lnTo>
                      <a:pt x="65" y="25"/>
                    </a:lnTo>
                    <a:lnTo>
                      <a:pt x="0" y="52"/>
                    </a:lnTo>
                    <a:lnTo>
                      <a:pt x="21" y="76"/>
                    </a:lnTo>
                    <a:lnTo>
                      <a:pt x="0" y="124"/>
                    </a:lnTo>
                    <a:lnTo>
                      <a:pt x="27" y="147"/>
                    </a:lnTo>
                    <a:lnTo>
                      <a:pt x="8" y="179"/>
                    </a:lnTo>
                    <a:lnTo>
                      <a:pt x="74" y="151"/>
                    </a:lnTo>
                    <a:lnTo>
                      <a:pt x="67" y="52"/>
                    </a:lnTo>
                    <a:lnTo>
                      <a:pt x="114" y="19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5" name="Freeform 301"/>
              <p:cNvSpPr>
                <a:spLocks/>
              </p:cNvSpPr>
              <p:nvPr/>
            </p:nvSpPr>
            <p:spPr bwMode="auto">
              <a:xfrm>
                <a:off x="4247" y="1825"/>
                <a:ext cx="38" cy="70"/>
              </a:xfrm>
              <a:custGeom>
                <a:avLst/>
                <a:gdLst>
                  <a:gd name="T0" fmla="*/ 11 w 77"/>
                  <a:gd name="T1" fmla="*/ 0 h 141"/>
                  <a:gd name="T2" fmla="*/ 18 w 77"/>
                  <a:gd name="T3" fmla="*/ 5 h 141"/>
                  <a:gd name="T4" fmla="*/ 11 w 77"/>
                  <a:gd name="T5" fmla="*/ 15 h 141"/>
                  <a:gd name="T6" fmla="*/ 19 w 77"/>
                  <a:gd name="T7" fmla="*/ 23 h 141"/>
                  <a:gd name="T8" fmla="*/ 16 w 77"/>
                  <a:gd name="T9" fmla="*/ 31 h 141"/>
                  <a:gd name="T10" fmla="*/ 6 w 77"/>
                  <a:gd name="T11" fmla="*/ 35 h 141"/>
                  <a:gd name="T12" fmla="*/ 0 w 77"/>
                  <a:gd name="T13" fmla="*/ 18 h 141"/>
                  <a:gd name="T14" fmla="*/ 4 w 77"/>
                  <a:gd name="T15" fmla="*/ 8 h 141"/>
                  <a:gd name="T16" fmla="*/ 0 w 77"/>
                  <a:gd name="T17" fmla="*/ 2 h 141"/>
                  <a:gd name="T18" fmla="*/ 11 w 77"/>
                  <a:gd name="T19" fmla="*/ 0 h 141"/>
                  <a:gd name="T20" fmla="*/ 11 w 77"/>
                  <a:gd name="T21" fmla="*/ 0 h 1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7"/>
                  <a:gd name="T34" fmla="*/ 0 h 141"/>
                  <a:gd name="T35" fmla="*/ 77 w 77"/>
                  <a:gd name="T36" fmla="*/ 141 h 1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7" h="141">
                    <a:moveTo>
                      <a:pt x="46" y="0"/>
                    </a:moveTo>
                    <a:lnTo>
                      <a:pt x="75" y="23"/>
                    </a:lnTo>
                    <a:lnTo>
                      <a:pt x="46" y="61"/>
                    </a:lnTo>
                    <a:lnTo>
                      <a:pt x="77" y="92"/>
                    </a:lnTo>
                    <a:lnTo>
                      <a:pt x="65" y="126"/>
                    </a:lnTo>
                    <a:lnTo>
                      <a:pt x="25" y="141"/>
                    </a:lnTo>
                    <a:lnTo>
                      <a:pt x="0" y="73"/>
                    </a:lnTo>
                    <a:lnTo>
                      <a:pt x="19" y="35"/>
                    </a:lnTo>
                    <a:lnTo>
                      <a:pt x="0" y="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6" name="Freeform 302"/>
              <p:cNvSpPr>
                <a:spLocks/>
              </p:cNvSpPr>
              <p:nvPr/>
            </p:nvSpPr>
            <p:spPr bwMode="auto">
              <a:xfrm>
                <a:off x="3980" y="1908"/>
                <a:ext cx="33" cy="50"/>
              </a:xfrm>
              <a:custGeom>
                <a:avLst/>
                <a:gdLst>
                  <a:gd name="T0" fmla="*/ 4 w 67"/>
                  <a:gd name="T1" fmla="*/ 0 h 99"/>
                  <a:gd name="T2" fmla="*/ 0 w 67"/>
                  <a:gd name="T3" fmla="*/ 11 h 99"/>
                  <a:gd name="T4" fmla="*/ 12 w 67"/>
                  <a:gd name="T5" fmla="*/ 25 h 99"/>
                  <a:gd name="T6" fmla="*/ 15 w 67"/>
                  <a:gd name="T7" fmla="*/ 20 h 99"/>
                  <a:gd name="T8" fmla="*/ 13 w 67"/>
                  <a:gd name="T9" fmla="*/ 12 h 99"/>
                  <a:gd name="T10" fmla="*/ 16 w 67"/>
                  <a:gd name="T11" fmla="*/ 6 h 99"/>
                  <a:gd name="T12" fmla="*/ 11 w 67"/>
                  <a:gd name="T13" fmla="*/ 10 h 99"/>
                  <a:gd name="T14" fmla="*/ 4 w 67"/>
                  <a:gd name="T15" fmla="*/ 0 h 99"/>
                  <a:gd name="T16" fmla="*/ 4 w 67"/>
                  <a:gd name="T17" fmla="*/ 0 h 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"/>
                  <a:gd name="T28" fmla="*/ 0 h 99"/>
                  <a:gd name="T29" fmla="*/ 67 w 67"/>
                  <a:gd name="T30" fmla="*/ 99 h 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" h="99">
                    <a:moveTo>
                      <a:pt x="19" y="0"/>
                    </a:moveTo>
                    <a:lnTo>
                      <a:pt x="0" y="43"/>
                    </a:lnTo>
                    <a:lnTo>
                      <a:pt x="50" y="99"/>
                    </a:lnTo>
                    <a:lnTo>
                      <a:pt x="63" y="78"/>
                    </a:lnTo>
                    <a:lnTo>
                      <a:pt x="55" y="45"/>
                    </a:lnTo>
                    <a:lnTo>
                      <a:pt x="67" y="21"/>
                    </a:lnTo>
                    <a:lnTo>
                      <a:pt x="46" y="3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7" name="Freeform 303"/>
              <p:cNvSpPr>
                <a:spLocks/>
              </p:cNvSpPr>
              <p:nvPr/>
            </p:nvSpPr>
            <p:spPr bwMode="auto">
              <a:xfrm>
                <a:off x="3975" y="1963"/>
                <a:ext cx="46" cy="51"/>
              </a:xfrm>
              <a:custGeom>
                <a:avLst/>
                <a:gdLst>
                  <a:gd name="T0" fmla="*/ 0 w 91"/>
                  <a:gd name="T1" fmla="*/ 4 h 103"/>
                  <a:gd name="T2" fmla="*/ 13 w 91"/>
                  <a:gd name="T3" fmla="*/ 2 h 103"/>
                  <a:gd name="T4" fmla="*/ 20 w 91"/>
                  <a:gd name="T5" fmla="*/ 0 h 103"/>
                  <a:gd name="T6" fmla="*/ 23 w 91"/>
                  <a:gd name="T7" fmla="*/ 5 h 103"/>
                  <a:gd name="T8" fmla="*/ 16 w 91"/>
                  <a:gd name="T9" fmla="*/ 6 h 103"/>
                  <a:gd name="T10" fmla="*/ 10 w 91"/>
                  <a:gd name="T11" fmla="*/ 25 h 103"/>
                  <a:gd name="T12" fmla="*/ 4 w 91"/>
                  <a:gd name="T13" fmla="*/ 24 h 103"/>
                  <a:gd name="T14" fmla="*/ 9 w 91"/>
                  <a:gd name="T15" fmla="*/ 16 h 103"/>
                  <a:gd name="T16" fmla="*/ 3 w 91"/>
                  <a:gd name="T17" fmla="*/ 12 h 103"/>
                  <a:gd name="T18" fmla="*/ 4 w 91"/>
                  <a:gd name="T19" fmla="*/ 8 h 103"/>
                  <a:gd name="T20" fmla="*/ 0 w 91"/>
                  <a:gd name="T21" fmla="*/ 4 h 103"/>
                  <a:gd name="T22" fmla="*/ 0 w 91"/>
                  <a:gd name="T23" fmla="*/ 4 h 1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1"/>
                  <a:gd name="T37" fmla="*/ 0 h 103"/>
                  <a:gd name="T38" fmla="*/ 91 w 91"/>
                  <a:gd name="T39" fmla="*/ 103 h 1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1" h="103">
                    <a:moveTo>
                      <a:pt x="0" y="17"/>
                    </a:moveTo>
                    <a:lnTo>
                      <a:pt x="51" y="8"/>
                    </a:lnTo>
                    <a:lnTo>
                      <a:pt x="80" y="0"/>
                    </a:lnTo>
                    <a:lnTo>
                      <a:pt x="91" y="21"/>
                    </a:lnTo>
                    <a:lnTo>
                      <a:pt x="64" y="25"/>
                    </a:lnTo>
                    <a:lnTo>
                      <a:pt x="40" y="103"/>
                    </a:lnTo>
                    <a:lnTo>
                      <a:pt x="15" y="99"/>
                    </a:lnTo>
                    <a:lnTo>
                      <a:pt x="36" y="67"/>
                    </a:lnTo>
                    <a:lnTo>
                      <a:pt x="9" y="48"/>
                    </a:lnTo>
                    <a:lnTo>
                      <a:pt x="13" y="32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8" name="Freeform 304"/>
              <p:cNvSpPr>
                <a:spLocks/>
              </p:cNvSpPr>
              <p:nvPr/>
            </p:nvSpPr>
            <p:spPr bwMode="auto">
              <a:xfrm>
                <a:off x="4020" y="1918"/>
                <a:ext cx="36" cy="55"/>
              </a:xfrm>
              <a:custGeom>
                <a:avLst/>
                <a:gdLst>
                  <a:gd name="T0" fmla="*/ 0 w 72"/>
                  <a:gd name="T1" fmla="*/ 17 h 110"/>
                  <a:gd name="T2" fmla="*/ 11 w 72"/>
                  <a:gd name="T3" fmla="*/ 17 h 110"/>
                  <a:gd name="T4" fmla="*/ 2 w 72"/>
                  <a:gd name="T5" fmla="*/ 2 h 110"/>
                  <a:gd name="T6" fmla="*/ 10 w 72"/>
                  <a:gd name="T7" fmla="*/ 0 h 110"/>
                  <a:gd name="T8" fmla="*/ 9 w 72"/>
                  <a:gd name="T9" fmla="*/ 8 h 110"/>
                  <a:gd name="T10" fmla="*/ 15 w 72"/>
                  <a:gd name="T11" fmla="*/ 12 h 110"/>
                  <a:gd name="T12" fmla="*/ 18 w 72"/>
                  <a:gd name="T13" fmla="*/ 22 h 110"/>
                  <a:gd name="T14" fmla="*/ 11 w 72"/>
                  <a:gd name="T15" fmla="*/ 21 h 110"/>
                  <a:gd name="T16" fmla="*/ 7 w 72"/>
                  <a:gd name="T17" fmla="*/ 28 h 110"/>
                  <a:gd name="T18" fmla="*/ 3 w 72"/>
                  <a:gd name="T19" fmla="*/ 24 h 110"/>
                  <a:gd name="T20" fmla="*/ 5 w 72"/>
                  <a:gd name="T21" fmla="*/ 21 h 110"/>
                  <a:gd name="T22" fmla="*/ 0 w 72"/>
                  <a:gd name="T23" fmla="*/ 17 h 110"/>
                  <a:gd name="T24" fmla="*/ 0 w 72"/>
                  <a:gd name="T25" fmla="*/ 17 h 1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10"/>
                  <a:gd name="T41" fmla="*/ 72 w 72"/>
                  <a:gd name="T42" fmla="*/ 110 h 1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10">
                    <a:moveTo>
                      <a:pt x="0" y="68"/>
                    </a:moveTo>
                    <a:lnTo>
                      <a:pt x="44" y="66"/>
                    </a:lnTo>
                    <a:lnTo>
                      <a:pt x="8" y="7"/>
                    </a:lnTo>
                    <a:lnTo>
                      <a:pt x="42" y="0"/>
                    </a:lnTo>
                    <a:lnTo>
                      <a:pt x="36" y="32"/>
                    </a:lnTo>
                    <a:lnTo>
                      <a:pt x="61" y="45"/>
                    </a:lnTo>
                    <a:lnTo>
                      <a:pt x="72" y="87"/>
                    </a:lnTo>
                    <a:lnTo>
                      <a:pt x="46" y="83"/>
                    </a:lnTo>
                    <a:lnTo>
                      <a:pt x="31" y="110"/>
                    </a:lnTo>
                    <a:lnTo>
                      <a:pt x="12" y="95"/>
                    </a:lnTo>
                    <a:lnTo>
                      <a:pt x="23" y="81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9" name="Freeform 305"/>
              <p:cNvSpPr>
                <a:spLocks/>
              </p:cNvSpPr>
              <p:nvPr/>
            </p:nvSpPr>
            <p:spPr bwMode="auto">
              <a:xfrm>
                <a:off x="4002" y="1875"/>
                <a:ext cx="34" cy="31"/>
              </a:xfrm>
              <a:custGeom>
                <a:avLst/>
                <a:gdLst>
                  <a:gd name="T0" fmla="*/ 5 w 68"/>
                  <a:gd name="T1" fmla="*/ 0 h 63"/>
                  <a:gd name="T2" fmla="*/ 0 w 68"/>
                  <a:gd name="T3" fmla="*/ 7 h 63"/>
                  <a:gd name="T4" fmla="*/ 11 w 68"/>
                  <a:gd name="T5" fmla="*/ 4 h 63"/>
                  <a:gd name="T6" fmla="*/ 7 w 68"/>
                  <a:gd name="T7" fmla="*/ 15 h 63"/>
                  <a:gd name="T8" fmla="*/ 17 w 68"/>
                  <a:gd name="T9" fmla="*/ 5 h 63"/>
                  <a:gd name="T10" fmla="*/ 15 w 68"/>
                  <a:gd name="T11" fmla="*/ 3 h 63"/>
                  <a:gd name="T12" fmla="*/ 5 w 68"/>
                  <a:gd name="T13" fmla="*/ 0 h 63"/>
                  <a:gd name="T14" fmla="*/ 5 w 68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8"/>
                  <a:gd name="T25" fmla="*/ 0 h 63"/>
                  <a:gd name="T26" fmla="*/ 68 w 68"/>
                  <a:gd name="T27" fmla="*/ 63 h 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8" h="63">
                    <a:moveTo>
                      <a:pt x="23" y="0"/>
                    </a:moveTo>
                    <a:lnTo>
                      <a:pt x="0" y="29"/>
                    </a:lnTo>
                    <a:lnTo>
                      <a:pt x="44" y="17"/>
                    </a:lnTo>
                    <a:lnTo>
                      <a:pt x="30" y="63"/>
                    </a:lnTo>
                    <a:lnTo>
                      <a:pt x="68" y="21"/>
                    </a:lnTo>
                    <a:lnTo>
                      <a:pt x="61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0" name="Freeform 306"/>
              <p:cNvSpPr>
                <a:spLocks/>
              </p:cNvSpPr>
              <p:nvPr/>
            </p:nvSpPr>
            <p:spPr bwMode="auto">
              <a:xfrm>
                <a:off x="4021" y="1979"/>
                <a:ext cx="45" cy="41"/>
              </a:xfrm>
              <a:custGeom>
                <a:avLst/>
                <a:gdLst>
                  <a:gd name="T0" fmla="*/ 0 w 91"/>
                  <a:gd name="T1" fmla="*/ 3 h 84"/>
                  <a:gd name="T2" fmla="*/ 4 w 91"/>
                  <a:gd name="T3" fmla="*/ 20 h 84"/>
                  <a:gd name="T4" fmla="*/ 15 w 91"/>
                  <a:gd name="T5" fmla="*/ 18 h 84"/>
                  <a:gd name="T6" fmla="*/ 22 w 91"/>
                  <a:gd name="T7" fmla="*/ 13 h 84"/>
                  <a:gd name="T8" fmla="*/ 19 w 91"/>
                  <a:gd name="T9" fmla="*/ 0 h 84"/>
                  <a:gd name="T10" fmla="*/ 15 w 91"/>
                  <a:gd name="T11" fmla="*/ 12 h 84"/>
                  <a:gd name="T12" fmla="*/ 11 w 91"/>
                  <a:gd name="T13" fmla="*/ 11 h 84"/>
                  <a:gd name="T14" fmla="*/ 5 w 91"/>
                  <a:gd name="T15" fmla="*/ 2 h 84"/>
                  <a:gd name="T16" fmla="*/ 0 w 91"/>
                  <a:gd name="T17" fmla="*/ 3 h 84"/>
                  <a:gd name="T18" fmla="*/ 0 w 91"/>
                  <a:gd name="T19" fmla="*/ 3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84"/>
                  <a:gd name="T32" fmla="*/ 91 w 91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84">
                    <a:moveTo>
                      <a:pt x="0" y="14"/>
                    </a:moveTo>
                    <a:lnTo>
                      <a:pt x="17" y="84"/>
                    </a:lnTo>
                    <a:lnTo>
                      <a:pt x="61" y="76"/>
                    </a:lnTo>
                    <a:lnTo>
                      <a:pt x="91" y="54"/>
                    </a:lnTo>
                    <a:lnTo>
                      <a:pt x="78" y="0"/>
                    </a:lnTo>
                    <a:lnTo>
                      <a:pt x="63" y="50"/>
                    </a:lnTo>
                    <a:lnTo>
                      <a:pt x="46" y="46"/>
                    </a:lnTo>
                    <a:lnTo>
                      <a:pt x="23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1" name="Freeform 307"/>
              <p:cNvSpPr>
                <a:spLocks/>
              </p:cNvSpPr>
              <p:nvPr/>
            </p:nvSpPr>
            <p:spPr bwMode="auto">
              <a:xfrm>
                <a:off x="3982" y="2020"/>
                <a:ext cx="54" cy="29"/>
              </a:xfrm>
              <a:custGeom>
                <a:avLst/>
                <a:gdLst>
                  <a:gd name="T0" fmla="*/ 3 w 108"/>
                  <a:gd name="T1" fmla="*/ 0 h 57"/>
                  <a:gd name="T2" fmla="*/ 20 w 108"/>
                  <a:gd name="T3" fmla="*/ 1 h 57"/>
                  <a:gd name="T4" fmla="*/ 27 w 108"/>
                  <a:gd name="T5" fmla="*/ 10 h 57"/>
                  <a:gd name="T6" fmla="*/ 18 w 108"/>
                  <a:gd name="T7" fmla="*/ 7 h 57"/>
                  <a:gd name="T8" fmla="*/ 15 w 108"/>
                  <a:gd name="T9" fmla="*/ 15 h 57"/>
                  <a:gd name="T10" fmla="*/ 9 w 108"/>
                  <a:gd name="T11" fmla="*/ 9 h 57"/>
                  <a:gd name="T12" fmla="*/ 6 w 108"/>
                  <a:gd name="T13" fmla="*/ 10 h 57"/>
                  <a:gd name="T14" fmla="*/ 0 w 108"/>
                  <a:gd name="T15" fmla="*/ 1 h 57"/>
                  <a:gd name="T16" fmla="*/ 3 w 108"/>
                  <a:gd name="T17" fmla="*/ 0 h 57"/>
                  <a:gd name="T18" fmla="*/ 3 w 108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8"/>
                  <a:gd name="T31" fmla="*/ 0 h 57"/>
                  <a:gd name="T32" fmla="*/ 108 w 108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8" h="57">
                    <a:moveTo>
                      <a:pt x="12" y="0"/>
                    </a:moveTo>
                    <a:lnTo>
                      <a:pt x="80" y="2"/>
                    </a:lnTo>
                    <a:lnTo>
                      <a:pt x="108" y="38"/>
                    </a:lnTo>
                    <a:lnTo>
                      <a:pt x="70" y="27"/>
                    </a:lnTo>
                    <a:lnTo>
                      <a:pt x="61" y="57"/>
                    </a:lnTo>
                    <a:lnTo>
                      <a:pt x="36" y="34"/>
                    </a:lnTo>
                    <a:lnTo>
                      <a:pt x="21" y="40"/>
                    </a:lnTo>
                    <a:lnTo>
                      <a:pt x="0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2" name="Freeform 308"/>
              <p:cNvSpPr>
                <a:spLocks/>
              </p:cNvSpPr>
              <p:nvPr/>
            </p:nvSpPr>
            <p:spPr bwMode="auto">
              <a:xfrm>
                <a:off x="4033" y="2018"/>
                <a:ext cx="44" cy="35"/>
              </a:xfrm>
              <a:custGeom>
                <a:avLst/>
                <a:gdLst>
                  <a:gd name="T0" fmla="*/ 0 w 87"/>
                  <a:gd name="T1" fmla="*/ 3 h 71"/>
                  <a:gd name="T2" fmla="*/ 5 w 87"/>
                  <a:gd name="T3" fmla="*/ 10 h 71"/>
                  <a:gd name="T4" fmla="*/ 16 w 87"/>
                  <a:gd name="T5" fmla="*/ 7 h 71"/>
                  <a:gd name="T6" fmla="*/ 11 w 87"/>
                  <a:gd name="T7" fmla="*/ 17 h 71"/>
                  <a:gd name="T8" fmla="*/ 22 w 87"/>
                  <a:gd name="T9" fmla="*/ 16 h 71"/>
                  <a:gd name="T10" fmla="*/ 19 w 87"/>
                  <a:gd name="T11" fmla="*/ 0 h 71"/>
                  <a:gd name="T12" fmla="*/ 11 w 87"/>
                  <a:gd name="T13" fmla="*/ 4 h 71"/>
                  <a:gd name="T14" fmla="*/ 0 w 87"/>
                  <a:gd name="T15" fmla="*/ 3 h 71"/>
                  <a:gd name="T16" fmla="*/ 0 w 87"/>
                  <a:gd name="T17" fmla="*/ 3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71"/>
                  <a:gd name="T29" fmla="*/ 87 w 87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71">
                    <a:moveTo>
                      <a:pt x="0" y="14"/>
                    </a:moveTo>
                    <a:lnTo>
                      <a:pt x="19" y="42"/>
                    </a:lnTo>
                    <a:lnTo>
                      <a:pt x="61" y="31"/>
                    </a:lnTo>
                    <a:lnTo>
                      <a:pt x="44" y="71"/>
                    </a:lnTo>
                    <a:lnTo>
                      <a:pt x="87" y="67"/>
                    </a:lnTo>
                    <a:lnTo>
                      <a:pt x="76" y="0"/>
                    </a:lnTo>
                    <a:lnTo>
                      <a:pt x="44" y="1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3" name="Freeform 309"/>
              <p:cNvSpPr>
                <a:spLocks/>
              </p:cNvSpPr>
              <p:nvPr/>
            </p:nvSpPr>
            <p:spPr bwMode="auto">
              <a:xfrm>
                <a:off x="4558" y="2106"/>
                <a:ext cx="11" cy="12"/>
              </a:xfrm>
              <a:custGeom>
                <a:avLst/>
                <a:gdLst>
                  <a:gd name="T0" fmla="*/ 5 w 23"/>
                  <a:gd name="T1" fmla="*/ 6 h 25"/>
                  <a:gd name="T2" fmla="*/ 5 w 23"/>
                  <a:gd name="T3" fmla="*/ 2 h 25"/>
                  <a:gd name="T4" fmla="*/ 3 w 23"/>
                  <a:gd name="T5" fmla="*/ 1 h 25"/>
                  <a:gd name="T6" fmla="*/ 0 w 23"/>
                  <a:gd name="T7" fmla="*/ 0 h 25"/>
                  <a:gd name="T8" fmla="*/ 0 w 23"/>
                  <a:gd name="T9" fmla="*/ 3 h 25"/>
                  <a:gd name="T10" fmla="*/ 2 w 23"/>
                  <a:gd name="T11" fmla="*/ 4 h 25"/>
                  <a:gd name="T12" fmla="*/ 5 w 23"/>
                  <a:gd name="T13" fmla="*/ 6 h 25"/>
                  <a:gd name="T14" fmla="*/ 5 w 23"/>
                  <a:gd name="T15" fmla="*/ 6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25"/>
                  <a:gd name="T26" fmla="*/ 23 w 23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25">
                    <a:moveTo>
                      <a:pt x="23" y="25"/>
                    </a:moveTo>
                    <a:lnTo>
                      <a:pt x="21" y="11"/>
                    </a:lnTo>
                    <a:lnTo>
                      <a:pt x="13" y="6"/>
                    </a:lnTo>
                    <a:lnTo>
                      <a:pt x="2" y="0"/>
                    </a:lnTo>
                    <a:lnTo>
                      <a:pt x="0" y="13"/>
                    </a:lnTo>
                    <a:lnTo>
                      <a:pt x="11" y="17"/>
                    </a:lnTo>
                    <a:lnTo>
                      <a:pt x="23" y="25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" name="Freeform 310"/>
              <p:cNvSpPr>
                <a:spLocks/>
              </p:cNvSpPr>
              <p:nvPr/>
            </p:nvSpPr>
            <p:spPr bwMode="auto">
              <a:xfrm>
                <a:off x="4424" y="1747"/>
                <a:ext cx="117" cy="25"/>
              </a:xfrm>
              <a:custGeom>
                <a:avLst/>
                <a:gdLst>
                  <a:gd name="T0" fmla="*/ 2 w 234"/>
                  <a:gd name="T1" fmla="*/ 5 h 51"/>
                  <a:gd name="T2" fmla="*/ 10 w 234"/>
                  <a:gd name="T3" fmla="*/ 0 h 51"/>
                  <a:gd name="T4" fmla="*/ 28 w 234"/>
                  <a:gd name="T5" fmla="*/ 0 h 51"/>
                  <a:gd name="T6" fmla="*/ 53 w 234"/>
                  <a:gd name="T7" fmla="*/ 1 h 51"/>
                  <a:gd name="T8" fmla="*/ 59 w 234"/>
                  <a:gd name="T9" fmla="*/ 3 h 51"/>
                  <a:gd name="T10" fmla="*/ 47 w 234"/>
                  <a:gd name="T11" fmla="*/ 4 h 51"/>
                  <a:gd name="T12" fmla="*/ 51 w 234"/>
                  <a:gd name="T13" fmla="*/ 8 h 51"/>
                  <a:gd name="T14" fmla="*/ 45 w 234"/>
                  <a:gd name="T15" fmla="*/ 10 h 51"/>
                  <a:gd name="T16" fmla="*/ 47 w 234"/>
                  <a:gd name="T17" fmla="*/ 12 h 51"/>
                  <a:gd name="T18" fmla="*/ 31 w 234"/>
                  <a:gd name="T19" fmla="*/ 10 h 51"/>
                  <a:gd name="T20" fmla="*/ 10 w 234"/>
                  <a:gd name="T21" fmla="*/ 7 h 51"/>
                  <a:gd name="T22" fmla="*/ 0 w 234"/>
                  <a:gd name="T23" fmla="*/ 7 h 51"/>
                  <a:gd name="T24" fmla="*/ 2 w 234"/>
                  <a:gd name="T25" fmla="*/ 5 h 51"/>
                  <a:gd name="T26" fmla="*/ 2 w 234"/>
                  <a:gd name="T27" fmla="*/ 5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4"/>
                  <a:gd name="T43" fmla="*/ 0 h 51"/>
                  <a:gd name="T44" fmla="*/ 234 w 23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4" h="51">
                    <a:moveTo>
                      <a:pt x="8" y="21"/>
                    </a:moveTo>
                    <a:lnTo>
                      <a:pt x="38" y="3"/>
                    </a:lnTo>
                    <a:lnTo>
                      <a:pt x="110" y="0"/>
                    </a:lnTo>
                    <a:lnTo>
                      <a:pt x="209" y="7"/>
                    </a:lnTo>
                    <a:lnTo>
                      <a:pt x="234" y="15"/>
                    </a:lnTo>
                    <a:lnTo>
                      <a:pt x="186" y="19"/>
                    </a:lnTo>
                    <a:lnTo>
                      <a:pt x="201" y="32"/>
                    </a:lnTo>
                    <a:lnTo>
                      <a:pt x="179" y="41"/>
                    </a:lnTo>
                    <a:lnTo>
                      <a:pt x="186" y="51"/>
                    </a:lnTo>
                    <a:lnTo>
                      <a:pt x="127" y="43"/>
                    </a:lnTo>
                    <a:lnTo>
                      <a:pt x="38" y="30"/>
                    </a:lnTo>
                    <a:lnTo>
                      <a:pt x="0" y="28"/>
                    </a:lnTo>
                    <a:lnTo>
                      <a:pt x="8" y="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" name="Freeform 311"/>
              <p:cNvSpPr>
                <a:spLocks/>
              </p:cNvSpPr>
              <p:nvPr/>
            </p:nvSpPr>
            <p:spPr bwMode="auto">
              <a:xfrm>
                <a:off x="4482" y="1708"/>
                <a:ext cx="97" cy="19"/>
              </a:xfrm>
              <a:custGeom>
                <a:avLst/>
                <a:gdLst>
                  <a:gd name="T0" fmla="*/ 0 w 194"/>
                  <a:gd name="T1" fmla="*/ 3 h 38"/>
                  <a:gd name="T2" fmla="*/ 6 w 194"/>
                  <a:gd name="T3" fmla="*/ 1 h 38"/>
                  <a:gd name="T4" fmla="*/ 15 w 194"/>
                  <a:gd name="T5" fmla="*/ 0 h 38"/>
                  <a:gd name="T6" fmla="*/ 29 w 194"/>
                  <a:gd name="T7" fmla="*/ 1 h 38"/>
                  <a:gd name="T8" fmla="*/ 49 w 194"/>
                  <a:gd name="T9" fmla="*/ 3 h 38"/>
                  <a:gd name="T10" fmla="*/ 41 w 194"/>
                  <a:gd name="T11" fmla="*/ 5 h 38"/>
                  <a:gd name="T12" fmla="*/ 44 w 194"/>
                  <a:gd name="T13" fmla="*/ 9 h 38"/>
                  <a:gd name="T14" fmla="*/ 38 w 194"/>
                  <a:gd name="T15" fmla="*/ 10 h 38"/>
                  <a:gd name="T16" fmla="*/ 24 w 194"/>
                  <a:gd name="T17" fmla="*/ 7 h 38"/>
                  <a:gd name="T18" fmla="*/ 9 w 194"/>
                  <a:gd name="T19" fmla="*/ 5 h 38"/>
                  <a:gd name="T20" fmla="*/ 0 w 194"/>
                  <a:gd name="T21" fmla="*/ 3 h 38"/>
                  <a:gd name="T22" fmla="*/ 0 w 194"/>
                  <a:gd name="T23" fmla="*/ 3 h 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4"/>
                  <a:gd name="T37" fmla="*/ 0 h 38"/>
                  <a:gd name="T38" fmla="*/ 194 w 194"/>
                  <a:gd name="T39" fmla="*/ 38 h 3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4" h="38">
                    <a:moveTo>
                      <a:pt x="0" y="15"/>
                    </a:moveTo>
                    <a:lnTo>
                      <a:pt x="26" y="4"/>
                    </a:lnTo>
                    <a:lnTo>
                      <a:pt x="63" y="0"/>
                    </a:lnTo>
                    <a:lnTo>
                      <a:pt x="116" y="5"/>
                    </a:lnTo>
                    <a:lnTo>
                      <a:pt x="194" y="15"/>
                    </a:lnTo>
                    <a:lnTo>
                      <a:pt x="163" y="21"/>
                    </a:lnTo>
                    <a:lnTo>
                      <a:pt x="175" y="34"/>
                    </a:lnTo>
                    <a:lnTo>
                      <a:pt x="150" y="38"/>
                    </a:lnTo>
                    <a:lnTo>
                      <a:pt x="99" y="30"/>
                    </a:lnTo>
                    <a:lnTo>
                      <a:pt x="34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" name="Freeform 312"/>
              <p:cNvSpPr>
                <a:spLocks/>
              </p:cNvSpPr>
              <p:nvPr/>
            </p:nvSpPr>
            <p:spPr bwMode="auto">
              <a:xfrm>
                <a:off x="4376" y="1796"/>
                <a:ext cx="109" cy="26"/>
              </a:xfrm>
              <a:custGeom>
                <a:avLst/>
                <a:gdLst>
                  <a:gd name="T0" fmla="*/ 8 w 219"/>
                  <a:gd name="T1" fmla="*/ 2 h 52"/>
                  <a:gd name="T2" fmla="*/ 0 w 219"/>
                  <a:gd name="T3" fmla="*/ 10 h 52"/>
                  <a:gd name="T4" fmla="*/ 36 w 219"/>
                  <a:gd name="T5" fmla="*/ 12 h 52"/>
                  <a:gd name="T6" fmla="*/ 50 w 219"/>
                  <a:gd name="T7" fmla="*/ 13 h 52"/>
                  <a:gd name="T8" fmla="*/ 45 w 219"/>
                  <a:gd name="T9" fmla="*/ 10 h 52"/>
                  <a:gd name="T10" fmla="*/ 53 w 219"/>
                  <a:gd name="T11" fmla="*/ 7 h 52"/>
                  <a:gd name="T12" fmla="*/ 46 w 219"/>
                  <a:gd name="T13" fmla="*/ 3 h 52"/>
                  <a:gd name="T14" fmla="*/ 54 w 219"/>
                  <a:gd name="T15" fmla="*/ 1 h 52"/>
                  <a:gd name="T16" fmla="*/ 39 w 219"/>
                  <a:gd name="T17" fmla="*/ 1 h 52"/>
                  <a:gd name="T18" fmla="*/ 19 w 219"/>
                  <a:gd name="T19" fmla="*/ 0 h 52"/>
                  <a:gd name="T20" fmla="*/ 8 w 219"/>
                  <a:gd name="T21" fmla="*/ 2 h 52"/>
                  <a:gd name="T22" fmla="*/ 8 w 219"/>
                  <a:gd name="T23" fmla="*/ 2 h 5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52"/>
                  <a:gd name="T38" fmla="*/ 219 w 219"/>
                  <a:gd name="T39" fmla="*/ 52 h 5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52">
                    <a:moveTo>
                      <a:pt x="32" y="6"/>
                    </a:moveTo>
                    <a:lnTo>
                      <a:pt x="0" y="38"/>
                    </a:lnTo>
                    <a:lnTo>
                      <a:pt x="146" y="48"/>
                    </a:lnTo>
                    <a:lnTo>
                      <a:pt x="203" y="52"/>
                    </a:lnTo>
                    <a:lnTo>
                      <a:pt x="181" y="37"/>
                    </a:lnTo>
                    <a:lnTo>
                      <a:pt x="213" y="27"/>
                    </a:lnTo>
                    <a:lnTo>
                      <a:pt x="184" y="12"/>
                    </a:lnTo>
                    <a:lnTo>
                      <a:pt x="219" y="2"/>
                    </a:lnTo>
                    <a:lnTo>
                      <a:pt x="158" y="2"/>
                    </a:lnTo>
                    <a:lnTo>
                      <a:pt x="78" y="0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" name="Freeform 313"/>
              <p:cNvSpPr>
                <a:spLocks/>
              </p:cNvSpPr>
              <p:nvPr/>
            </p:nvSpPr>
            <p:spPr bwMode="auto">
              <a:xfrm>
                <a:off x="4168" y="1696"/>
                <a:ext cx="166" cy="84"/>
              </a:xfrm>
              <a:custGeom>
                <a:avLst/>
                <a:gdLst>
                  <a:gd name="T0" fmla="*/ 6 w 332"/>
                  <a:gd name="T1" fmla="*/ 0 h 167"/>
                  <a:gd name="T2" fmla="*/ 26 w 332"/>
                  <a:gd name="T3" fmla="*/ 0 h 167"/>
                  <a:gd name="T4" fmla="*/ 51 w 332"/>
                  <a:gd name="T5" fmla="*/ 5 h 167"/>
                  <a:gd name="T6" fmla="*/ 72 w 332"/>
                  <a:gd name="T7" fmla="*/ 10 h 167"/>
                  <a:gd name="T8" fmla="*/ 80 w 332"/>
                  <a:gd name="T9" fmla="*/ 17 h 167"/>
                  <a:gd name="T10" fmla="*/ 83 w 332"/>
                  <a:gd name="T11" fmla="*/ 22 h 167"/>
                  <a:gd name="T12" fmla="*/ 83 w 332"/>
                  <a:gd name="T13" fmla="*/ 29 h 167"/>
                  <a:gd name="T14" fmla="*/ 81 w 332"/>
                  <a:gd name="T15" fmla="*/ 36 h 167"/>
                  <a:gd name="T16" fmla="*/ 74 w 332"/>
                  <a:gd name="T17" fmla="*/ 42 h 167"/>
                  <a:gd name="T18" fmla="*/ 69 w 332"/>
                  <a:gd name="T19" fmla="*/ 36 h 167"/>
                  <a:gd name="T20" fmla="*/ 58 w 332"/>
                  <a:gd name="T21" fmla="*/ 34 h 167"/>
                  <a:gd name="T22" fmla="*/ 48 w 332"/>
                  <a:gd name="T23" fmla="*/ 35 h 167"/>
                  <a:gd name="T24" fmla="*/ 42 w 332"/>
                  <a:gd name="T25" fmla="*/ 29 h 167"/>
                  <a:gd name="T26" fmla="*/ 30 w 332"/>
                  <a:gd name="T27" fmla="*/ 27 h 167"/>
                  <a:gd name="T28" fmla="*/ 21 w 332"/>
                  <a:gd name="T29" fmla="*/ 27 h 167"/>
                  <a:gd name="T30" fmla="*/ 13 w 332"/>
                  <a:gd name="T31" fmla="*/ 28 h 167"/>
                  <a:gd name="T32" fmla="*/ 7 w 332"/>
                  <a:gd name="T33" fmla="*/ 24 h 167"/>
                  <a:gd name="T34" fmla="*/ 0 w 332"/>
                  <a:gd name="T35" fmla="*/ 20 h 167"/>
                  <a:gd name="T36" fmla="*/ 6 w 332"/>
                  <a:gd name="T37" fmla="*/ 16 h 167"/>
                  <a:gd name="T38" fmla="*/ 1 w 332"/>
                  <a:gd name="T39" fmla="*/ 8 h 167"/>
                  <a:gd name="T40" fmla="*/ 6 w 332"/>
                  <a:gd name="T41" fmla="*/ 0 h 167"/>
                  <a:gd name="T42" fmla="*/ 6 w 332"/>
                  <a:gd name="T43" fmla="*/ 0 h 16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32"/>
                  <a:gd name="T67" fmla="*/ 0 h 167"/>
                  <a:gd name="T68" fmla="*/ 332 w 332"/>
                  <a:gd name="T69" fmla="*/ 167 h 16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32" h="167">
                    <a:moveTo>
                      <a:pt x="24" y="0"/>
                    </a:moveTo>
                    <a:lnTo>
                      <a:pt x="106" y="0"/>
                    </a:lnTo>
                    <a:lnTo>
                      <a:pt x="207" y="17"/>
                    </a:lnTo>
                    <a:lnTo>
                      <a:pt x="285" y="40"/>
                    </a:lnTo>
                    <a:lnTo>
                      <a:pt x="317" y="65"/>
                    </a:lnTo>
                    <a:lnTo>
                      <a:pt x="332" y="85"/>
                    </a:lnTo>
                    <a:lnTo>
                      <a:pt x="332" y="116"/>
                    </a:lnTo>
                    <a:lnTo>
                      <a:pt x="323" y="142"/>
                    </a:lnTo>
                    <a:lnTo>
                      <a:pt x="296" y="167"/>
                    </a:lnTo>
                    <a:lnTo>
                      <a:pt x="273" y="144"/>
                    </a:lnTo>
                    <a:lnTo>
                      <a:pt x="235" y="135"/>
                    </a:lnTo>
                    <a:lnTo>
                      <a:pt x="192" y="139"/>
                    </a:lnTo>
                    <a:lnTo>
                      <a:pt x="167" y="116"/>
                    </a:lnTo>
                    <a:lnTo>
                      <a:pt x="123" y="108"/>
                    </a:lnTo>
                    <a:lnTo>
                      <a:pt x="81" y="108"/>
                    </a:lnTo>
                    <a:lnTo>
                      <a:pt x="53" y="110"/>
                    </a:lnTo>
                    <a:lnTo>
                      <a:pt x="28" y="95"/>
                    </a:lnTo>
                    <a:lnTo>
                      <a:pt x="0" y="78"/>
                    </a:lnTo>
                    <a:lnTo>
                      <a:pt x="26" y="61"/>
                    </a:lnTo>
                    <a:lnTo>
                      <a:pt x="7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" name="Freeform 314"/>
              <p:cNvSpPr>
                <a:spLocks/>
              </p:cNvSpPr>
              <p:nvPr/>
            </p:nvSpPr>
            <p:spPr bwMode="auto">
              <a:xfrm>
                <a:off x="4035" y="1710"/>
                <a:ext cx="67" cy="92"/>
              </a:xfrm>
              <a:custGeom>
                <a:avLst/>
                <a:gdLst>
                  <a:gd name="T0" fmla="*/ 16 w 135"/>
                  <a:gd name="T1" fmla="*/ 46 h 184"/>
                  <a:gd name="T2" fmla="*/ 7 w 135"/>
                  <a:gd name="T3" fmla="*/ 40 h 184"/>
                  <a:gd name="T4" fmla="*/ 1 w 135"/>
                  <a:gd name="T5" fmla="*/ 33 h 184"/>
                  <a:gd name="T6" fmla="*/ 0 w 135"/>
                  <a:gd name="T7" fmla="*/ 24 h 184"/>
                  <a:gd name="T8" fmla="*/ 1 w 135"/>
                  <a:gd name="T9" fmla="*/ 17 h 184"/>
                  <a:gd name="T10" fmla="*/ 5 w 135"/>
                  <a:gd name="T11" fmla="*/ 12 h 184"/>
                  <a:gd name="T12" fmla="*/ 13 w 135"/>
                  <a:gd name="T13" fmla="*/ 6 h 184"/>
                  <a:gd name="T14" fmla="*/ 26 w 135"/>
                  <a:gd name="T15" fmla="*/ 0 h 184"/>
                  <a:gd name="T16" fmla="*/ 24 w 135"/>
                  <a:gd name="T17" fmla="*/ 9 h 184"/>
                  <a:gd name="T18" fmla="*/ 30 w 135"/>
                  <a:gd name="T19" fmla="*/ 14 h 184"/>
                  <a:gd name="T20" fmla="*/ 30 w 135"/>
                  <a:gd name="T21" fmla="*/ 21 h 184"/>
                  <a:gd name="T22" fmla="*/ 33 w 135"/>
                  <a:gd name="T23" fmla="*/ 24 h 184"/>
                  <a:gd name="T24" fmla="*/ 30 w 135"/>
                  <a:gd name="T25" fmla="*/ 31 h 184"/>
                  <a:gd name="T26" fmla="*/ 26 w 135"/>
                  <a:gd name="T27" fmla="*/ 36 h 184"/>
                  <a:gd name="T28" fmla="*/ 21 w 135"/>
                  <a:gd name="T29" fmla="*/ 40 h 184"/>
                  <a:gd name="T30" fmla="*/ 16 w 135"/>
                  <a:gd name="T31" fmla="*/ 46 h 184"/>
                  <a:gd name="T32" fmla="*/ 16 w 135"/>
                  <a:gd name="T33" fmla="*/ 46 h 1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184"/>
                  <a:gd name="T53" fmla="*/ 135 w 135"/>
                  <a:gd name="T54" fmla="*/ 184 h 1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184">
                    <a:moveTo>
                      <a:pt x="64" y="184"/>
                    </a:moveTo>
                    <a:lnTo>
                      <a:pt x="30" y="159"/>
                    </a:lnTo>
                    <a:lnTo>
                      <a:pt x="5" y="131"/>
                    </a:lnTo>
                    <a:lnTo>
                      <a:pt x="0" y="96"/>
                    </a:lnTo>
                    <a:lnTo>
                      <a:pt x="5" y="68"/>
                    </a:lnTo>
                    <a:lnTo>
                      <a:pt x="21" y="45"/>
                    </a:lnTo>
                    <a:lnTo>
                      <a:pt x="55" y="24"/>
                    </a:lnTo>
                    <a:lnTo>
                      <a:pt x="106" y="0"/>
                    </a:lnTo>
                    <a:lnTo>
                      <a:pt x="98" y="36"/>
                    </a:lnTo>
                    <a:lnTo>
                      <a:pt x="121" y="58"/>
                    </a:lnTo>
                    <a:lnTo>
                      <a:pt x="121" y="83"/>
                    </a:lnTo>
                    <a:lnTo>
                      <a:pt x="135" y="96"/>
                    </a:lnTo>
                    <a:lnTo>
                      <a:pt x="121" y="125"/>
                    </a:lnTo>
                    <a:lnTo>
                      <a:pt x="106" y="144"/>
                    </a:lnTo>
                    <a:lnTo>
                      <a:pt x="87" y="157"/>
                    </a:lnTo>
                    <a:lnTo>
                      <a:pt x="64" y="184"/>
                    </a:lnTo>
                    <a:close/>
                  </a:path>
                </a:pathLst>
              </a:custGeom>
              <a:solidFill>
                <a:srgbClr val="7D7D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" name="Freeform 315"/>
              <p:cNvSpPr>
                <a:spLocks/>
              </p:cNvSpPr>
              <p:nvPr/>
            </p:nvSpPr>
            <p:spPr bwMode="auto">
              <a:xfrm>
                <a:off x="4256" y="1710"/>
                <a:ext cx="71" cy="62"/>
              </a:xfrm>
              <a:custGeom>
                <a:avLst/>
                <a:gdLst>
                  <a:gd name="T0" fmla="*/ 6 w 141"/>
                  <a:gd name="T1" fmla="*/ 0 h 125"/>
                  <a:gd name="T2" fmla="*/ 18 w 141"/>
                  <a:gd name="T3" fmla="*/ 2 h 125"/>
                  <a:gd name="T4" fmla="*/ 26 w 141"/>
                  <a:gd name="T5" fmla="*/ 5 h 125"/>
                  <a:gd name="T6" fmla="*/ 33 w 141"/>
                  <a:gd name="T7" fmla="*/ 10 h 125"/>
                  <a:gd name="T8" fmla="*/ 36 w 141"/>
                  <a:gd name="T9" fmla="*/ 16 h 125"/>
                  <a:gd name="T10" fmla="*/ 36 w 141"/>
                  <a:gd name="T11" fmla="*/ 22 h 125"/>
                  <a:gd name="T12" fmla="*/ 33 w 141"/>
                  <a:gd name="T13" fmla="*/ 28 h 125"/>
                  <a:gd name="T14" fmla="*/ 30 w 141"/>
                  <a:gd name="T15" fmla="*/ 31 h 125"/>
                  <a:gd name="T16" fmla="*/ 26 w 141"/>
                  <a:gd name="T17" fmla="*/ 28 h 125"/>
                  <a:gd name="T18" fmla="*/ 19 w 141"/>
                  <a:gd name="T19" fmla="*/ 25 h 125"/>
                  <a:gd name="T20" fmla="*/ 12 w 141"/>
                  <a:gd name="T21" fmla="*/ 24 h 125"/>
                  <a:gd name="T22" fmla="*/ 6 w 141"/>
                  <a:gd name="T23" fmla="*/ 24 h 125"/>
                  <a:gd name="T24" fmla="*/ 0 w 141"/>
                  <a:gd name="T25" fmla="*/ 20 h 125"/>
                  <a:gd name="T26" fmla="*/ 6 w 141"/>
                  <a:gd name="T27" fmla="*/ 14 h 125"/>
                  <a:gd name="T28" fmla="*/ 2 w 141"/>
                  <a:gd name="T29" fmla="*/ 7 h 125"/>
                  <a:gd name="T30" fmla="*/ 6 w 141"/>
                  <a:gd name="T31" fmla="*/ 0 h 125"/>
                  <a:gd name="T32" fmla="*/ 6 w 141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"/>
                  <a:gd name="T52" fmla="*/ 0 h 125"/>
                  <a:gd name="T53" fmla="*/ 141 w 141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" h="125">
                    <a:moveTo>
                      <a:pt x="21" y="0"/>
                    </a:moveTo>
                    <a:lnTo>
                      <a:pt x="71" y="11"/>
                    </a:lnTo>
                    <a:lnTo>
                      <a:pt x="103" y="22"/>
                    </a:lnTo>
                    <a:lnTo>
                      <a:pt x="132" y="43"/>
                    </a:lnTo>
                    <a:lnTo>
                      <a:pt x="141" y="64"/>
                    </a:lnTo>
                    <a:lnTo>
                      <a:pt x="141" y="91"/>
                    </a:lnTo>
                    <a:lnTo>
                      <a:pt x="130" y="114"/>
                    </a:lnTo>
                    <a:lnTo>
                      <a:pt x="120" y="125"/>
                    </a:lnTo>
                    <a:lnTo>
                      <a:pt x="101" y="112"/>
                    </a:lnTo>
                    <a:lnTo>
                      <a:pt x="75" y="102"/>
                    </a:lnTo>
                    <a:lnTo>
                      <a:pt x="46" y="96"/>
                    </a:lnTo>
                    <a:lnTo>
                      <a:pt x="21" y="96"/>
                    </a:lnTo>
                    <a:lnTo>
                      <a:pt x="0" y="81"/>
                    </a:lnTo>
                    <a:lnTo>
                      <a:pt x="21" y="58"/>
                    </a:lnTo>
                    <a:lnTo>
                      <a:pt x="8" y="2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DCDE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" name="Freeform 316"/>
              <p:cNvSpPr>
                <a:spLocks/>
              </p:cNvSpPr>
              <p:nvPr/>
            </p:nvSpPr>
            <p:spPr bwMode="auto">
              <a:xfrm>
                <a:off x="4577" y="1740"/>
                <a:ext cx="109" cy="187"/>
              </a:xfrm>
              <a:custGeom>
                <a:avLst/>
                <a:gdLst>
                  <a:gd name="T0" fmla="*/ 55 w 217"/>
                  <a:gd name="T1" fmla="*/ 44 h 375"/>
                  <a:gd name="T2" fmla="*/ 50 w 217"/>
                  <a:gd name="T3" fmla="*/ 23 h 375"/>
                  <a:gd name="T4" fmla="*/ 45 w 217"/>
                  <a:gd name="T5" fmla="*/ 0 h 375"/>
                  <a:gd name="T6" fmla="*/ 45 w 217"/>
                  <a:gd name="T7" fmla="*/ 10 h 375"/>
                  <a:gd name="T8" fmla="*/ 39 w 217"/>
                  <a:gd name="T9" fmla="*/ 9 h 375"/>
                  <a:gd name="T10" fmla="*/ 40 w 217"/>
                  <a:gd name="T11" fmla="*/ 15 h 375"/>
                  <a:gd name="T12" fmla="*/ 36 w 217"/>
                  <a:gd name="T13" fmla="*/ 13 h 375"/>
                  <a:gd name="T14" fmla="*/ 42 w 217"/>
                  <a:gd name="T15" fmla="*/ 43 h 375"/>
                  <a:gd name="T16" fmla="*/ 39 w 217"/>
                  <a:gd name="T17" fmla="*/ 54 h 375"/>
                  <a:gd name="T18" fmla="*/ 37 w 217"/>
                  <a:gd name="T19" fmla="*/ 52 h 375"/>
                  <a:gd name="T20" fmla="*/ 25 w 217"/>
                  <a:gd name="T21" fmla="*/ 27 h 375"/>
                  <a:gd name="T22" fmla="*/ 25 w 217"/>
                  <a:gd name="T23" fmla="*/ 33 h 375"/>
                  <a:gd name="T24" fmla="*/ 20 w 217"/>
                  <a:gd name="T25" fmla="*/ 32 h 375"/>
                  <a:gd name="T26" fmla="*/ 19 w 217"/>
                  <a:gd name="T27" fmla="*/ 37 h 375"/>
                  <a:gd name="T28" fmla="*/ 17 w 217"/>
                  <a:gd name="T29" fmla="*/ 36 h 375"/>
                  <a:gd name="T30" fmla="*/ 24 w 217"/>
                  <a:gd name="T31" fmla="*/ 65 h 375"/>
                  <a:gd name="T32" fmla="*/ 24 w 217"/>
                  <a:gd name="T33" fmla="*/ 73 h 375"/>
                  <a:gd name="T34" fmla="*/ 20 w 217"/>
                  <a:gd name="T35" fmla="*/ 78 h 375"/>
                  <a:gd name="T36" fmla="*/ 14 w 217"/>
                  <a:gd name="T37" fmla="*/ 70 h 375"/>
                  <a:gd name="T38" fmla="*/ 7 w 217"/>
                  <a:gd name="T39" fmla="*/ 50 h 375"/>
                  <a:gd name="T40" fmla="*/ 5 w 217"/>
                  <a:gd name="T41" fmla="*/ 56 h 375"/>
                  <a:gd name="T42" fmla="*/ 1 w 217"/>
                  <a:gd name="T43" fmla="*/ 52 h 375"/>
                  <a:gd name="T44" fmla="*/ 0 w 217"/>
                  <a:gd name="T45" fmla="*/ 58 h 375"/>
                  <a:gd name="T46" fmla="*/ 9 w 217"/>
                  <a:gd name="T47" fmla="*/ 89 h 375"/>
                  <a:gd name="T48" fmla="*/ 11 w 217"/>
                  <a:gd name="T49" fmla="*/ 93 h 375"/>
                  <a:gd name="T50" fmla="*/ 33 w 217"/>
                  <a:gd name="T51" fmla="*/ 67 h 375"/>
                  <a:gd name="T52" fmla="*/ 55 w 217"/>
                  <a:gd name="T53" fmla="*/ 44 h 375"/>
                  <a:gd name="T54" fmla="*/ 55 w 217"/>
                  <a:gd name="T55" fmla="*/ 44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7"/>
                  <a:gd name="T85" fmla="*/ 0 h 375"/>
                  <a:gd name="T86" fmla="*/ 217 w 217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7" h="375">
                    <a:moveTo>
                      <a:pt x="217" y="177"/>
                    </a:moveTo>
                    <a:lnTo>
                      <a:pt x="200" y="95"/>
                    </a:lnTo>
                    <a:lnTo>
                      <a:pt x="179" y="0"/>
                    </a:lnTo>
                    <a:lnTo>
                      <a:pt x="179" y="42"/>
                    </a:lnTo>
                    <a:lnTo>
                      <a:pt x="156" y="36"/>
                    </a:lnTo>
                    <a:lnTo>
                      <a:pt x="158" y="61"/>
                    </a:lnTo>
                    <a:lnTo>
                      <a:pt x="144" y="54"/>
                    </a:lnTo>
                    <a:lnTo>
                      <a:pt x="165" y="173"/>
                    </a:lnTo>
                    <a:lnTo>
                      <a:pt x="156" y="219"/>
                    </a:lnTo>
                    <a:lnTo>
                      <a:pt x="148" y="211"/>
                    </a:lnTo>
                    <a:lnTo>
                      <a:pt x="99" y="109"/>
                    </a:lnTo>
                    <a:lnTo>
                      <a:pt x="97" y="133"/>
                    </a:lnTo>
                    <a:lnTo>
                      <a:pt x="78" y="128"/>
                    </a:lnTo>
                    <a:lnTo>
                      <a:pt x="76" y="149"/>
                    </a:lnTo>
                    <a:lnTo>
                      <a:pt x="65" y="147"/>
                    </a:lnTo>
                    <a:lnTo>
                      <a:pt x="95" y="261"/>
                    </a:lnTo>
                    <a:lnTo>
                      <a:pt x="95" y="293"/>
                    </a:lnTo>
                    <a:lnTo>
                      <a:pt x="78" y="314"/>
                    </a:lnTo>
                    <a:lnTo>
                      <a:pt x="55" y="282"/>
                    </a:lnTo>
                    <a:lnTo>
                      <a:pt x="25" y="202"/>
                    </a:lnTo>
                    <a:lnTo>
                      <a:pt x="19" y="226"/>
                    </a:lnTo>
                    <a:lnTo>
                      <a:pt x="4" y="209"/>
                    </a:lnTo>
                    <a:lnTo>
                      <a:pt x="0" y="234"/>
                    </a:lnTo>
                    <a:lnTo>
                      <a:pt x="34" y="356"/>
                    </a:lnTo>
                    <a:lnTo>
                      <a:pt x="42" y="375"/>
                    </a:lnTo>
                    <a:lnTo>
                      <a:pt x="131" y="268"/>
                    </a:lnTo>
                    <a:lnTo>
                      <a:pt x="217" y="177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" name="Freeform 317"/>
              <p:cNvSpPr>
                <a:spLocks/>
              </p:cNvSpPr>
              <p:nvPr/>
            </p:nvSpPr>
            <p:spPr bwMode="auto">
              <a:xfrm>
                <a:off x="4657" y="1767"/>
                <a:ext cx="25" cy="80"/>
              </a:xfrm>
              <a:custGeom>
                <a:avLst/>
                <a:gdLst>
                  <a:gd name="T0" fmla="*/ 13 w 49"/>
                  <a:gd name="T1" fmla="*/ 31 h 159"/>
                  <a:gd name="T2" fmla="*/ 7 w 49"/>
                  <a:gd name="T3" fmla="*/ 5 h 159"/>
                  <a:gd name="T4" fmla="*/ 6 w 49"/>
                  <a:gd name="T5" fmla="*/ 0 h 159"/>
                  <a:gd name="T6" fmla="*/ 4 w 49"/>
                  <a:gd name="T7" fmla="*/ 8 h 159"/>
                  <a:gd name="T8" fmla="*/ 1 w 49"/>
                  <a:gd name="T9" fmla="*/ 5 h 159"/>
                  <a:gd name="T10" fmla="*/ 0 w 49"/>
                  <a:gd name="T11" fmla="*/ 10 h 159"/>
                  <a:gd name="T12" fmla="*/ 2 w 49"/>
                  <a:gd name="T13" fmla="*/ 23 h 159"/>
                  <a:gd name="T14" fmla="*/ 3 w 49"/>
                  <a:gd name="T15" fmla="*/ 32 h 159"/>
                  <a:gd name="T16" fmla="*/ 3 w 49"/>
                  <a:gd name="T17" fmla="*/ 37 h 159"/>
                  <a:gd name="T18" fmla="*/ 4 w 49"/>
                  <a:gd name="T19" fmla="*/ 40 h 159"/>
                  <a:gd name="T20" fmla="*/ 13 w 49"/>
                  <a:gd name="T21" fmla="*/ 31 h 159"/>
                  <a:gd name="T22" fmla="*/ 13 w 49"/>
                  <a:gd name="T23" fmla="*/ 31 h 1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159"/>
                  <a:gd name="T38" fmla="*/ 49 w 49"/>
                  <a:gd name="T39" fmla="*/ 159 h 1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159">
                    <a:moveTo>
                      <a:pt x="49" y="121"/>
                    </a:moveTo>
                    <a:lnTo>
                      <a:pt x="28" y="19"/>
                    </a:lnTo>
                    <a:lnTo>
                      <a:pt x="24" y="0"/>
                    </a:lnTo>
                    <a:lnTo>
                      <a:pt x="15" y="30"/>
                    </a:lnTo>
                    <a:lnTo>
                      <a:pt x="3" y="17"/>
                    </a:lnTo>
                    <a:lnTo>
                      <a:pt x="0" y="39"/>
                    </a:lnTo>
                    <a:lnTo>
                      <a:pt x="5" y="89"/>
                    </a:lnTo>
                    <a:lnTo>
                      <a:pt x="11" y="125"/>
                    </a:lnTo>
                    <a:lnTo>
                      <a:pt x="11" y="148"/>
                    </a:lnTo>
                    <a:lnTo>
                      <a:pt x="13" y="159"/>
                    </a:lnTo>
                    <a:lnTo>
                      <a:pt x="49" y="121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2" name="Freeform 318"/>
              <p:cNvSpPr>
                <a:spLocks/>
              </p:cNvSpPr>
              <p:nvPr/>
            </p:nvSpPr>
            <p:spPr bwMode="auto">
              <a:xfrm>
                <a:off x="4616" y="1811"/>
                <a:ext cx="37" cy="74"/>
              </a:xfrm>
              <a:custGeom>
                <a:avLst/>
                <a:gdLst>
                  <a:gd name="T0" fmla="*/ 19 w 72"/>
                  <a:gd name="T1" fmla="*/ 25 h 146"/>
                  <a:gd name="T2" fmla="*/ 12 w 72"/>
                  <a:gd name="T3" fmla="*/ 10 h 146"/>
                  <a:gd name="T4" fmla="*/ 7 w 72"/>
                  <a:gd name="T5" fmla="*/ 0 h 146"/>
                  <a:gd name="T6" fmla="*/ 6 w 72"/>
                  <a:gd name="T7" fmla="*/ 5 h 146"/>
                  <a:gd name="T8" fmla="*/ 3 w 72"/>
                  <a:gd name="T9" fmla="*/ 3 h 146"/>
                  <a:gd name="T10" fmla="*/ 3 w 72"/>
                  <a:gd name="T11" fmla="*/ 9 h 146"/>
                  <a:gd name="T12" fmla="*/ 0 w 72"/>
                  <a:gd name="T13" fmla="*/ 7 h 146"/>
                  <a:gd name="T14" fmla="*/ 3 w 72"/>
                  <a:gd name="T15" fmla="*/ 19 h 146"/>
                  <a:gd name="T16" fmla="*/ 7 w 72"/>
                  <a:gd name="T17" fmla="*/ 32 h 146"/>
                  <a:gd name="T18" fmla="*/ 7 w 72"/>
                  <a:gd name="T19" fmla="*/ 38 h 146"/>
                  <a:gd name="T20" fmla="*/ 19 w 72"/>
                  <a:gd name="T21" fmla="*/ 25 h 146"/>
                  <a:gd name="T22" fmla="*/ 19 w 72"/>
                  <a:gd name="T23" fmla="*/ 25 h 1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2"/>
                  <a:gd name="T37" fmla="*/ 0 h 146"/>
                  <a:gd name="T38" fmla="*/ 72 w 72"/>
                  <a:gd name="T39" fmla="*/ 146 h 14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2" h="146">
                    <a:moveTo>
                      <a:pt x="72" y="97"/>
                    </a:moveTo>
                    <a:lnTo>
                      <a:pt x="44" y="38"/>
                    </a:lnTo>
                    <a:lnTo>
                      <a:pt x="26" y="0"/>
                    </a:lnTo>
                    <a:lnTo>
                      <a:pt x="21" y="19"/>
                    </a:lnTo>
                    <a:lnTo>
                      <a:pt x="9" y="11"/>
                    </a:lnTo>
                    <a:lnTo>
                      <a:pt x="11" y="34"/>
                    </a:lnTo>
                    <a:lnTo>
                      <a:pt x="0" y="25"/>
                    </a:lnTo>
                    <a:lnTo>
                      <a:pt x="9" y="74"/>
                    </a:lnTo>
                    <a:lnTo>
                      <a:pt x="25" y="127"/>
                    </a:lnTo>
                    <a:lnTo>
                      <a:pt x="28" y="146"/>
                    </a:lnTo>
                    <a:lnTo>
                      <a:pt x="72" y="97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3" name="Freeform 319"/>
              <p:cNvSpPr>
                <a:spLocks/>
              </p:cNvSpPr>
              <p:nvPr/>
            </p:nvSpPr>
            <p:spPr bwMode="auto">
              <a:xfrm>
                <a:off x="4586" y="1860"/>
                <a:ext cx="27" cy="61"/>
              </a:xfrm>
              <a:custGeom>
                <a:avLst/>
                <a:gdLst>
                  <a:gd name="T0" fmla="*/ 14 w 53"/>
                  <a:gd name="T1" fmla="*/ 22 h 121"/>
                  <a:gd name="T2" fmla="*/ 7 w 53"/>
                  <a:gd name="T3" fmla="*/ 7 h 121"/>
                  <a:gd name="T4" fmla="*/ 4 w 53"/>
                  <a:gd name="T5" fmla="*/ 0 h 121"/>
                  <a:gd name="T6" fmla="*/ 3 w 53"/>
                  <a:gd name="T7" fmla="*/ 5 h 121"/>
                  <a:gd name="T8" fmla="*/ 1 w 53"/>
                  <a:gd name="T9" fmla="*/ 4 h 121"/>
                  <a:gd name="T10" fmla="*/ 0 w 53"/>
                  <a:gd name="T11" fmla="*/ 7 h 121"/>
                  <a:gd name="T12" fmla="*/ 2 w 53"/>
                  <a:gd name="T13" fmla="*/ 12 h 121"/>
                  <a:gd name="T14" fmla="*/ 7 w 53"/>
                  <a:gd name="T15" fmla="*/ 31 h 121"/>
                  <a:gd name="T16" fmla="*/ 14 w 53"/>
                  <a:gd name="T17" fmla="*/ 22 h 121"/>
                  <a:gd name="T18" fmla="*/ 14 w 53"/>
                  <a:gd name="T19" fmla="*/ 22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121"/>
                  <a:gd name="T32" fmla="*/ 53 w 53"/>
                  <a:gd name="T33" fmla="*/ 121 h 1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121">
                    <a:moveTo>
                      <a:pt x="53" y="85"/>
                    </a:moveTo>
                    <a:lnTo>
                      <a:pt x="27" y="28"/>
                    </a:lnTo>
                    <a:lnTo>
                      <a:pt x="13" y="0"/>
                    </a:lnTo>
                    <a:lnTo>
                      <a:pt x="11" y="17"/>
                    </a:lnTo>
                    <a:lnTo>
                      <a:pt x="2" y="13"/>
                    </a:lnTo>
                    <a:lnTo>
                      <a:pt x="0" y="26"/>
                    </a:lnTo>
                    <a:lnTo>
                      <a:pt x="6" y="47"/>
                    </a:lnTo>
                    <a:lnTo>
                      <a:pt x="25" y="121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4" name="Freeform 320"/>
              <p:cNvSpPr>
                <a:spLocks/>
              </p:cNvSpPr>
              <p:nvPr/>
            </p:nvSpPr>
            <p:spPr bwMode="auto">
              <a:xfrm>
                <a:off x="4338" y="1840"/>
                <a:ext cx="234" cy="139"/>
              </a:xfrm>
              <a:custGeom>
                <a:avLst/>
                <a:gdLst>
                  <a:gd name="T0" fmla="*/ 68 w 468"/>
                  <a:gd name="T1" fmla="*/ 3 h 277"/>
                  <a:gd name="T2" fmla="*/ 107 w 468"/>
                  <a:gd name="T3" fmla="*/ 6 h 277"/>
                  <a:gd name="T4" fmla="*/ 117 w 468"/>
                  <a:gd name="T5" fmla="*/ 70 h 277"/>
                  <a:gd name="T6" fmla="*/ 113 w 468"/>
                  <a:gd name="T7" fmla="*/ 70 h 277"/>
                  <a:gd name="T8" fmla="*/ 103 w 468"/>
                  <a:gd name="T9" fmla="*/ 8 h 277"/>
                  <a:gd name="T10" fmla="*/ 62 w 468"/>
                  <a:gd name="T11" fmla="*/ 8 h 277"/>
                  <a:gd name="T12" fmla="*/ 10 w 468"/>
                  <a:gd name="T13" fmla="*/ 6 h 277"/>
                  <a:gd name="T14" fmla="*/ 12 w 468"/>
                  <a:gd name="T15" fmla="*/ 19 h 277"/>
                  <a:gd name="T16" fmla="*/ 6 w 468"/>
                  <a:gd name="T17" fmla="*/ 12 h 277"/>
                  <a:gd name="T18" fmla="*/ 2 w 468"/>
                  <a:gd name="T19" fmla="*/ 12 h 277"/>
                  <a:gd name="T20" fmla="*/ 0 w 468"/>
                  <a:gd name="T21" fmla="*/ 0 h 277"/>
                  <a:gd name="T22" fmla="*/ 68 w 468"/>
                  <a:gd name="T23" fmla="*/ 3 h 277"/>
                  <a:gd name="T24" fmla="*/ 68 w 468"/>
                  <a:gd name="T25" fmla="*/ 3 h 2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68"/>
                  <a:gd name="T40" fmla="*/ 0 h 277"/>
                  <a:gd name="T41" fmla="*/ 468 w 468"/>
                  <a:gd name="T42" fmla="*/ 277 h 2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68" h="277">
                    <a:moveTo>
                      <a:pt x="272" y="11"/>
                    </a:moveTo>
                    <a:lnTo>
                      <a:pt x="428" y="21"/>
                    </a:lnTo>
                    <a:lnTo>
                      <a:pt x="468" y="277"/>
                    </a:lnTo>
                    <a:lnTo>
                      <a:pt x="449" y="277"/>
                    </a:lnTo>
                    <a:lnTo>
                      <a:pt x="411" y="32"/>
                    </a:lnTo>
                    <a:lnTo>
                      <a:pt x="249" y="32"/>
                    </a:lnTo>
                    <a:lnTo>
                      <a:pt x="38" y="23"/>
                    </a:lnTo>
                    <a:lnTo>
                      <a:pt x="46" y="76"/>
                    </a:lnTo>
                    <a:lnTo>
                      <a:pt x="21" y="47"/>
                    </a:lnTo>
                    <a:lnTo>
                      <a:pt x="6" y="47"/>
                    </a:lnTo>
                    <a:lnTo>
                      <a:pt x="0" y="0"/>
                    </a:lnTo>
                    <a:lnTo>
                      <a:pt x="272" y="11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5" name="Freeform 321"/>
              <p:cNvSpPr>
                <a:spLocks/>
              </p:cNvSpPr>
              <p:nvPr/>
            </p:nvSpPr>
            <p:spPr bwMode="auto">
              <a:xfrm>
                <a:off x="4477" y="1854"/>
                <a:ext cx="29" cy="129"/>
              </a:xfrm>
              <a:custGeom>
                <a:avLst/>
                <a:gdLst>
                  <a:gd name="T0" fmla="*/ 0 w 59"/>
                  <a:gd name="T1" fmla="*/ 0 h 259"/>
                  <a:gd name="T2" fmla="*/ 8 w 59"/>
                  <a:gd name="T3" fmla="*/ 64 h 259"/>
                  <a:gd name="T4" fmla="*/ 14 w 59"/>
                  <a:gd name="T5" fmla="*/ 63 h 259"/>
                  <a:gd name="T6" fmla="*/ 7 w 59"/>
                  <a:gd name="T7" fmla="*/ 0 h 259"/>
                  <a:gd name="T8" fmla="*/ 0 w 59"/>
                  <a:gd name="T9" fmla="*/ 0 h 259"/>
                  <a:gd name="T10" fmla="*/ 0 w 59"/>
                  <a:gd name="T11" fmla="*/ 0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59"/>
                  <a:gd name="T20" fmla="*/ 59 w 59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59">
                    <a:moveTo>
                      <a:pt x="0" y="0"/>
                    </a:moveTo>
                    <a:lnTo>
                      <a:pt x="33" y="259"/>
                    </a:lnTo>
                    <a:lnTo>
                      <a:pt x="59" y="253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6" name="Freeform 322"/>
              <p:cNvSpPr>
                <a:spLocks/>
              </p:cNvSpPr>
              <p:nvPr/>
            </p:nvSpPr>
            <p:spPr bwMode="auto">
              <a:xfrm>
                <a:off x="4412" y="1849"/>
                <a:ext cx="16" cy="97"/>
              </a:xfrm>
              <a:custGeom>
                <a:avLst/>
                <a:gdLst>
                  <a:gd name="T0" fmla="*/ 0 w 33"/>
                  <a:gd name="T1" fmla="*/ 2 h 194"/>
                  <a:gd name="T2" fmla="*/ 2 w 33"/>
                  <a:gd name="T3" fmla="*/ 43 h 194"/>
                  <a:gd name="T4" fmla="*/ 8 w 33"/>
                  <a:gd name="T5" fmla="*/ 49 h 194"/>
                  <a:gd name="T6" fmla="*/ 7 w 33"/>
                  <a:gd name="T7" fmla="*/ 0 h 194"/>
                  <a:gd name="T8" fmla="*/ 0 w 33"/>
                  <a:gd name="T9" fmla="*/ 2 h 194"/>
                  <a:gd name="T10" fmla="*/ 0 w 33"/>
                  <a:gd name="T11" fmla="*/ 2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194"/>
                  <a:gd name="T20" fmla="*/ 33 w 33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194">
                    <a:moveTo>
                      <a:pt x="0" y="6"/>
                    </a:moveTo>
                    <a:lnTo>
                      <a:pt x="8" y="169"/>
                    </a:lnTo>
                    <a:lnTo>
                      <a:pt x="33" y="194"/>
                    </a:lnTo>
                    <a:lnTo>
                      <a:pt x="2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" name="Freeform 323"/>
              <p:cNvSpPr>
                <a:spLocks/>
              </p:cNvSpPr>
              <p:nvPr/>
            </p:nvSpPr>
            <p:spPr bwMode="auto">
              <a:xfrm>
                <a:off x="4460" y="1970"/>
                <a:ext cx="108" cy="14"/>
              </a:xfrm>
              <a:custGeom>
                <a:avLst/>
                <a:gdLst>
                  <a:gd name="T0" fmla="*/ 0 w 217"/>
                  <a:gd name="T1" fmla="*/ 3 h 29"/>
                  <a:gd name="T2" fmla="*/ 51 w 217"/>
                  <a:gd name="T3" fmla="*/ 0 h 29"/>
                  <a:gd name="T4" fmla="*/ 54 w 217"/>
                  <a:gd name="T5" fmla="*/ 4 h 29"/>
                  <a:gd name="T6" fmla="*/ 3 w 217"/>
                  <a:gd name="T7" fmla="*/ 7 h 29"/>
                  <a:gd name="T8" fmla="*/ 0 w 217"/>
                  <a:gd name="T9" fmla="*/ 3 h 29"/>
                  <a:gd name="T10" fmla="*/ 0 w 217"/>
                  <a:gd name="T11" fmla="*/ 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29"/>
                  <a:gd name="T20" fmla="*/ 217 w 21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29">
                    <a:moveTo>
                      <a:pt x="0" y="14"/>
                    </a:moveTo>
                    <a:lnTo>
                      <a:pt x="207" y="0"/>
                    </a:lnTo>
                    <a:lnTo>
                      <a:pt x="217" y="17"/>
                    </a:lnTo>
                    <a:lnTo>
                      <a:pt x="12" y="2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C7F4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" name="Freeform 324"/>
              <p:cNvSpPr>
                <a:spLocks/>
              </p:cNvSpPr>
              <p:nvPr/>
            </p:nvSpPr>
            <p:spPr bwMode="auto">
              <a:xfrm>
                <a:off x="4342" y="1843"/>
                <a:ext cx="208" cy="25"/>
              </a:xfrm>
              <a:custGeom>
                <a:avLst/>
                <a:gdLst>
                  <a:gd name="T0" fmla="*/ 0 w 416"/>
                  <a:gd name="T1" fmla="*/ 0 h 49"/>
                  <a:gd name="T2" fmla="*/ 1 w 416"/>
                  <a:gd name="T3" fmla="*/ 9 h 49"/>
                  <a:gd name="T4" fmla="*/ 3 w 416"/>
                  <a:gd name="T5" fmla="*/ 9 h 49"/>
                  <a:gd name="T6" fmla="*/ 7 w 416"/>
                  <a:gd name="T7" fmla="*/ 13 h 49"/>
                  <a:gd name="T8" fmla="*/ 7 w 416"/>
                  <a:gd name="T9" fmla="*/ 4 h 49"/>
                  <a:gd name="T10" fmla="*/ 15 w 416"/>
                  <a:gd name="T11" fmla="*/ 4 h 49"/>
                  <a:gd name="T12" fmla="*/ 67 w 416"/>
                  <a:gd name="T13" fmla="*/ 5 h 49"/>
                  <a:gd name="T14" fmla="*/ 104 w 416"/>
                  <a:gd name="T15" fmla="*/ 6 h 49"/>
                  <a:gd name="T16" fmla="*/ 104 w 416"/>
                  <a:gd name="T17" fmla="*/ 5 h 49"/>
                  <a:gd name="T18" fmla="*/ 54 w 416"/>
                  <a:gd name="T19" fmla="*/ 2 h 49"/>
                  <a:gd name="T20" fmla="*/ 11 w 416"/>
                  <a:gd name="T21" fmla="*/ 1 h 49"/>
                  <a:gd name="T22" fmla="*/ 0 w 416"/>
                  <a:gd name="T23" fmla="*/ 0 h 49"/>
                  <a:gd name="T24" fmla="*/ 0 w 416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6"/>
                  <a:gd name="T40" fmla="*/ 0 h 49"/>
                  <a:gd name="T41" fmla="*/ 416 w 416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6" h="49">
                    <a:moveTo>
                      <a:pt x="0" y="0"/>
                    </a:moveTo>
                    <a:lnTo>
                      <a:pt x="3" y="34"/>
                    </a:lnTo>
                    <a:lnTo>
                      <a:pt x="13" y="34"/>
                    </a:lnTo>
                    <a:lnTo>
                      <a:pt x="26" y="49"/>
                    </a:lnTo>
                    <a:lnTo>
                      <a:pt x="28" y="13"/>
                    </a:lnTo>
                    <a:lnTo>
                      <a:pt x="60" y="13"/>
                    </a:lnTo>
                    <a:lnTo>
                      <a:pt x="266" y="19"/>
                    </a:lnTo>
                    <a:lnTo>
                      <a:pt x="416" y="24"/>
                    </a:lnTo>
                    <a:lnTo>
                      <a:pt x="416" y="19"/>
                    </a:lnTo>
                    <a:lnTo>
                      <a:pt x="216" y="7"/>
                    </a:lnTo>
                    <a:lnTo>
                      <a:pt x="4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9" name="Freeform 325"/>
              <p:cNvSpPr>
                <a:spLocks/>
              </p:cNvSpPr>
              <p:nvPr/>
            </p:nvSpPr>
            <p:spPr bwMode="auto">
              <a:xfrm>
                <a:off x="4416" y="1849"/>
                <a:ext cx="8" cy="90"/>
              </a:xfrm>
              <a:custGeom>
                <a:avLst/>
                <a:gdLst>
                  <a:gd name="T0" fmla="*/ 0 w 15"/>
                  <a:gd name="T1" fmla="*/ 0 h 179"/>
                  <a:gd name="T2" fmla="*/ 2 w 15"/>
                  <a:gd name="T3" fmla="*/ 43 h 179"/>
                  <a:gd name="T4" fmla="*/ 4 w 15"/>
                  <a:gd name="T5" fmla="*/ 45 h 179"/>
                  <a:gd name="T6" fmla="*/ 3 w 15"/>
                  <a:gd name="T7" fmla="*/ 0 h 179"/>
                  <a:gd name="T8" fmla="*/ 0 w 15"/>
                  <a:gd name="T9" fmla="*/ 0 h 179"/>
                  <a:gd name="T10" fmla="*/ 0 w 15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79"/>
                  <a:gd name="T20" fmla="*/ 15 w 15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79">
                    <a:moveTo>
                      <a:pt x="0" y="0"/>
                    </a:moveTo>
                    <a:lnTo>
                      <a:pt x="6" y="169"/>
                    </a:lnTo>
                    <a:lnTo>
                      <a:pt x="15" y="179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0" name="Freeform 326"/>
              <p:cNvSpPr>
                <a:spLocks/>
              </p:cNvSpPr>
              <p:nvPr/>
            </p:nvSpPr>
            <p:spPr bwMode="auto">
              <a:xfrm>
                <a:off x="4478" y="1852"/>
                <a:ext cx="22" cy="127"/>
              </a:xfrm>
              <a:custGeom>
                <a:avLst/>
                <a:gdLst>
                  <a:gd name="T0" fmla="*/ 0 w 46"/>
                  <a:gd name="T1" fmla="*/ 0 h 252"/>
                  <a:gd name="T2" fmla="*/ 7 w 46"/>
                  <a:gd name="T3" fmla="*/ 64 h 252"/>
                  <a:gd name="T4" fmla="*/ 11 w 46"/>
                  <a:gd name="T5" fmla="*/ 64 h 252"/>
                  <a:gd name="T6" fmla="*/ 3 w 46"/>
                  <a:gd name="T7" fmla="*/ 0 h 252"/>
                  <a:gd name="T8" fmla="*/ 0 w 46"/>
                  <a:gd name="T9" fmla="*/ 0 h 252"/>
                  <a:gd name="T10" fmla="*/ 0 w 46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252"/>
                  <a:gd name="T20" fmla="*/ 46 w 46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252">
                    <a:moveTo>
                      <a:pt x="0" y="0"/>
                    </a:moveTo>
                    <a:lnTo>
                      <a:pt x="31" y="252"/>
                    </a:lnTo>
                    <a:lnTo>
                      <a:pt x="46" y="25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1" name="Freeform 327"/>
              <p:cNvSpPr>
                <a:spLocks/>
              </p:cNvSpPr>
              <p:nvPr/>
            </p:nvSpPr>
            <p:spPr bwMode="auto">
              <a:xfrm>
                <a:off x="4546" y="1854"/>
                <a:ext cx="22" cy="122"/>
              </a:xfrm>
              <a:custGeom>
                <a:avLst/>
                <a:gdLst>
                  <a:gd name="T0" fmla="*/ 0 w 44"/>
                  <a:gd name="T1" fmla="*/ 0 h 244"/>
                  <a:gd name="T2" fmla="*/ 9 w 44"/>
                  <a:gd name="T3" fmla="*/ 61 h 244"/>
                  <a:gd name="T4" fmla="*/ 11 w 44"/>
                  <a:gd name="T5" fmla="*/ 61 h 244"/>
                  <a:gd name="T6" fmla="*/ 2 w 44"/>
                  <a:gd name="T7" fmla="*/ 1 h 244"/>
                  <a:gd name="T8" fmla="*/ 0 w 44"/>
                  <a:gd name="T9" fmla="*/ 0 h 244"/>
                  <a:gd name="T10" fmla="*/ 0 w 44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244"/>
                  <a:gd name="T20" fmla="*/ 44 w 44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244">
                    <a:moveTo>
                      <a:pt x="0" y="0"/>
                    </a:moveTo>
                    <a:lnTo>
                      <a:pt x="36" y="242"/>
                    </a:lnTo>
                    <a:lnTo>
                      <a:pt x="44" y="24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2" name="Freeform 328"/>
              <p:cNvSpPr>
                <a:spLocks/>
              </p:cNvSpPr>
              <p:nvPr/>
            </p:nvSpPr>
            <p:spPr bwMode="auto">
              <a:xfrm>
                <a:off x="4465" y="1972"/>
                <a:ext cx="102" cy="10"/>
              </a:xfrm>
              <a:custGeom>
                <a:avLst/>
                <a:gdLst>
                  <a:gd name="T0" fmla="*/ 51 w 203"/>
                  <a:gd name="T1" fmla="*/ 0 h 19"/>
                  <a:gd name="T2" fmla="*/ 0 w 203"/>
                  <a:gd name="T3" fmla="*/ 4 h 19"/>
                  <a:gd name="T4" fmla="*/ 1 w 203"/>
                  <a:gd name="T5" fmla="*/ 5 h 19"/>
                  <a:gd name="T6" fmla="*/ 51 w 203"/>
                  <a:gd name="T7" fmla="*/ 2 h 19"/>
                  <a:gd name="T8" fmla="*/ 51 w 203"/>
                  <a:gd name="T9" fmla="*/ 0 h 19"/>
                  <a:gd name="T10" fmla="*/ 51 w 203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3"/>
                  <a:gd name="T19" fmla="*/ 0 h 19"/>
                  <a:gd name="T20" fmla="*/ 203 w 20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3" h="19">
                    <a:moveTo>
                      <a:pt x="201" y="0"/>
                    </a:moveTo>
                    <a:lnTo>
                      <a:pt x="0" y="13"/>
                    </a:lnTo>
                    <a:lnTo>
                      <a:pt x="2" y="19"/>
                    </a:lnTo>
                    <a:lnTo>
                      <a:pt x="203" y="8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D9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3" name="Freeform 329"/>
              <p:cNvSpPr>
                <a:spLocks/>
              </p:cNvSpPr>
              <p:nvPr/>
            </p:nvSpPr>
            <p:spPr bwMode="auto">
              <a:xfrm>
                <a:off x="4215" y="1438"/>
                <a:ext cx="185" cy="73"/>
              </a:xfrm>
              <a:custGeom>
                <a:avLst/>
                <a:gdLst>
                  <a:gd name="T0" fmla="*/ 3 w 368"/>
                  <a:gd name="T1" fmla="*/ 5 h 146"/>
                  <a:gd name="T2" fmla="*/ 30 w 368"/>
                  <a:gd name="T3" fmla="*/ 2 h 146"/>
                  <a:gd name="T4" fmla="*/ 93 w 368"/>
                  <a:gd name="T5" fmla="*/ 0 h 146"/>
                  <a:gd name="T6" fmla="*/ 52 w 368"/>
                  <a:gd name="T7" fmla="*/ 9 h 146"/>
                  <a:gd name="T8" fmla="*/ 90 w 368"/>
                  <a:gd name="T9" fmla="*/ 13 h 146"/>
                  <a:gd name="T10" fmla="*/ 51 w 368"/>
                  <a:gd name="T11" fmla="*/ 21 h 146"/>
                  <a:gd name="T12" fmla="*/ 89 w 368"/>
                  <a:gd name="T13" fmla="*/ 26 h 146"/>
                  <a:gd name="T14" fmla="*/ 54 w 368"/>
                  <a:gd name="T15" fmla="*/ 34 h 146"/>
                  <a:gd name="T16" fmla="*/ 0 w 368"/>
                  <a:gd name="T17" fmla="*/ 37 h 146"/>
                  <a:gd name="T18" fmla="*/ 3 w 368"/>
                  <a:gd name="T19" fmla="*/ 5 h 146"/>
                  <a:gd name="T20" fmla="*/ 3 w 368"/>
                  <a:gd name="T21" fmla="*/ 5 h 1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8"/>
                  <a:gd name="T34" fmla="*/ 0 h 146"/>
                  <a:gd name="T35" fmla="*/ 368 w 368"/>
                  <a:gd name="T36" fmla="*/ 146 h 1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8" h="146">
                    <a:moveTo>
                      <a:pt x="11" y="19"/>
                    </a:moveTo>
                    <a:lnTo>
                      <a:pt x="119" y="11"/>
                    </a:lnTo>
                    <a:lnTo>
                      <a:pt x="368" y="0"/>
                    </a:lnTo>
                    <a:lnTo>
                      <a:pt x="205" y="36"/>
                    </a:lnTo>
                    <a:lnTo>
                      <a:pt x="359" y="55"/>
                    </a:lnTo>
                    <a:lnTo>
                      <a:pt x="203" y="84"/>
                    </a:lnTo>
                    <a:lnTo>
                      <a:pt x="355" y="105"/>
                    </a:lnTo>
                    <a:lnTo>
                      <a:pt x="215" y="133"/>
                    </a:lnTo>
                    <a:lnTo>
                      <a:pt x="0" y="146"/>
                    </a:lnTo>
                    <a:lnTo>
                      <a:pt x="11" y="1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4" name="Freeform 330"/>
              <p:cNvSpPr>
                <a:spLocks/>
              </p:cNvSpPr>
              <p:nvPr/>
            </p:nvSpPr>
            <p:spPr bwMode="auto">
              <a:xfrm>
                <a:off x="4120" y="1544"/>
                <a:ext cx="173" cy="93"/>
              </a:xfrm>
              <a:custGeom>
                <a:avLst/>
                <a:gdLst>
                  <a:gd name="T0" fmla="*/ 3 w 346"/>
                  <a:gd name="T1" fmla="*/ 8 h 184"/>
                  <a:gd name="T2" fmla="*/ 86 w 346"/>
                  <a:gd name="T3" fmla="*/ 0 h 184"/>
                  <a:gd name="T4" fmla="*/ 51 w 346"/>
                  <a:gd name="T5" fmla="*/ 10 h 184"/>
                  <a:gd name="T6" fmla="*/ 87 w 346"/>
                  <a:gd name="T7" fmla="*/ 14 h 184"/>
                  <a:gd name="T8" fmla="*/ 49 w 346"/>
                  <a:gd name="T9" fmla="*/ 23 h 184"/>
                  <a:gd name="T10" fmla="*/ 86 w 346"/>
                  <a:gd name="T11" fmla="*/ 26 h 184"/>
                  <a:gd name="T12" fmla="*/ 50 w 346"/>
                  <a:gd name="T13" fmla="*/ 35 h 184"/>
                  <a:gd name="T14" fmla="*/ 85 w 346"/>
                  <a:gd name="T15" fmla="*/ 38 h 184"/>
                  <a:gd name="T16" fmla="*/ 49 w 346"/>
                  <a:gd name="T17" fmla="*/ 47 h 184"/>
                  <a:gd name="T18" fmla="*/ 0 w 346"/>
                  <a:gd name="T19" fmla="*/ 46 h 184"/>
                  <a:gd name="T20" fmla="*/ 3 w 346"/>
                  <a:gd name="T21" fmla="*/ 8 h 184"/>
                  <a:gd name="T22" fmla="*/ 3 w 346"/>
                  <a:gd name="T23" fmla="*/ 8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6"/>
                  <a:gd name="T37" fmla="*/ 0 h 184"/>
                  <a:gd name="T38" fmla="*/ 346 w 3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6" h="184">
                    <a:moveTo>
                      <a:pt x="15" y="30"/>
                    </a:moveTo>
                    <a:lnTo>
                      <a:pt x="344" y="0"/>
                    </a:lnTo>
                    <a:lnTo>
                      <a:pt x="207" y="40"/>
                    </a:lnTo>
                    <a:lnTo>
                      <a:pt x="346" y="55"/>
                    </a:lnTo>
                    <a:lnTo>
                      <a:pt x="199" y="89"/>
                    </a:lnTo>
                    <a:lnTo>
                      <a:pt x="344" y="102"/>
                    </a:lnTo>
                    <a:lnTo>
                      <a:pt x="201" y="137"/>
                    </a:lnTo>
                    <a:lnTo>
                      <a:pt x="338" y="148"/>
                    </a:lnTo>
                    <a:lnTo>
                      <a:pt x="199" y="184"/>
                    </a:lnTo>
                    <a:lnTo>
                      <a:pt x="0" y="180"/>
                    </a:lnTo>
                    <a:lnTo>
                      <a:pt x="15" y="30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5" name="Freeform 331"/>
              <p:cNvSpPr>
                <a:spLocks/>
              </p:cNvSpPr>
              <p:nvPr/>
            </p:nvSpPr>
            <p:spPr bwMode="auto">
              <a:xfrm>
                <a:off x="4549" y="1531"/>
                <a:ext cx="174" cy="95"/>
              </a:xfrm>
              <a:custGeom>
                <a:avLst/>
                <a:gdLst>
                  <a:gd name="T0" fmla="*/ 3 w 348"/>
                  <a:gd name="T1" fmla="*/ 7 h 190"/>
                  <a:gd name="T2" fmla="*/ 0 w 348"/>
                  <a:gd name="T3" fmla="*/ 48 h 190"/>
                  <a:gd name="T4" fmla="*/ 87 w 348"/>
                  <a:gd name="T5" fmla="*/ 38 h 190"/>
                  <a:gd name="T6" fmla="*/ 56 w 348"/>
                  <a:gd name="T7" fmla="*/ 34 h 190"/>
                  <a:gd name="T8" fmla="*/ 84 w 348"/>
                  <a:gd name="T9" fmla="*/ 24 h 190"/>
                  <a:gd name="T10" fmla="*/ 53 w 348"/>
                  <a:gd name="T11" fmla="*/ 24 h 190"/>
                  <a:gd name="T12" fmla="*/ 84 w 348"/>
                  <a:gd name="T13" fmla="*/ 13 h 190"/>
                  <a:gd name="T14" fmla="*/ 53 w 348"/>
                  <a:gd name="T15" fmla="*/ 10 h 190"/>
                  <a:gd name="T16" fmla="*/ 81 w 348"/>
                  <a:gd name="T17" fmla="*/ 1 h 190"/>
                  <a:gd name="T18" fmla="*/ 51 w 348"/>
                  <a:gd name="T19" fmla="*/ 0 h 190"/>
                  <a:gd name="T20" fmla="*/ 3 w 348"/>
                  <a:gd name="T21" fmla="*/ 7 h 190"/>
                  <a:gd name="T22" fmla="*/ 3 w 348"/>
                  <a:gd name="T23" fmla="*/ 7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8"/>
                  <a:gd name="T37" fmla="*/ 0 h 190"/>
                  <a:gd name="T38" fmla="*/ 348 w 348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8" h="190">
                    <a:moveTo>
                      <a:pt x="15" y="29"/>
                    </a:moveTo>
                    <a:lnTo>
                      <a:pt x="0" y="190"/>
                    </a:lnTo>
                    <a:lnTo>
                      <a:pt x="348" y="152"/>
                    </a:lnTo>
                    <a:lnTo>
                      <a:pt x="224" y="135"/>
                    </a:lnTo>
                    <a:lnTo>
                      <a:pt x="333" y="99"/>
                    </a:lnTo>
                    <a:lnTo>
                      <a:pt x="215" y="93"/>
                    </a:lnTo>
                    <a:lnTo>
                      <a:pt x="334" y="53"/>
                    </a:lnTo>
                    <a:lnTo>
                      <a:pt x="213" y="40"/>
                    </a:lnTo>
                    <a:lnTo>
                      <a:pt x="323" y="4"/>
                    </a:lnTo>
                    <a:lnTo>
                      <a:pt x="205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6" name="Freeform 332"/>
              <p:cNvSpPr>
                <a:spLocks/>
              </p:cNvSpPr>
              <p:nvPr/>
            </p:nvSpPr>
            <p:spPr bwMode="auto">
              <a:xfrm>
                <a:off x="4409" y="1646"/>
                <a:ext cx="206" cy="93"/>
              </a:xfrm>
              <a:custGeom>
                <a:avLst/>
                <a:gdLst>
                  <a:gd name="T0" fmla="*/ 8 w 410"/>
                  <a:gd name="T1" fmla="*/ 12 h 186"/>
                  <a:gd name="T2" fmla="*/ 0 w 410"/>
                  <a:gd name="T3" fmla="*/ 47 h 186"/>
                  <a:gd name="T4" fmla="*/ 4 w 410"/>
                  <a:gd name="T5" fmla="*/ 45 h 186"/>
                  <a:gd name="T6" fmla="*/ 27 w 410"/>
                  <a:gd name="T7" fmla="*/ 26 h 186"/>
                  <a:gd name="T8" fmla="*/ 53 w 410"/>
                  <a:gd name="T9" fmla="*/ 19 h 186"/>
                  <a:gd name="T10" fmla="*/ 102 w 410"/>
                  <a:gd name="T11" fmla="*/ 22 h 186"/>
                  <a:gd name="T12" fmla="*/ 77 w 410"/>
                  <a:gd name="T13" fmla="*/ 13 h 186"/>
                  <a:gd name="T14" fmla="*/ 103 w 410"/>
                  <a:gd name="T15" fmla="*/ 11 h 186"/>
                  <a:gd name="T16" fmla="*/ 77 w 410"/>
                  <a:gd name="T17" fmla="*/ 6 h 186"/>
                  <a:gd name="T18" fmla="*/ 104 w 410"/>
                  <a:gd name="T19" fmla="*/ 0 h 186"/>
                  <a:gd name="T20" fmla="*/ 74 w 410"/>
                  <a:gd name="T21" fmla="*/ 1 h 186"/>
                  <a:gd name="T22" fmla="*/ 34 w 410"/>
                  <a:gd name="T23" fmla="*/ 7 h 186"/>
                  <a:gd name="T24" fmla="*/ 8 w 410"/>
                  <a:gd name="T25" fmla="*/ 12 h 186"/>
                  <a:gd name="T26" fmla="*/ 8 w 410"/>
                  <a:gd name="T27" fmla="*/ 12 h 1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186"/>
                  <a:gd name="T44" fmla="*/ 410 w 410"/>
                  <a:gd name="T45" fmla="*/ 186 h 1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186">
                    <a:moveTo>
                      <a:pt x="30" y="46"/>
                    </a:moveTo>
                    <a:lnTo>
                      <a:pt x="0" y="186"/>
                    </a:lnTo>
                    <a:lnTo>
                      <a:pt x="15" y="177"/>
                    </a:lnTo>
                    <a:lnTo>
                      <a:pt x="108" y="107"/>
                    </a:lnTo>
                    <a:lnTo>
                      <a:pt x="210" y="76"/>
                    </a:lnTo>
                    <a:lnTo>
                      <a:pt x="404" y="86"/>
                    </a:lnTo>
                    <a:lnTo>
                      <a:pt x="307" y="55"/>
                    </a:lnTo>
                    <a:lnTo>
                      <a:pt x="408" y="44"/>
                    </a:lnTo>
                    <a:lnTo>
                      <a:pt x="307" y="21"/>
                    </a:lnTo>
                    <a:lnTo>
                      <a:pt x="410" y="0"/>
                    </a:lnTo>
                    <a:lnTo>
                      <a:pt x="294" y="2"/>
                    </a:lnTo>
                    <a:lnTo>
                      <a:pt x="133" y="29"/>
                    </a:lnTo>
                    <a:lnTo>
                      <a:pt x="30" y="46"/>
                    </a:lnTo>
                    <a:close/>
                  </a:path>
                </a:pathLst>
              </a:custGeom>
              <a:solidFill>
                <a:srgbClr val="E5B2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7" name="Freeform 333"/>
              <p:cNvSpPr>
                <a:spLocks/>
              </p:cNvSpPr>
              <p:nvPr/>
            </p:nvSpPr>
            <p:spPr bwMode="auto">
              <a:xfrm>
                <a:off x="4351" y="1442"/>
                <a:ext cx="59" cy="21"/>
              </a:xfrm>
              <a:custGeom>
                <a:avLst/>
                <a:gdLst>
                  <a:gd name="T0" fmla="*/ 28 w 117"/>
                  <a:gd name="T1" fmla="*/ 0 h 41"/>
                  <a:gd name="T2" fmla="*/ 0 w 117"/>
                  <a:gd name="T3" fmla="*/ 6 h 41"/>
                  <a:gd name="T4" fmla="*/ 30 w 117"/>
                  <a:gd name="T5" fmla="*/ 11 h 41"/>
                  <a:gd name="T6" fmla="*/ 28 w 117"/>
                  <a:gd name="T7" fmla="*/ 0 h 41"/>
                  <a:gd name="T8" fmla="*/ 28 w 11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1"/>
                  <a:gd name="T17" fmla="*/ 117 w 11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1">
                    <a:moveTo>
                      <a:pt x="112" y="0"/>
                    </a:moveTo>
                    <a:lnTo>
                      <a:pt x="0" y="22"/>
                    </a:lnTo>
                    <a:lnTo>
                      <a:pt x="117" y="4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8" name="Freeform 334"/>
              <p:cNvSpPr>
                <a:spLocks/>
              </p:cNvSpPr>
              <p:nvPr/>
            </p:nvSpPr>
            <p:spPr bwMode="auto">
              <a:xfrm>
                <a:off x="4351" y="1467"/>
                <a:ext cx="61" cy="20"/>
              </a:xfrm>
              <a:custGeom>
                <a:avLst/>
                <a:gdLst>
                  <a:gd name="T0" fmla="*/ 31 w 121"/>
                  <a:gd name="T1" fmla="*/ 0 h 40"/>
                  <a:gd name="T2" fmla="*/ 0 w 121"/>
                  <a:gd name="T3" fmla="*/ 5 h 40"/>
                  <a:gd name="T4" fmla="*/ 30 w 121"/>
                  <a:gd name="T5" fmla="*/ 10 h 40"/>
                  <a:gd name="T6" fmla="*/ 31 w 121"/>
                  <a:gd name="T7" fmla="*/ 0 h 40"/>
                  <a:gd name="T8" fmla="*/ 31 w 12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40"/>
                  <a:gd name="T17" fmla="*/ 121 w 12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40">
                    <a:moveTo>
                      <a:pt x="121" y="0"/>
                    </a:moveTo>
                    <a:lnTo>
                      <a:pt x="0" y="21"/>
                    </a:lnTo>
                    <a:lnTo>
                      <a:pt x="119" y="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9" name="Freeform 335"/>
              <p:cNvSpPr>
                <a:spLocks/>
              </p:cNvSpPr>
              <p:nvPr/>
            </p:nvSpPr>
            <p:spPr bwMode="auto">
              <a:xfrm>
                <a:off x="4349" y="1490"/>
                <a:ext cx="63" cy="18"/>
              </a:xfrm>
              <a:custGeom>
                <a:avLst/>
                <a:gdLst>
                  <a:gd name="T0" fmla="*/ 31 w 125"/>
                  <a:gd name="T1" fmla="*/ 0 h 36"/>
                  <a:gd name="T2" fmla="*/ 0 w 125"/>
                  <a:gd name="T3" fmla="*/ 6 h 36"/>
                  <a:gd name="T4" fmla="*/ 32 w 125"/>
                  <a:gd name="T5" fmla="*/ 9 h 36"/>
                  <a:gd name="T6" fmla="*/ 31 w 125"/>
                  <a:gd name="T7" fmla="*/ 0 h 36"/>
                  <a:gd name="T8" fmla="*/ 31 w 125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121" y="0"/>
                    </a:moveTo>
                    <a:lnTo>
                      <a:pt x="0" y="26"/>
                    </a:lnTo>
                    <a:lnTo>
                      <a:pt x="125" y="3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0" name="Freeform 336"/>
              <p:cNvSpPr>
                <a:spLocks/>
              </p:cNvSpPr>
              <p:nvPr/>
            </p:nvSpPr>
            <p:spPr bwMode="auto">
              <a:xfrm>
                <a:off x="4249" y="1546"/>
                <a:ext cx="52" cy="21"/>
              </a:xfrm>
              <a:custGeom>
                <a:avLst/>
                <a:gdLst>
                  <a:gd name="T0" fmla="*/ 24 w 105"/>
                  <a:gd name="T1" fmla="*/ 0 h 41"/>
                  <a:gd name="T2" fmla="*/ 0 w 105"/>
                  <a:gd name="T3" fmla="*/ 8 h 41"/>
                  <a:gd name="T4" fmla="*/ 26 w 105"/>
                  <a:gd name="T5" fmla="*/ 11 h 41"/>
                  <a:gd name="T6" fmla="*/ 24 w 105"/>
                  <a:gd name="T7" fmla="*/ 0 h 41"/>
                  <a:gd name="T8" fmla="*/ 24 w 10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1"/>
                  <a:gd name="T17" fmla="*/ 105 w 10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1">
                    <a:moveTo>
                      <a:pt x="97" y="0"/>
                    </a:moveTo>
                    <a:lnTo>
                      <a:pt x="0" y="32"/>
                    </a:lnTo>
                    <a:lnTo>
                      <a:pt x="105" y="4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1" name="Freeform 337"/>
              <p:cNvSpPr>
                <a:spLocks/>
              </p:cNvSpPr>
              <p:nvPr/>
            </p:nvSpPr>
            <p:spPr bwMode="auto">
              <a:xfrm>
                <a:off x="4248" y="1575"/>
                <a:ext cx="54" cy="17"/>
              </a:xfrm>
              <a:custGeom>
                <a:avLst/>
                <a:gdLst>
                  <a:gd name="T0" fmla="*/ 26 w 109"/>
                  <a:gd name="T1" fmla="*/ 0 h 34"/>
                  <a:gd name="T2" fmla="*/ 0 w 109"/>
                  <a:gd name="T3" fmla="*/ 6 h 34"/>
                  <a:gd name="T4" fmla="*/ 27 w 109"/>
                  <a:gd name="T5" fmla="*/ 9 h 34"/>
                  <a:gd name="T6" fmla="*/ 26 w 109"/>
                  <a:gd name="T7" fmla="*/ 0 h 34"/>
                  <a:gd name="T8" fmla="*/ 26 w 109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107" y="0"/>
                    </a:moveTo>
                    <a:lnTo>
                      <a:pt x="0" y="24"/>
                    </a:lnTo>
                    <a:lnTo>
                      <a:pt x="109" y="3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2" name="Freeform 338"/>
              <p:cNvSpPr>
                <a:spLocks/>
              </p:cNvSpPr>
              <p:nvPr/>
            </p:nvSpPr>
            <p:spPr bwMode="auto">
              <a:xfrm>
                <a:off x="4251" y="1599"/>
                <a:ext cx="53" cy="19"/>
              </a:xfrm>
              <a:custGeom>
                <a:avLst/>
                <a:gdLst>
                  <a:gd name="T0" fmla="*/ 25 w 107"/>
                  <a:gd name="T1" fmla="*/ 0 h 38"/>
                  <a:gd name="T2" fmla="*/ 0 w 107"/>
                  <a:gd name="T3" fmla="*/ 5 h 38"/>
                  <a:gd name="T4" fmla="*/ 26 w 107"/>
                  <a:gd name="T5" fmla="*/ 10 h 38"/>
                  <a:gd name="T6" fmla="*/ 25 w 107"/>
                  <a:gd name="T7" fmla="*/ 0 h 38"/>
                  <a:gd name="T8" fmla="*/ 25 w 10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8"/>
                  <a:gd name="T17" fmla="*/ 107 w 10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8">
                    <a:moveTo>
                      <a:pt x="103" y="0"/>
                    </a:moveTo>
                    <a:lnTo>
                      <a:pt x="0" y="23"/>
                    </a:lnTo>
                    <a:lnTo>
                      <a:pt x="107" y="3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3" name="Freeform 339"/>
              <p:cNvSpPr>
                <a:spLocks/>
              </p:cNvSpPr>
              <p:nvPr/>
            </p:nvSpPr>
            <p:spPr bwMode="auto">
              <a:xfrm>
                <a:off x="4243" y="1620"/>
                <a:ext cx="62" cy="15"/>
              </a:xfrm>
              <a:custGeom>
                <a:avLst/>
                <a:gdLst>
                  <a:gd name="T0" fmla="*/ 30 w 123"/>
                  <a:gd name="T1" fmla="*/ 0 h 28"/>
                  <a:gd name="T2" fmla="*/ 0 w 123"/>
                  <a:gd name="T3" fmla="*/ 8 h 28"/>
                  <a:gd name="T4" fmla="*/ 31 w 123"/>
                  <a:gd name="T5" fmla="*/ 8 h 28"/>
                  <a:gd name="T6" fmla="*/ 30 w 123"/>
                  <a:gd name="T7" fmla="*/ 0 h 28"/>
                  <a:gd name="T8" fmla="*/ 30 w 123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28"/>
                  <a:gd name="T17" fmla="*/ 123 w 1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28">
                    <a:moveTo>
                      <a:pt x="120" y="0"/>
                    </a:moveTo>
                    <a:lnTo>
                      <a:pt x="0" y="28"/>
                    </a:lnTo>
                    <a:lnTo>
                      <a:pt x="123" y="2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4" name="Freeform 340"/>
              <p:cNvSpPr>
                <a:spLocks/>
              </p:cNvSpPr>
              <p:nvPr/>
            </p:nvSpPr>
            <p:spPr bwMode="auto">
              <a:xfrm>
                <a:off x="4673" y="1533"/>
                <a:ext cx="46" cy="20"/>
              </a:xfrm>
              <a:custGeom>
                <a:avLst/>
                <a:gdLst>
                  <a:gd name="T0" fmla="*/ 21 w 91"/>
                  <a:gd name="T1" fmla="*/ 0 h 40"/>
                  <a:gd name="T2" fmla="*/ 0 w 91"/>
                  <a:gd name="T3" fmla="*/ 8 h 40"/>
                  <a:gd name="T4" fmla="*/ 23 w 91"/>
                  <a:gd name="T5" fmla="*/ 10 h 40"/>
                  <a:gd name="T6" fmla="*/ 21 w 91"/>
                  <a:gd name="T7" fmla="*/ 0 h 40"/>
                  <a:gd name="T8" fmla="*/ 21 w 91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0"/>
                  <a:gd name="T17" fmla="*/ 91 w 9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0">
                    <a:moveTo>
                      <a:pt x="84" y="0"/>
                    </a:moveTo>
                    <a:lnTo>
                      <a:pt x="0" y="32"/>
                    </a:lnTo>
                    <a:lnTo>
                      <a:pt x="91" y="4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5" name="Freeform 341"/>
              <p:cNvSpPr>
                <a:spLocks/>
              </p:cNvSpPr>
              <p:nvPr/>
            </p:nvSpPr>
            <p:spPr bwMode="auto">
              <a:xfrm>
                <a:off x="4679" y="1560"/>
                <a:ext cx="45" cy="17"/>
              </a:xfrm>
              <a:custGeom>
                <a:avLst/>
                <a:gdLst>
                  <a:gd name="T0" fmla="*/ 22 w 90"/>
                  <a:gd name="T1" fmla="*/ 0 h 34"/>
                  <a:gd name="T2" fmla="*/ 0 w 90"/>
                  <a:gd name="T3" fmla="*/ 7 h 34"/>
                  <a:gd name="T4" fmla="*/ 23 w 90"/>
                  <a:gd name="T5" fmla="*/ 9 h 34"/>
                  <a:gd name="T6" fmla="*/ 22 w 90"/>
                  <a:gd name="T7" fmla="*/ 0 h 34"/>
                  <a:gd name="T8" fmla="*/ 22 w 9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4"/>
                  <a:gd name="T17" fmla="*/ 90 w 9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4">
                    <a:moveTo>
                      <a:pt x="88" y="0"/>
                    </a:moveTo>
                    <a:lnTo>
                      <a:pt x="0" y="29"/>
                    </a:lnTo>
                    <a:lnTo>
                      <a:pt x="90" y="3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6" name="Freeform 342"/>
              <p:cNvSpPr>
                <a:spLocks/>
              </p:cNvSpPr>
              <p:nvPr/>
            </p:nvSpPr>
            <p:spPr bwMode="auto">
              <a:xfrm>
                <a:off x="4679" y="1581"/>
                <a:ext cx="48" cy="22"/>
              </a:xfrm>
              <a:custGeom>
                <a:avLst/>
                <a:gdLst>
                  <a:gd name="T0" fmla="*/ 23 w 95"/>
                  <a:gd name="T1" fmla="*/ 0 h 44"/>
                  <a:gd name="T2" fmla="*/ 0 w 95"/>
                  <a:gd name="T3" fmla="*/ 8 h 44"/>
                  <a:gd name="T4" fmla="*/ 24 w 95"/>
                  <a:gd name="T5" fmla="*/ 11 h 44"/>
                  <a:gd name="T6" fmla="*/ 23 w 95"/>
                  <a:gd name="T7" fmla="*/ 0 h 44"/>
                  <a:gd name="T8" fmla="*/ 23 w 95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4"/>
                  <a:gd name="T17" fmla="*/ 95 w 95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4">
                    <a:moveTo>
                      <a:pt x="92" y="0"/>
                    </a:moveTo>
                    <a:lnTo>
                      <a:pt x="0" y="32"/>
                    </a:lnTo>
                    <a:lnTo>
                      <a:pt x="95" y="4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7" name="Freeform 343"/>
              <p:cNvSpPr>
                <a:spLocks/>
              </p:cNvSpPr>
              <p:nvPr/>
            </p:nvSpPr>
            <p:spPr bwMode="auto">
              <a:xfrm>
                <a:off x="4577" y="1648"/>
                <a:ext cx="42" cy="17"/>
              </a:xfrm>
              <a:custGeom>
                <a:avLst/>
                <a:gdLst>
                  <a:gd name="T0" fmla="*/ 20 w 84"/>
                  <a:gd name="T1" fmla="*/ 0 h 34"/>
                  <a:gd name="T2" fmla="*/ 0 w 84"/>
                  <a:gd name="T3" fmla="*/ 4 h 34"/>
                  <a:gd name="T4" fmla="*/ 21 w 84"/>
                  <a:gd name="T5" fmla="*/ 9 h 34"/>
                  <a:gd name="T6" fmla="*/ 20 w 84"/>
                  <a:gd name="T7" fmla="*/ 0 h 34"/>
                  <a:gd name="T8" fmla="*/ 20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80" y="0"/>
                    </a:moveTo>
                    <a:lnTo>
                      <a:pt x="0" y="17"/>
                    </a:lnTo>
                    <a:lnTo>
                      <a:pt x="84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8" name="Freeform 344"/>
              <p:cNvSpPr>
                <a:spLocks/>
              </p:cNvSpPr>
              <p:nvPr/>
            </p:nvSpPr>
            <p:spPr bwMode="auto">
              <a:xfrm>
                <a:off x="4582" y="1670"/>
                <a:ext cx="42" cy="21"/>
              </a:xfrm>
              <a:custGeom>
                <a:avLst/>
                <a:gdLst>
                  <a:gd name="T0" fmla="*/ 20 w 84"/>
                  <a:gd name="T1" fmla="*/ 0 h 42"/>
                  <a:gd name="T2" fmla="*/ 0 w 84"/>
                  <a:gd name="T3" fmla="*/ 1 h 42"/>
                  <a:gd name="T4" fmla="*/ 21 w 84"/>
                  <a:gd name="T5" fmla="*/ 11 h 42"/>
                  <a:gd name="T6" fmla="*/ 20 w 84"/>
                  <a:gd name="T7" fmla="*/ 0 h 42"/>
                  <a:gd name="T8" fmla="*/ 20 w 8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42"/>
                  <a:gd name="T17" fmla="*/ 84 w 8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42">
                    <a:moveTo>
                      <a:pt x="78" y="0"/>
                    </a:moveTo>
                    <a:lnTo>
                      <a:pt x="0" y="7"/>
                    </a:lnTo>
                    <a:lnTo>
                      <a:pt x="84" y="4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A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9" name="Freeform 345"/>
              <p:cNvSpPr>
                <a:spLocks/>
              </p:cNvSpPr>
              <p:nvPr/>
            </p:nvSpPr>
            <p:spPr bwMode="auto">
              <a:xfrm>
                <a:off x="4224" y="1447"/>
                <a:ext cx="124" cy="57"/>
              </a:xfrm>
              <a:custGeom>
                <a:avLst/>
                <a:gdLst>
                  <a:gd name="T0" fmla="*/ 1 w 249"/>
                  <a:gd name="T1" fmla="*/ 5 h 114"/>
                  <a:gd name="T2" fmla="*/ 48 w 249"/>
                  <a:gd name="T3" fmla="*/ 0 h 114"/>
                  <a:gd name="T4" fmla="*/ 30 w 249"/>
                  <a:gd name="T5" fmla="*/ 7 h 114"/>
                  <a:gd name="T6" fmla="*/ 62 w 249"/>
                  <a:gd name="T7" fmla="*/ 11 h 114"/>
                  <a:gd name="T8" fmla="*/ 32 w 249"/>
                  <a:gd name="T9" fmla="*/ 17 h 114"/>
                  <a:gd name="T10" fmla="*/ 59 w 249"/>
                  <a:gd name="T11" fmla="*/ 23 h 114"/>
                  <a:gd name="T12" fmla="*/ 31 w 249"/>
                  <a:gd name="T13" fmla="*/ 28 h 114"/>
                  <a:gd name="T14" fmla="*/ 0 w 249"/>
                  <a:gd name="T15" fmla="*/ 29 h 114"/>
                  <a:gd name="T16" fmla="*/ 1 w 249"/>
                  <a:gd name="T17" fmla="*/ 5 h 114"/>
                  <a:gd name="T18" fmla="*/ 1 w 249"/>
                  <a:gd name="T19" fmla="*/ 5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9"/>
                  <a:gd name="T31" fmla="*/ 0 h 114"/>
                  <a:gd name="T32" fmla="*/ 249 w 249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9" h="114">
                    <a:moveTo>
                      <a:pt x="7" y="17"/>
                    </a:moveTo>
                    <a:lnTo>
                      <a:pt x="194" y="0"/>
                    </a:lnTo>
                    <a:lnTo>
                      <a:pt x="123" y="25"/>
                    </a:lnTo>
                    <a:lnTo>
                      <a:pt x="249" y="42"/>
                    </a:lnTo>
                    <a:lnTo>
                      <a:pt x="131" y="65"/>
                    </a:lnTo>
                    <a:lnTo>
                      <a:pt x="237" y="91"/>
                    </a:lnTo>
                    <a:lnTo>
                      <a:pt x="125" y="110"/>
                    </a:lnTo>
                    <a:lnTo>
                      <a:pt x="0" y="114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0" name="Freeform 346"/>
              <p:cNvSpPr>
                <a:spLocks/>
              </p:cNvSpPr>
              <p:nvPr/>
            </p:nvSpPr>
            <p:spPr bwMode="auto">
              <a:xfrm>
                <a:off x="4126" y="1557"/>
                <a:ext cx="121" cy="71"/>
              </a:xfrm>
              <a:custGeom>
                <a:avLst/>
                <a:gdLst>
                  <a:gd name="T0" fmla="*/ 4 w 241"/>
                  <a:gd name="T1" fmla="*/ 4 h 142"/>
                  <a:gd name="T2" fmla="*/ 47 w 241"/>
                  <a:gd name="T3" fmla="*/ 0 h 142"/>
                  <a:gd name="T4" fmla="*/ 38 w 241"/>
                  <a:gd name="T5" fmla="*/ 5 h 142"/>
                  <a:gd name="T6" fmla="*/ 54 w 241"/>
                  <a:gd name="T7" fmla="*/ 8 h 142"/>
                  <a:gd name="T8" fmla="*/ 39 w 241"/>
                  <a:gd name="T9" fmla="*/ 14 h 142"/>
                  <a:gd name="T10" fmla="*/ 39 w 241"/>
                  <a:gd name="T11" fmla="*/ 18 h 142"/>
                  <a:gd name="T12" fmla="*/ 61 w 241"/>
                  <a:gd name="T13" fmla="*/ 21 h 142"/>
                  <a:gd name="T14" fmla="*/ 39 w 241"/>
                  <a:gd name="T15" fmla="*/ 28 h 142"/>
                  <a:gd name="T16" fmla="*/ 59 w 241"/>
                  <a:gd name="T17" fmla="*/ 34 h 142"/>
                  <a:gd name="T18" fmla="*/ 39 w 241"/>
                  <a:gd name="T19" fmla="*/ 36 h 142"/>
                  <a:gd name="T20" fmla="*/ 0 w 241"/>
                  <a:gd name="T21" fmla="*/ 36 h 142"/>
                  <a:gd name="T22" fmla="*/ 4 w 241"/>
                  <a:gd name="T23" fmla="*/ 4 h 142"/>
                  <a:gd name="T24" fmla="*/ 4 w 241"/>
                  <a:gd name="T25" fmla="*/ 4 h 14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1"/>
                  <a:gd name="T40" fmla="*/ 0 h 142"/>
                  <a:gd name="T41" fmla="*/ 241 w 241"/>
                  <a:gd name="T42" fmla="*/ 142 h 14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1" h="142">
                    <a:moveTo>
                      <a:pt x="15" y="19"/>
                    </a:moveTo>
                    <a:lnTo>
                      <a:pt x="186" y="0"/>
                    </a:lnTo>
                    <a:lnTo>
                      <a:pt x="152" y="20"/>
                    </a:lnTo>
                    <a:lnTo>
                      <a:pt x="215" y="32"/>
                    </a:lnTo>
                    <a:lnTo>
                      <a:pt x="154" y="57"/>
                    </a:lnTo>
                    <a:lnTo>
                      <a:pt x="156" y="70"/>
                    </a:lnTo>
                    <a:lnTo>
                      <a:pt x="241" y="85"/>
                    </a:lnTo>
                    <a:lnTo>
                      <a:pt x="156" y="112"/>
                    </a:lnTo>
                    <a:lnTo>
                      <a:pt x="234" y="133"/>
                    </a:lnTo>
                    <a:lnTo>
                      <a:pt x="154" y="142"/>
                    </a:lnTo>
                    <a:lnTo>
                      <a:pt x="0" y="142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1" name="Freeform 347"/>
              <p:cNvSpPr>
                <a:spLocks/>
              </p:cNvSpPr>
              <p:nvPr/>
            </p:nvSpPr>
            <p:spPr bwMode="auto">
              <a:xfrm>
                <a:off x="4557" y="1538"/>
                <a:ext cx="121" cy="81"/>
              </a:xfrm>
              <a:custGeom>
                <a:avLst/>
                <a:gdLst>
                  <a:gd name="T0" fmla="*/ 3 w 243"/>
                  <a:gd name="T1" fmla="*/ 8 h 161"/>
                  <a:gd name="T2" fmla="*/ 54 w 243"/>
                  <a:gd name="T3" fmla="*/ 0 h 161"/>
                  <a:gd name="T4" fmla="*/ 37 w 243"/>
                  <a:gd name="T5" fmla="*/ 9 h 161"/>
                  <a:gd name="T6" fmla="*/ 60 w 243"/>
                  <a:gd name="T7" fmla="*/ 12 h 161"/>
                  <a:gd name="T8" fmla="*/ 39 w 243"/>
                  <a:gd name="T9" fmla="*/ 20 h 161"/>
                  <a:gd name="T10" fmla="*/ 60 w 243"/>
                  <a:gd name="T11" fmla="*/ 24 h 161"/>
                  <a:gd name="T12" fmla="*/ 44 w 243"/>
                  <a:gd name="T13" fmla="*/ 31 h 161"/>
                  <a:gd name="T14" fmla="*/ 55 w 243"/>
                  <a:gd name="T15" fmla="*/ 34 h 161"/>
                  <a:gd name="T16" fmla="*/ 0 w 243"/>
                  <a:gd name="T17" fmla="*/ 41 h 161"/>
                  <a:gd name="T18" fmla="*/ 3 w 243"/>
                  <a:gd name="T19" fmla="*/ 8 h 161"/>
                  <a:gd name="T20" fmla="*/ 3 w 243"/>
                  <a:gd name="T21" fmla="*/ 8 h 1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3"/>
                  <a:gd name="T34" fmla="*/ 0 h 161"/>
                  <a:gd name="T35" fmla="*/ 243 w 243"/>
                  <a:gd name="T36" fmla="*/ 161 h 1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3" h="161">
                    <a:moveTo>
                      <a:pt x="13" y="30"/>
                    </a:moveTo>
                    <a:lnTo>
                      <a:pt x="217" y="0"/>
                    </a:lnTo>
                    <a:lnTo>
                      <a:pt x="148" y="36"/>
                    </a:lnTo>
                    <a:lnTo>
                      <a:pt x="242" y="47"/>
                    </a:lnTo>
                    <a:lnTo>
                      <a:pt x="158" y="77"/>
                    </a:lnTo>
                    <a:lnTo>
                      <a:pt x="243" y="95"/>
                    </a:lnTo>
                    <a:lnTo>
                      <a:pt x="177" y="121"/>
                    </a:lnTo>
                    <a:lnTo>
                      <a:pt x="221" y="136"/>
                    </a:lnTo>
                    <a:lnTo>
                      <a:pt x="0" y="161"/>
                    </a:lnTo>
                    <a:lnTo>
                      <a:pt x="13" y="30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2" name="Freeform 348"/>
              <p:cNvSpPr>
                <a:spLocks/>
              </p:cNvSpPr>
              <p:nvPr/>
            </p:nvSpPr>
            <p:spPr bwMode="auto">
              <a:xfrm>
                <a:off x="4420" y="1652"/>
                <a:ext cx="145" cy="70"/>
              </a:xfrm>
              <a:custGeom>
                <a:avLst/>
                <a:gdLst>
                  <a:gd name="T0" fmla="*/ 7 w 291"/>
                  <a:gd name="T1" fmla="*/ 10 h 140"/>
                  <a:gd name="T2" fmla="*/ 0 w 291"/>
                  <a:gd name="T3" fmla="*/ 35 h 140"/>
                  <a:gd name="T4" fmla="*/ 19 w 291"/>
                  <a:gd name="T5" fmla="*/ 21 h 140"/>
                  <a:gd name="T6" fmla="*/ 42 w 291"/>
                  <a:gd name="T7" fmla="*/ 14 h 140"/>
                  <a:gd name="T8" fmla="*/ 70 w 291"/>
                  <a:gd name="T9" fmla="*/ 14 h 140"/>
                  <a:gd name="T10" fmla="*/ 61 w 291"/>
                  <a:gd name="T11" fmla="*/ 9 h 140"/>
                  <a:gd name="T12" fmla="*/ 72 w 291"/>
                  <a:gd name="T13" fmla="*/ 7 h 140"/>
                  <a:gd name="T14" fmla="*/ 62 w 291"/>
                  <a:gd name="T15" fmla="*/ 2 h 140"/>
                  <a:gd name="T16" fmla="*/ 71 w 291"/>
                  <a:gd name="T17" fmla="*/ 0 h 140"/>
                  <a:gd name="T18" fmla="*/ 63 w 291"/>
                  <a:gd name="T19" fmla="*/ 0 h 140"/>
                  <a:gd name="T20" fmla="*/ 43 w 291"/>
                  <a:gd name="T21" fmla="*/ 3 h 140"/>
                  <a:gd name="T22" fmla="*/ 7 w 291"/>
                  <a:gd name="T23" fmla="*/ 10 h 140"/>
                  <a:gd name="T24" fmla="*/ 7 w 291"/>
                  <a:gd name="T25" fmla="*/ 10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1"/>
                  <a:gd name="T40" fmla="*/ 0 h 140"/>
                  <a:gd name="T41" fmla="*/ 291 w 29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1" h="140">
                    <a:moveTo>
                      <a:pt x="29" y="43"/>
                    </a:moveTo>
                    <a:lnTo>
                      <a:pt x="0" y="140"/>
                    </a:lnTo>
                    <a:lnTo>
                      <a:pt x="78" y="85"/>
                    </a:lnTo>
                    <a:lnTo>
                      <a:pt x="170" y="57"/>
                    </a:lnTo>
                    <a:lnTo>
                      <a:pt x="282" y="57"/>
                    </a:lnTo>
                    <a:lnTo>
                      <a:pt x="244" y="38"/>
                    </a:lnTo>
                    <a:lnTo>
                      <a:pt x="291" y="28"/>
                    </a:lnTo>
                    <a:lnTo>
                      <a:pt x="249" y="11"/>
                    </a:lnTo>
                    <a:lnTo>
                      <a:pt x="284" y="0"/>
                    </a:lnTo>
                    <a:lnTo>
                      <a:pt x="253" y="0"/>
                    </a:lnTo>
                    <a:lnTo>
                      <a:pt x="175" y="13"/>
                    </a:lnTo>
                    <a:lnTo>
                      <a:pt x="29" y="43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3" name="Freeform 349"/>
              <p:cNvSpPr>
                <a:spLocks/>
              </p:cNvSpPr>
              <p:nvPr/>
            </p:nvSpPr>
            <p:spPr bwMode="auto">
              <a:xfrm>
                <a:off x="4437" y="1438"/>
                <a:ext cx="193" cy="70"/>
              </a:xfrm>
              <a:custGeom>
                <a:avLst/>
                <a:gdLst>
                  <a:gd name="T0" fmla="*/ 5 w 385"/>
                  <a:gd name="T1" fmla="*/ 3 h 141"/>
                  <a:gd name="T2" fmla="*/ 0 w 385"/>
                  <a:gd name="T3" fmla="*/ 35 h 141"/>
                  <a:gd name="T4" fmla="*/ 97 w 385"/>
                  <a:gd name="T5" fmla="*/ 33 h 141"/>
                  <a:gd name="T6" fmla="*/ 60 w 385"/>
                  <a:gd name="T7" fmla="*/ 27 h 141"/>
                  <a:gd name="T8" fmla="*/ 93 w 385"/>
                  <a:gd name="T9" fmla="*/ 18 h 141"/>
                  <a:gd name="T10" fmla="*/ 62 w 385"/>
                  <a:gd name="T11" fmla="*/ 13 h 141"/>
                  <a:gd name="T12" fmla="*/ 92 w 385"/>
                  <a:gd name="T13" fmla="*/ 3 h 141"/>
                  <a:gd name="T14" fmla="*/ 62 w 385"/>
                  <a:gd name="T15" fmla="*/ 0 h 141"/>
                  <a:gd name="T16" fmla="*/ 5 w 385"/>
                  <a:gd name="T17" fmla="*/ 3 h 141"/>
                  <a:gd name="T18" fmla="*/ 5 w 385"/>
                  <a:gd name="T19" fmla="*/ 3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5"/>
                  <a:gd name="T31" fmla="*/ 0 h 141"/>
                  <a:gd name="T32" fmla="*/ 385 w 385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5" h="141">
                    <a:moveTo>
                      <a:pt x="19" y="15"/>
                    </a:moveTo>
                    <a:lnTo>
                      <a:pt x="0" y="141"/>
                    </a:lnTo>
                    <a:lnTo>
                      <a:pt x="385" y="133"/>
                    </a:lnTo>
                    <a:lnTo>
                      <a:pt x="239" y="108"/>
                    </a:lnTo>
                    <a:lnTo>
                      <a:pt x="372" y="74"/>
                    </a:lnTo>
                    <a:lnTo>
                      <a:pt x="247" y="55"/>
                    </a:lnTo>
                    <a:lnTo>
                      <a:pt x="368" y="15"/>
                    </a:lnTo>
                    <a:lnTo>
                      <a:pt x="247" y="0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4" name="Freeform 350"/>
              <p:cNvSpPr>
                <a:spLocks/>
              </p:cNvSpPr>
              <p:nvPr/>
            </p:nvSpPr>
            <p:spPr bwMode="auto">
              <a:xfrm>
                <a:off x="4325" y="1537"/>
                <a:ext cx="196" cy="98"/>
              </a:xfrm>
              <a:custGeom>
                <a:avLst/>
                <a:gdLst>
                  <a:gd name="T0" fmla="*/ 5 w 394"/>
                  <a:gd name="T1" fmla="*/ 12 h 195"/>
                  <a:gd name="T2" fmla="*/ 0 w 394"/>
                  <a:gd name="T3" fmla="*/ 49 h 195"/>
                  <a:gd name="T4" fmla="*/ 98 w 394"/>
                  <a:gd name="T5" fmla="*/ 45 h 195"/>
                  <a:gd name="T6" fmla="*/ 65 w 394"/>
                  <a:gd name="T7" fmla="*/ 38 h 195"/>
                  <a:gd name="T8" fmla="*/ 96 w 394"/>
                  <a:gd name="T9" fmla="*/ 30 h 195"/>
                  <a:gd name="T10" fmla="*/ 61 w 394"/>
                  <a:gd name="T11" fmla="*/ 25 h 195"/>
                  <a:gd name="T12" fmla="*/ 96 w 394"/>
                  <a:gd name="T13" fmla="*/ 16 h 195"/>
                  <a:gd name="T14" fmla="*/ 60 w 394"/>
                  <a:gd name="T15" fmla="*/ 12 h 195"/>
                  <a:gd name="T16" fmla="*/ 94 w 394"/>
                  <a:gd name="T17" fmla="*/ 0 h 195"/>
                  <a:gd name="T18" fmla="*/ 49 w 394"/>
                  <a:gd name="T19" fmla="*/ 5 h 195"/>
                  <a:gd name="T20" fmla="*/ 5 w 394"/>
                  <a:gd name="T21" fmla="*/ 12 h 195"/>
                  <a:gd name="T22" fmla="*/ 5 w 394"/>
                  <a:gd name="T23" fmla="*/ 12 h 19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4"/>
                  <a:gd name="T37" fmla="*/ 0 h 195"/>
                  <a:gd name="T38" fmla="*/ 394 w 394"/>
                  <a:gd name="T39" fmla="*/ 195 h 19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4" h="195">
                    <a:moveTo>
                      <a:pt x="21" y="45"/>
                    </a:moveTo>
                    <a:lnTo>
                      <a:pt x="0" y="195"/>
                    </a:lnTo>
                    <a:lnTo>
                      <a:pt x="394" y="180"/>
                    </a:lnTo>
                    <a:lnTo>
                      <a:pt x="263" y="152"/>
                    </a:lnTo>
                    <a:lnTo>
                      <a:pt x="388" y="119"/>
                    </a:lnTo>
                    <a:lnTo>
                      <a:pt x="246" y="97"/>
                    </a:lnTo>
                    <a:lnTo>
                      <a:pt x="386" y="62"/>
                    </a:lnTo>
                    <a:lnTo>
                      <a:pt x="242" y="47"/>
                    </a:lnTo>
                    <a:lnTo>
                      <a:pt x="377" y="0"/>
                    </a:lnTo>
                    <a:lnTo>
                      <a:pt x="200" y="17"/>
                    </a:lnTo>
                    <a:lnTo>
                      <a:pt x="21" y="45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5" name="Freeform 351"/>
              <p:cNvSpPr>
                <a:spLocks/>
              </p:cNvSpPr>
              <p:nvPr/>
            </p:nvSpPr>
            <p:spPr bwMode="auto">
              <a:xfrm>
                <a:off x="4641" y="1635"/>
                <a:ext cx="196" cy="99"/>
              </a:xfrm>
              <a:custGeom>
                <a:avLst/>
                <a:gdLst>
                  <a:gd name="T0" fmla="*/ 6 w 392"/>
                  <a:gd name="T1" fmla="*/ 9 h 200"/>
                  <a:gd name="T2" fmla="*/ 0 w 392"/>
                  <a:gd name="T3" fmla="*/ 28 h 200"/>
                  <a:gd name="T4" fmla="*/ 25 w 392"/>
                  <a:gd name="T5" fmla="*/ 28 h 200"/>
                  <a:gd name="T6" fmla="*/ 26 w 392"/>
                  <a:gd name="T7" fmla="*/ 49 h 200"/>
                  <a:gd name="T8" fmla="*/ 98 w 392"/>
                  <a:gd name="T9" fmla="*/ 47 h 200"/>
                  <a:gd name="T10" fmla="*/ 66 w 392"/>
                  <a:gd name="T11" fmla="*/ 39 h 200"/>
                  <a:gd name="T12" fmla="*/ 97 w 392"/>
                  <a:gd name="T13" fmla="*/ 30 h 200"/>
                  <a:gd name="T14" fmla="*/ 62 w 392"/>
                  <a:gd name="T15" fmla="*/ 26 h 200"/>
                  <a:gd name="T16" fmla="*/ 97 w 392"/>
                  <a:gd name="T17" fmla="*/ 17 h 200"/>
                  <a:gd name="T18" fmla="*/ 61 w 392"/>
                  <a:gd name="T19" fmla="*/ 12 h 200"/>
                  <a:gd name="T20" fmla="*/ 96 w 392"/>
                  <a:gd name="T21" fmla="*/ 0 h 200"/>
                  <a:gd name="T22" fmla="*/ 52 w 392"/>
                  <a:gd name="T23" fmla="*/ 3 h 200"/>
                  <a:gd name="T24" fmla="*/ 6 w 392"/>
                  <a:gd name="T25" fmla="*/ 9 h 200"/>
                  <a:gd name="T26" fmla="*/ 6 w 392"/>
                  <a:gd name="T27" fmla="*/ 9 h 2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2"/>
                  <a:gd name="T43" fmla="*/ 0 h 200"/>
                  <a:gd name="T44" fmla="*/ 392 w 392"/>
                  <a:gd name="T45" fmla="*/ 200 h 2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2" h="200">
                    <a:moveTo>
                      <a:pt x="25" y="36"/>
                    </a:moveTo>
                    <a:lnTo>
                      <a:pt x="0" y="114"/>
                    </a:lnTo>
                    <a:lnTo>
                      <a:pt x="103" y="113"/>
                    </a:lnTo>
                    <a:lnTo>
                      <a:pt x="105" y="200"/>
                    </a:lnTo>
                    <a:lnTo>
                      <a:pt x="392" y="189"/>
                    </a:lnTo>
                    <a:lnTo>
                      <a:pt x="261" y="160"/>
                    </a:lnTo>
                    <a:lnTo>
                      <a:pt x="388" y="124"/>
                    </a:lnTo>
                    <a:lnTo>
                      <a:pt x="249" y="107"/>
                    </a:lnTo>
                    <a:lnTo>
                      <a:pt x="386" y="69"/>
                    </a:lnTo>
                    <a:lnTo>
                      <a:pt x="247" y="50"/>
                    </a:lnTo>
                    <a:lnTo>
                      <a:pt x="382" y="0"/>
                    </a:lnTo>
                    <a:lnTo>
                      <a:pt x="211" y="14"/>
                    </a:lnTo>
                    <a:lnTo>
                      <a:pt x="25" y="36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6" name="Freeform 352"/>
              <p:cNvSpPr>
                <a:spLocks/>
              </p:cNvSpPr>
              <p:nvPr/>
            </p:nvSpPr>
            <p:spPr bwMode="auto">
              <a:xfrm>
                <a:off x="4209" y="1659"/>
                <a:ext cx="184" cy="89"/>
              </a:xfrm>
              <a:custGeom>
                <a:avLst/>
                <a:gdLst>
                  <a:gd name="T0" fmla="*/ 0 w 369"/>
                  <a:gd name="T1" fmla="*/ 5 h 177"/>
                  <a:gd name="T2" fmla="*/ 89 w 369"/>
                  <a:gd name="T3" fmla="*/ 0 h 177"/>
                  <a:gd name="T4" fmla="*/ 56 w 369"/>
                  <a:gd name="T5" fmla="*/ 11 h 177"/>
                  <a:gd name="T6" fmla="*/ 88 w 369"/>
                  <a:gd name="T7" fmla="*/ 16 h 177"/>
                  <a:gd name="T8" fmla="*/ 62 w 369"/>
                  <a:gd name="T9" fmla="*/ 22 h 177"/>
                  <a:gd name="T10" fmla="*/ 89 w 369"/>
                  <a:gd name="T11" fmla="*/ 31 h 177"/>
                  <a:gd name="T12" fmla="*/ 75 w 369"/>
                  <a:gd name="T13" fmla="*/ 35 h 177"/>
                  <a:gd name="T14" fmla="*/ 92 w 369"/>
                  <a:gd name="T15" fmla="*/ 44 h 177"/>
                  <a:gd name="T16" fmla="*/ 75 w 369"/>
                  <a:gd name="T17" fmla="*/ 45 h 177"/>
                  <a:gd name="T18" fmla="*/ 71 w 369"/>
                  <a:gd name="T19" fmla="*/ 32 h 177"/>
                  <a:gd name="T20" fmla="*/ 62 w 369"/>
                  <a:gd name="T21" fmla="*/ 24 h 177"/>
                  <a:gd name="T22" fmla="*/ 53 w 369"/>
                  <a:gd name="T23" fmla="*/ 17 h 177"/>
                  <a:gd name="T24" fmla="*/ 28 w 369"/>
                  <a:gd name="T25" fmla="*/ 12 h 177"/>
                  <a:gd name="T26" fmla="*/ 0 w 369"/>
                  <a:gd name="T27" fmla="*/ 9 h 177"/>
                  <a:gd name="T28" fmla="*/ 0 w 369"/>
                  <a:gd name="T29" fmla="*/ 5 h 177"/>
                  <a:gd name="T30" fmla="*/ 0 w 369"/>
                  <a:gd name="T31" fmla="*/ 5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69"/>
                  <a:gd name="T49" fmla="*/ 0 h 177"/>
                  <a:gd name="T50" fmla="*/ 369 w 369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69" h="177">
                    <a:moveTo>
                      <a:pt x="0" y="17"/>
                    </a:moveTo>
                    <a:lnTo>
                      <a:pt x="356" y="0"/>
                    </a:lnTo>
                    <a:lnTo>
                      <a:pt x="225" y="42"/>
                    </a:lnTo>
                    <a:lnTo>
                      <a:pt x="354" y="63"/>
                    </a:lnTo>
                    <a:lnTo>
                      <a:pt x="251" y="85"/>
                    </a:lnTo>
                    <a:lnTo>
                      <a:pt x="358" y="121"/>
                    </a:lnTo>
                    <a:lnTo>
                      <a:pt x="301" y="139"/>
                    </a:lnTo>
                    <a:lnTo>
                      <a:pt x="369" y="173"/>
                    </a:lnTo>
                    <a:lnTo>
                      <a:pt x="303" y="177"/>
                    </a:lnTo>
                    <a:lnTo>
                      <a:pt x="287" y="125"/>
                    </a:lnTo>
                    <a:lnTo>
                      <a:pt x="249" y="95"/>
                    </a:lnTo>
                    <a:lnTo>
                      <a:pt x="215" y="66"/>
                    </a:lnTo>
                    <a:lnTo>
                      <a:pt x="114" y="45"/>
                    </a:lnTo>
                    <a:lnTo>
                      <a:pt x="2" y="3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2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7" name="Freeform 353"/>
              <p:cNvSpPr>
                <a:spLocks/>
              </p:cNvSpPr>
              <p:nvPr/>
            </p:nvSpPr>
            <p:spPr bwMode="auto">
              <a:xfrm>
                <a:off x="4106" y="1652"/>
                <a:ext cx="14" cy="44"/>
              </a:xfrm>
              <a:custGeom>
                <a:avLst/>
                <a:gdLst>
                  <a:gd name="T0" fmla="*/ 0 w 29"/>
                  <a:gd name="T1" fmla="*/ 22 h 89"/>
                  <a:gd name="T2" fmla="*/ 7 w 29"/>
                  <a:gd name="T3" fmla="*/ 22 h 89"/>
                  <a:gd name="T4" fmla="*/ 7 w 29"/>
                  <a:gd name="T5" fmla="*/ 0 h 89"/>
                  <a:gd name="T6" fmla="*/ 0 w 29"/>
                  <a:gd name="T7" fmla="*/ 0 h 89"/>
                  <a:gd name="T8" fmla="*/ 0 w 29"/>
                  <a:gd name="T9" fmla="*/ 22 h 89"/>
                  <a:gd name="T10" fmla="*/ 0 w 29"/>
                  <a:gd name="T11" fmla="*/ 22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89"/>
                  <a:gd name="T20" fmla="*/ 29 w 29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89">
                    <a:moveTo>
                      <a:pt x="0" y="89"/>
                    </a:moveTo>
                    <a:lnTo>
                      <a:pt x="29" y="8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8" name="Freeform 354"/>
              <p:cNvSpPr>
                <a:spLocks/>
              </p:cNvSpPr>
              <p:nvPr/>
            </p:nvSpPr>
            <p:spPr bwMode="auto">
              <a:xfrm>
                <a:off x="4136" y="1652"/>
                <a:ext cx="13" cy="39"/>
              </a:xfrm>
              <a:custGeom>
                <a:avLst/>
                <a:gdLst>
                  <a:gd name="T0" fmla="*/ 0 w 27"/>
                  <a:gd name="T1" fmla="*/ 20 h 78"/>
                  <a:gd name="T2" fmla="*/ 6 w 27"/>
                  <a:gd name="T3" fmla="*/ 20 h 78"/>
                  <a:gd name="T4" fmla="*/ 6 w 27"/>
                  <a:gd name="T5" fmla="*/ 0 h 78"/>
                  <a:gd name="T6" fmla="*/ 0 w 27"/>
                  <a:gd name="T7" fmla="*/ 0 h 78"/>
                  <a:gd name="T8" fmla="*/ 0 w 27"/>
                  <a:gd name="T9" fmla="*/ 20 h 78"/>
                  <a:gd name="T10" fmla="*/ 0 w 27"/>
                  <a:gd name="T11" fmla="*/ 20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78"/>
                  <a:gd name="T20" fmla="*/ 27 w 27"/>
                  <a:gd name="T21" fmla="*/ 78 h 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78">
                    <a:moveTo>
                      <a:pt x="0" y="78"/>
                    </a:moveTo>
                    <a:lnTo>
                      <a:pt x="27" y="7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9" name="Freeform 355"/>
              <p:cNvSpPr>
                <a:spLocks/>
              </p:cNvSpPr>
              <p:nvPr/>
            </p:nvSpPr>
            <p:spPr bwMode="auto">
              <a:xfrm>
                <a:off x="4159" y="1650"/>
                <a:ext cx="15" cy="43"/>
              </a:xfrm>
              <a:custGeom>
                <a:avLst/>
                <a:gdLst>
                  <a:gd name="T0" fmla="*/ 0 w 28"/>
                  <a:gd name="T1" fmla="*/ 22 h 85"/>
                  <a:gd name="T2" fmla="*/ 8 w 28"/>
                  <a:gd name="T3" fmla="*/ 22 h 85"/>
                  <a:gd name="T4" fmla="*/ 8 w 28"/>
                  <a:gd name="T5" fmla="*/ 0 h 85"/>
                  <a:gd name="T6" fmla="*/ 0 w 28"/>
                  <a:gd name="T7" fmla="*/ 0 h 85"/>
                  <a:gd name="T8" fmla="*/ 0 w 28"/>
                  <a:gd name="T9" fmla="*/ 22 h 85"/>
                  <a:gd name="T10" fmla="*/ 0 w 28"/>
                  <a:gd name="T11" fmla="*/ 22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85"/>
                  <a:gd name="T20" fmla="*/ 28 w 28"/>
                  <a:gd name="T21" fmla="*/ 85 h 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85">
                    <a:moveTo>
                      <a:pt x="0" y="85"/>
                    </a:moveTo>
                    <a:lnTo>
                      <a:pt x="28" y="85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0" name="Freeform 356"/>
              <p:cNvSpPr>
                <a:spLocks/>
              </p:cNvSpPr>
              <p:nvPr/>
            </p:nvSpPr>
            <p:spPr bwMode="auto">
              <a:xfrm>
                <a:off x="4333" y="1552"/>
                <a:ext cx="133" cy="75"/>
              </a:xfrm>
              <a:custGeom>
                <a:avLst/>
                <a:gdLst>
                  <a:gd name="T0" fmla="*/ 3 w 267"/>
                  <a:gd name="T1" fmla="*/ 8 h 150"/>
                  <a:gd name="T2" fmla="*/ 55 w 267"/>
                  <a:gd name="T3" fmla="*/ 0 h 150"/>
                  <a:gd name="T4" fmla="*/ 44 w 267"/>
                  <a:gd name="T5" fmla="*/ 7 h 150"/>
                  <a:gd name="T6" fmla="*/ 65 w 267"/>
                  <a:gd name="T7" fmla="*/ 9 h 150"/>
                  <a:gd name="T8" fmla="*/ 44 w 267"/>
                  <a:gd name="T9" fmla="*/ 17 h 150"/>
                  <a:gd name="T10" fmla="*/ 66 w 267"/>
                  <a:gd name="T11" fmla="*/ 23 h 150"/>
                  <a:gd name="T12" fmla="*/ 45 w 267"/>
                  <a:gd name="T13" fmla="*/ 27 h 150"/>
                  <a:gd name="T14" fmla="*/ 65 w 267"/>
                  <a:gd name="T15" fmla="*/ 36 h 150"/>
                  <a:gd name="T16" fmla="*/ 0 w 267"/>
                  <a:gd name="T17" fmla="*/ 38 h 150"/>
                  <a:gd name="T18" fmla="*/ 3 w 267"/>
                  <a:gd name="T19" fmla="*/ 8 h 150"/>
                  <a:gd name="T20" fmla="*/ 3 w 267"/>
                  <a:gd name="T21" fmla="*/ 8 h 1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7"/>
                  <a:gd name="T34" fmla="*/ 0 h 150"/>
                  <a:gd name="T35" fmla="*/ 267 w 267"/>
                  <a:gd name="T36" fmla="*/ 150 h 1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7" h="150">
                    <a:moveTo>
                      <a:pt x="14" y="32"/>
                    </a:moveTo>
                    <a:lnTo>
                      <a:pt x="221" y="0"/>
                    </a:lnTo>
                    <a:lnTo>
                      <a:pt x="179" y="30"/>
                    </a:lnTo>
                    <a:lnTo>
                      <a:pt x="261" y="38"/>
                    </a:lnTo>
                    <a:lnTo>
                      <a:pt x="177" y="68"/>
                    </a:lnTo>
                    <a:lnTo>
                      <a:pt x="267" y="93"/>
                    </a:lnTo>
                    <a:lnTo>
                      <a:pt x="183" y="108"/>
                    </a:lnTo>
                    <a:lnTo>
                      <a:pt x="261" y="143"/>
                    </a:lnTo>
                    <a:lnTo>
                      <a:pt x="0" y="150"/>
                    </a:ln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1" name="Freeform 357"/>
              <p:cNvSpPr>
                <a:spLocks/>
              </p:cNvSpPr>
              <p:nvPr/>
            </p:nvSpPr>
            <p:spPr bwMode="auto">
              <a:xfrm>
                <a:off x="4444" y="1445"/>
                <a:ext cx="127" cy="58"/>
              </a:xfrm>
              <a:custGeom>
                <a:avLst/>
                <a:gdLst>
                  <a:gd name="T0" fmla="*/ 5 w 253"/>
                  <a:gd name="T1" fmla="*/ 5 h 116"/>
                  <a:gd name="T2" fmla="*/ 0 w 253"/>
                  <a:gd name="T3" fmla="*/ 29 h 116"/>
                  <a:gd name="T4" fmla="*/ 56 w 253"/>
                  <a:gd name="T5" fmla="*/ 28 h 116"/>
                  <a:gd name="T6" fmla="*/ 45 w 253"/>
                  <a:gd name="T7" fmla="*/ 22 h 116"/>
                  <a:gd name="T8" fmla="*/ 61 w 253"/>
                  <a:gd name="T9" fmla="*/ 17 h 116"/>
                  <a:gd name="T10" fmla="*/ 45 w 253"/>
                  <a:gd name="T11" fmla="*/ 11 h 116"/>
                  <a:gd name="T12" fmla="*/ 64 w 253"/>
                  <a:gd name="T13" fmla="*/ 3 h 116"/>
                  <a:gd name="T14" fmla="*/ 45 w 253"/>
                  <a:gd name="T15" fmla="*/ 0 h 116"/>
                  <a:gd name="T16" fmla="*/ 5 w 253"/>
                  <a:gd name="T17" fmla="*/ 5 h 116"/>
                  <a:gd name="T18" fmla="*/ 5 w 253"/>
                  <a:gd name="T19" fmla="*/ 5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"/>
                  <a:gd name="T31" fmla="*/ 0 h 116"/>
                  <a:gd name="T32" fmla="*/ 253 w 253"/>
                  <a:gd name="T33" fmla="*/ 116 h 1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" h="116">
                    <a:moveTo>
                      <a:pt x="19" y="17"/>
                    </a:moveTo>
                    <a:lnTo>
                      <a:pt x="0" y="116"/>
                    </a:lnTo>
                    <a:lnTo>
                      <a:pt x="224" y="111"/>
                    </a:lnTo>
                    <a:lnTo>
                      <a:pt x="180" y="86"/>
                    </a:lnTo>
                    <a:lnTo>
                      <a:pt x="243" y="65"/>
                    </a:lnTo>
                    <a:lnTo>
                      <a:pt x="180" y="42"/>
                    </a:lnTo>
                    <a:lnTo>
                      <a:pt x="253" y="12"/>
                    </a:lnTo>
                    <a:lnTo>
                      <a:pt x="177" y="0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2" name="Freeform 358"/>
              <p:cNvSpPr>
                <a:spLocks/>
              </p:cNvSpPr>
              <p:nvPr/>
            </p:nvSpPr>
            <p:spPr bwMode="auto">
              <a:xfrm>
                <a:off x="4653" y="1644"/>
                <a:ext cx="131" cy="82"/>
              </a:xfrm>
              <a:custGeom>
                <a:avLst/>
                <a:gdLst>
                  <a:gd name="T0" fmla="*/ 3 w 262"/>
                  <a:gd name="T1" fmla="*/ 7 h 164"/>
                  <a:gd name="T2" fmla="*/ 0 w 262"/>
                  <a:gd name="T3" fmla="*/ 21 h 164"/>
                  <a:gd name="T4" fmla="*/ 24 w 262"/>
                  <a:gd name="T5" fmla="*/ 20 h 164"/>
                  <a:gd name="T6" fmla="*/ 24 w 262"/>
                  <a:gd name="T7" fmla="*/ 41 h 164"/>
                  <a:gd name="T8" fmla="*/ 63 w 262"/>
                  <a:gd name="T9" fmla="*/ 39 h 164"/>
                  <a:gd name="T10" fmla="*/ 49 w 262"/>
                  <a:gd name="T11" fmla="*/ 34 h 164"/>
                  <a:gd name="T12" fmla="*/ 65 w 262"/>
                  <a:gd name="T13" fmla="*/ 28 h 164"/>
                  <a:gd name="T14" fmla="*/ 46 w 262"/>
                  <a:gd name="T15" fmla="*/ 23 h 164"/>
                  <a:gd name="T16" fmla="*/ 62 w 262"/>
                  <a:gd name="T17" fmla="*/ 15 h 164"/>
                  <a:gd name="T18" fmla="*/ 40 w 262"/>
                  <a:gd name="T19" fmla="*/ 9 h 164"/>
                  <a:gd name="T20" fmla="*/ 66 w 262"/>
                  <a:gd name="T21" fmla="*/ 0 h 164"/>
                  <a:gd name="T22" fmla="*/ 3 w 262"/>
                  <a:gd name="T23" fmla="*/ 7 h 164"/>
                  <a:gd name="T24" fmla="*/ 3 w 262"/>
                  <a:gd name="T25" fmla="*/ 7 h 1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2"/>
                  <a:gd name="T40" fmla="*/ 0 h 164"/>
                  <a:gd name="T41" fmla="*/ 262 w 262"/>
                  <a:gd name="T42" fmla="*/ 164 h 1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2" h="164">
                    <a:moveTo>
                      <a:pt x="15" y="29"/>
                    </a:moveTo>
                    <a:lnTo>
                      <a:pt x="0" y="84"/>
                    </a:lnTo>
                    <a:lnTo>
                      <a:pt x="99" y="78"/>
                    </a:lnTo>
                    <a:lnTo>
                      <a:pt x="99" y="164"/>
                    </a:lnTo>
                    <a:lnTo>
                      <a:pt x="255" y="156"/>
                    </a:lnTo>
                    <a:lnTo>
                      <a:pt x="198" y="133"/>
                    </a:lnTo>
                    <a:lnTo>
                      <a:pt x="259" y="114"/>
                    </a:lnTo>
                    <a:lnTo>
                      <a:pt x="184" y="95"/>
                    </a:lnTo>
                    <a:lnTo>
                      <a:pt x="249" y="63"/>
                    </a:lnTo>
                    <a:lnTo>
                      <a:pt x="162" y="36"/>
                    </a:lnTo>
                    <a:lnTo>
                      <a:pt x="262" y="0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3" name="Freeform 359"/>
              <p:cNvSpPr>
                <a:spLocks/>
              </p:cNvSpPr>
              <p:nvPr/>
            </p:nvSpPr>
            <p:spPr bwMode="auto">
              <a:xfrm>
                <a:off x="4240" y="1667"/>
                <a:ext cx="107" cy="29"/>
              </a:xfrm>
              <a:custGeom>
                <a:avLst/>
                <a:gdLst>
                  <a:gd name="T0" fmla="*/ 18 w 215"/>
                  <a:gd name="T1" fmla="*/ 2 h 59"/>
                  <a:gd name="T2" fmla="*/ 44 w 215"/>
                  <a:gd name="T3" fmla="*/ 0 h 59"/>
                  <a:gd name="T4" fmla="*/ 33 w 215"/>
                  <a:gd name="T5" fmla="*/ 5 h 59"/>
                  <a:gd name="T6" fmla="*/ 53 w 215"/>
                  <a:gd name="T7" fmla="*/ 12 h 59"/>
                  <a:gd name="T8" fmla="*/ 46 w 215"/>
                  <a:gd name="T9" fmla="*/ 14 h 59"/>
                  <a:gd name="T10" fmla="*/ 38 w 215"/>
                  <a:gd name="T11" fmla="*/ 12 h 59"/>
                  <a:gd name="T12" fmla="*/ 22 w 215"/>
                  <a:gd name="T13" fmla="*/ 5 h 59"/>
                  <a:gd name="T14" fmla="*/ 0 w 215"/>
                  <a:gd name="T15" fmla="*/ 3 h 59"/>
                  <a:gd name="T16" fmla="*/ 18 w 215"/>
                  <a:gd name="T17" fmla="*/ 2 h 59"/>
                  <a:gd name="T18" fmla="*/ 18 w 215"/>
                  <a:gd name="T19" fmla="*/ 2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"/>
                  <a:gd name="T31" fmla="*/ 0 h 59"/>
                  <a:gd name="T32" fmla="*/ 215 w 215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" h="59">
                    <a:moveTo>
                      <a:pt x="74" y="11"/>
                    </a:moveTo>
                    <a:lnTo>
                      <a:pt x="177" y="0"/>
                    </a:lnTo>
                    <a:lnTo>
                      <a:pt x="133" y="21"/>
                    </a:lnTo>
                    <a:lnTo>
                      <a:pt x="215" y="48"/>
                    </a:lnTo>
                    <a:lnTo>
                      <a:pt x="185" y="59"/>
                    </a:lnTo>
                    <a:lnTo>
                      <a:pt x="152" y="48"/>
                    </a:lnTo>
                    <a:lnTo>
                      <a:pt x="88" y="21"/>
                    </a:lnTo>
                    <a:lnTo>
                      <a:pt x="0" y="13"/>
                    </a:lnTo>
                    <a:lnTo>
                      <a:pt x="74" y="11"/>
                    </a:lnTo>
                    <a:close/>
                  </a:path>
                </a:pathLst>
              </a:custGeom>
              <a:solidFill>
                <a:srgbClr val="FFE5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" name="Freeform 360"/>
              <p:cNvSpPr>
                <a:spLocks/>
              </p:cNvSpPr>
              <p:nvPr/>
            </p:nvSpPr>
            <p:spPr bwMode="auto">
              <a:xfrm>
                <a:off x="4469" y="1542"/>
                <a:ext cx="52" cy="20"/>
              </a:xfrm>
              <a:custGeom>
                <a:avLst/>
                <a:gdLst>
                  <a:gd name="T0" fmla="*/ 24 w 105"/>
                  <a:gd name="T1" fmla="*/ 0 h 42"/>
                  <a:gd name="T2" fmla="*/ 0 w 105"/>
                  <a:gd name="T3" fmla="*/ 7 h 42"/>
                  <a:gd name="T4" fmla="*/ 26 w 105"/>
                  <a:gd name="T5" fmla="*/ 10 h 42"/>
                  <a:gd name="T6" fmla="*/ 24 w 105"/>
                  <a:gd name="T7" fmla="*/ 0 h 42"/>
                  <a:gd name="T8" fmla="*/ 24 w 10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2"/>
                  <a:gd name="T17" fmla="*/ 105 w 10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2">
                    <a:moveTo>
                      <a:pt x="99" y="0"/>
                    </a:moveTo>
                    <a:lnTo>
                      <a:pt x="0" y="31"/>
                    </a:lnTo>
                    <a:lnTo>
                      <a:pt x="105" y="4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" name="Freeform 361"/>
              <p:cNvSpPr>
                <a:spLocks/>
              </p:cNvSpPr>
              <p:nvPr/>
            </p:nvSpPr>
            <p:spPr bwMode="auto">
              <a:xfrm>
                <a:off x="4481" y="1575"/>
                <a:ext cx="41" cy="17"/>
              </a:xfrm>
              <a:custGeom>
                <a:avLst/>
                <a:gdLst>
                  <a:gd name="T0" fmla="*/ 19 w 84"/>
                  <a:gd name="T1" fmla="*/ 0 h 34"/>
                  <a:gd name="T2" fmla="*/ 0 w 84"/>
                  <a:gd name="T3" fmla="*/ 3 h 34"/>
                  <a:gd name="T4" fmla="*/ 20 w 84"/>
                  <a:gd name="T5" fmla="*/ 9 h 34"/>
                  <a:gd name="T6" fmla="*/ 19 w 84"/>
                  <a:gd name="T7" fmla="*/ 0 h 34"/>
                  <a:gd name="T8" fmla="*/ 19 w 84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34"/>
                  <a:gd name="T17" fmla="*/ 84 w 8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34">
                    <a:moveTo>
                      <a:pt x="78" y="0"/>
                    </a:moveTo>
                    <a:lnTo>
                      <a:pt x="0" y="15"/>
                    </a:lnTo>
                    <a:lnTo>
                      <a:pt x="84" y="3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6" name="Freeform 362"/>
              <p:cNvSpPr>
                <a:spLocks/>
              </p:cNvSpPr>
              <p:nvPr/>
            </p:nvSpPr>
            <p:spPr bwMode="auto">
              <a:xfrm>
                <a:off x="4485" y="1601"/>
                <a:ext cx="42" cy="19"/>
              </a:xfrm>
              <a:custGeom>
                <a:avLst/>
                <a:gdLst>
                  <a:gd name="T0" fmla="*/ 19 w 83"/>
                  <a:gd name="T1" fmla="*/ 0 h 38"/>
                  <a:gd name="T2" fmla="*/ 0 w 83"/>
                  <a:gd name="T3" fmla="*/ 5 h 38"/>
                  <a:gd name="T4" fmla="*/ 21 w 83"/>
                  <a:gd name="T5" fmla="*/ 10 h 38"/>
                  <a:gd name="T6" fmla="*/ 19 w 83"/>
                  <a:gd name="T7" fmla="*/ 0 h 38"/>
                  <a:gd name="T8" fmla="*/ 19 w 8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38"/>
                  <a:gd name="T17" fmla="*/ 83 w 8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38">
                    <a:moveTo>
                      <a:pt x="76" y="0"/>
                    </a:moveTo>
                    <a:lnTo>
                      <a:pt x="0" y="23"/>
                    </a:lnTo>
                    <a:lnTo>
                      <a:pt x="83" y="3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7" name="Freeform 363"/>
              <p:cNvSpPr>
                <a:spLocks/>
              </p:cNvSpPr>
              <p:nvPr/>
            </p:nvSpPr>
            <p:spPr bwMode="auto">
              <a:xfrm>
                <a:off x="4583" y="1480"/>
                <a:ext cx="52" cy="22"/>
              </a:xfrm>
              <a:custGeom>
                <a:avLst/>
                <a:gdLst>
                  <a:gd name="T0" fmla="*/ 23 w 105"/>
                  <a:gd name="T1" fmla="*/ 0 h 43"/>
                  <a:gd name="T2" fmla="*/ 0 w 105"/>
                  <a:gd name="T3" fmla="*/ 6 h 43"/>
                  <a:gd name="T4" fmla="*/ 26 w 105"/>
                  <a:gd name="T5" fmla="*/ 11 h 43"/>
                  <a:gd name="T6" fmla="*/ 23 w 105"/>
                  <a:gd name="T7" fmla="*/ 0 h 43"/>
                  <a:gd name="T8" fmla="*/ 23 w 10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43"/>
                  <a:gd name="T17" fmla="*/ 105 w 10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43">
                    <a:moveTo>
                      <a:pt x="92" y="0"/>
                    </a:moveTo>
                    <a:lnTo>
                      <a:pt x="0" y="21"/>
                    </a:lnTo>
                    <a:lnTo>
                      <a:pt x="105" y="4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8" name="Freeform 364"/>
              <p:cNvSpPr>
                <a:spLocks/>
              </p:cNvSpPr>
              <p:nvPr/>
            </p:nvSpPr>
            <p:spPr bwMode="auto">
              <a:xfrm>
                <a:off x="4587" y="1449"/>
                <a:ext cx="40" cy="20"/>
              </a:xfrm>
              <a:custGeom>
                <a:avLst/>
                <a:gdLst>
                  <a:gd name="T0" fmla="*/ 20 w 80"/>
                  <a:gd name="T1" fmla="*/ 0 h 40"/>
                  <a:gd name="T2" fmla="*/ 0 w 80"/>
                  <a:gd name="T3" fmla="*/ 7 h 40"/>
                  <a:gd name="T4" fmla="*/ 20 w 80"/>
                  <a:gd name="T5" fmla="*/ 10 h 40"/>
                  <a:gd name="T6" fmla="*/ 20 w 80"/>
                  <a:gd name="T7" fmla="*/ 0 h 40"/>
                  <a:gd name="T8" fmla="*/ 20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78" y="0"/>
                    </a:moveTo>
                    <a:lnTo>
                      <a:pt x="0" y="28"/>
                    </a:lnTo>
                    <a:lnTo>
                      <a:pt x="80" y="4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9" name="Freeform 365"/>
              <p:cNvSpPr>
                <a:spLocks/>
              </p:cNvSpPr>
              <p:nvPr/>
            </p:nvSpPr>
            <p:spPr bwMode="auto">
              <a:xfrm>
                <a:off x="4785" y="1644"/>
                <a:ext cx="47" cy="19"/>
              </a:xfrm>
              <a:custGeom>
                <a:avLst/>
                <a:gdLst>
                  <a:gd name="T0" fmla="*/ 22 w 95"/>
                  <a:gd name="T1" fmla="*/ 0 h 38"/>
                  <a:gd name="T2" fmla="*/ 0 w 95"/>
                  <a:gd name="T3" fmla="*/ 6 h 38"/>
                  <a:gd name="T4" fmla="*/ 23 w 95"/>
                  <a:gd name="T5" fmla="*/ 10 h 38"/>
                  <a:gd name="T6" fmla="*/ 22 w 95"/>
                  <a:gd name="T7" fmla="*/ 0 h 38"/>
                  <a:gd name="T8" fmla="*/ 22 w 95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38"/>
                  <a:gd name="T17" fmla="*/ 95 w 9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38">
                    <a:moveTo>
                      <a:pt x="88" y="0"/>
                    </a:moveTo>
                    <a:lnTo>
                      <a:pt x="0" y="25"/>
                    </a:lnTo>
                    <a:lnTo>
                      <a:pt x="95" y="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0" name="Freeform 366"/>
              <p:cNvSpPr>
                <a:spLocks/>
              </p:cNvSpPr>
              <p:nvPr/>
            </p:nvSpPr>
            <p:spPr bwMode="auto">
              <a:xfrm>
                <a:off x="4790" y="1674"/>
                <a:ext cx="49" cy="19"/>
              </a:xfrm>
              <a:custGeom>
                <a:avLst/>
                <a:gdLst>
                  <a:gd name="T0" fmla="*/ 24 w 97"/>
                  <a:gd name="T1" fmla="*/ 0 h 38"/>
                  <a:gd name="T2" fmla="*/ 0 w 97"/>
                  <a:gd name="T3" fmla="*/ 6 h 38"/>
                  <a:gd name="T4" fmla="*/ 25 w 97"/>
                  <a:gd name="T5" fmla="*/ 10 h 38"/>
                  <a:gd name="T6" fmla="*/ 24 w 97"/>
                  <a:gd name="T7" fmla="*/ 0 h 38"/>
                  <a:gd name="T8" fmla="*/ 24 w 97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38"/>
                  <a:gd name="T17" fmla="*/ 97 w 9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38">
                    <a:moveTo>
                      <a:pt x="93" y="0"/>
                    </a:moveTo>
                    <a:lnTo>
                      <a:pt x="0" y="25"/>
                    </a:lnTo>
                    <a:lnTo>
                      <a:pt x="9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1" name="Freeform 367"/>
              <p:cNvSpPr>
                <a:spLocks/>
              </p:cNvSpPr>
              <p:nvPr/>
            </p:nvSpPr>
            <p:spPr bwMode="auto">
              <a:xfrm>
                <a:off x="4792" y="1703"/>
                <a:ext cx="43" cy="21"/>
              </a:xfrm>
              <a:custGeom>
                <a:avLst/>
                <a:gdLst>
                  <a:gd name="T0" fmla="*/ 22 w 85"/>
                  <a:gd name="T1" fmla="*/ 0 h 42"/>
                  <a:gd name="T2" fmla="*/ 0 w 85"/>
                  <a:gd name="T3" fmla="*/ 5 h 42"/>
                  <a:gd name="T4" fmla="*/ 22 w 85"/>
                  <a:gd name="T5" fmla="*/ 11 h 42"/>
                  <a:gd name="T6" fmla="*/ 22 w 85"/>
                  <a:gd name="T7" fmla="*/ 0 h 42"/>
                  <a:gd name="T8" fmla="*/ 22 w 8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42"/>
                  <a:gd name="T17" fmla="*/ 85 w 8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42">
                    <a:moveTo>
                      <a:pt x="85" y="0"/>
                    </a:moveTo>
                    <a:lnTo>
                      <a:pt x="0" y="19"/>
                    </a:lnTo>
                    <a:lnTo>
                      <a:pt x="85" y="4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2" name="Freeform 368"/>
              <p:cNvSpPr>
                <a:spLocks/>
              </p:cNvSpPr>
              <p:nvPr/>
            </p:nvSpPr>
            <p:spPr bwMode="auto">
              <a:xfrm>
                <a:off x="4338" y="1664"/>
                <a:ext cx="46" cy="22"/>
              </a:xfrm>
              <a:custGeom>
                <a:avLst/>
                <a:gdLst>
                  <a:gd name="T0" fmla="*/ 22 w 91"/>
                  <a:gd name="T1" fmla="*/ 0 h 44"/>
                  <a:gd name="T2" fmla="*/ 0 w 91"/>
                  <a:gd name="T3" fmla="*/ 7 h 44"/>
                  <a:gd name="T4" fmla="*/ 23 w 91"/>
                  <a:gd name="T5" fmla="*/ 11 h 44"/>
                  <a:gd name="T6" fmla="*/ 22 w 91"/>
                  <a:gd name="T7" fmla="*/ 0 h 44"/>
                  <a:gd name="T8" fmla="*/ 22 w 9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44"/>
                  <a:gd name="T17" fmla="*/ 91 w 9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44">
                    <a:moveTo>
                      <a:pt x="85" y="0"/>
                    </a:moveTo>
                    <a:lnTo>
                      <a:pt x="0" y="29"/>
                    </a:lnTo>
                    <a:lnTo>
                      <a:pt x="91" y="4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3" name="Freeform 369"/>
              <p:cNvSpPr>
                <a:spLocks/>
              </p:cNvSpPr>
              <p:nvPr/>
            </p:nvSpPr>
            <p:spPr bwMode="auto">
              <a:xfrm>
                <a:off x="4347" y="1699"/>
                <a:ext cx="41" cy="17"/>
              </a:xfrm>
              <a:custGeom>
                <a:avLst/>
                <a:gdLst>
                  <a:gd name="T0" fmla="*/ 20 w 82"/>
                  <a:gd name="T1" fmla="*/ 0 h 34"/>
                  <a:gd name="T2" fmla="*/ 0 w 82"/>
                  <a:gd name="T3" fmla="*/ 1 h 34"/>
                  <a:gd name="T4" fmla="*/ 21 w 82"/>
                  <a:gd name="T5" fmla="*/ 9 h 34"/>
                  <a:gd name="T6" fmla="*/ 20 w 82"/>
                  <a:gd name="T7" fmla="*/ 0 h 34"/>
                  <a:gd name="T8" fmla="*/ 20 w 8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34"/>
                  <a:gd name="T17" fmla="*/ 82 w 8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34">
                    <a:moveTo>
                      <a:pt x="80" y="0"/>
                    </a:moveTo>
                    <a:lnTo>
                      <a:pt x="0" y="7"/>
                    </a:lnTo>
                    <a:lnTo>
                      <a:pt x="82" y="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4" name="Freeform 370"/>
              <p:cNvSpPr>
                <a:spLocks/>
              </p:cNvSpPr>
              <p:nvPr/>
            </p:nvSpPr>
            <p:spPr bwMode="auto">
              <a:xfrm>
                <a:off x="4372" y="1726"/>
                <a:ext cx="20" cy="13"/>
              </a:xfrm>
              <a:custGeom>
                <a:avLst/>
                <a:gdLst>
                  <a:gd name="T0" fmla="*/ 9 w 40"/>
                  <a:gd name="T1" fmla="*/ 0 h 26"/>
                  <a:gd name="T2" fmla="*/ 0 w 40"/>
                  <a:gd name="T3" fmla="*/ 1 h 26"/>
                  <a:gd name="T4" fmla="*/ 10 w 40"/>
                  <a:gd name="T5" fmla="*/ 7 h 26"/>
                  <a:gd name="T6" fmla="*/ 9 w 40"/>
                  <a:gd name="T7" fmla="*/ 0 h 26"/>
                  <a:gd name="T8" fmla="*/ 9 w 4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26"/>
                  <a:gd name="T17" fmla="*/ 40 w 4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26">
                    <a:moveTo>
                      <a:pt x="36" y="0"/>
                    </a:moveTo>
                    <a:lnTo>
                      <a:pt x="0" y="2"/>
                    </a:lnTo>
                    <a:lnTo>
                      <a:pt x="40" y="2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5" name="Freeform 371"/>
              <p:cNvSpPr>
                <a:spLocks/>
              </p:cNvSpPr>
              <p:nvPr/>
            </p:nvSpPr>
            <p:spPr bwMode="auto">
              <a:xfrm>
                <a:off x="4002" y="2053"/>
                <a:ext cx="72" cy="52"/>
              </a:xfrm>
              <a:custGeom>
                <a:avLst/>
                <a:gdLst>
                  <a:gd name="T0" fmla="*/ 0 w 145"/>
                  <a:gd name="T1" fmla="*/ 0 h 104"/>
                  <a:gd name="T2" fmla="*/ 6 w 145"/>
                  <a:gd name="T3" fmla="*/ 11 h 104"/>
                  <a:gd name="T4" fmla="*/ 13 w 145"/>
                  <a:gd name="T5" fmla="*/ 18 h 104"/>
                  <a:gd name="T6" fmla="*/ 19 w 145"/>
                  <a:gd name="T7" fmla="*/ 17 h 104"/>
                  <a:gd name="T8" fmla="*/ 18 w 145"/>
                  <a:gd name="T9" fmla="*/ 24 h 104"/>
                  <a:gd name="T10" fmla="*/ 29 w 145"/>
                  <a:gd name="T11" fmla="*/ 26 h 104"/>
                  <a:gd name="T12" fmla="*/ 36 w 145"/>
                  <a:gd name="T13" fmla="*/ 20 h 104"/>
                  <a:gd name="T14" fmla="*/ 27 w 145"/>
                  <a:gd name="T15" fmla="*/ 19 h 104"/>
                  <a:gd name="T16" fmla="*/ 32 w 145"/>
                  <a:gd name="T17" fmla="*/ 7 h 104"/>
                  <a:gd name="T18" fmla="*/ 22 w 145"/>
                  <a:gd name="T19" fmla="*/ 12 h 104"/>
                  <a:gd name="T20" fmla="*/ 15 w 145"/>
                  <a:gd name="T21" fmla="*/ 14 h 104"/>
                  <a:gd name="T22" fmla="*/ 9 w 145"/>
                  <a:gd name="T23" fmla="*/ 5 h 104"/>
                  <a:gd name="T24" fmla="*/ 6 w 145"/>
                  <a:gd name="T25" fmla="*/ 6 h 104"/>
                  <a:gd name="T26" fmla="*/ 0 w 145"/>
                  <a:gd name="T27" fmla="*/ 0 h 104"/>
                  <a:gd name="T28" fmla="*/ 0 w 145"/>
                  <a:gd name="T29" fmla="*/ 0 h 1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5"/>
                  <a:gd name="T46" fmla="*/ 0 h 104"/>
                  <a:gd name="T47" fmla="*/ 145 w 145"/>
                  <a:gd name="T48" fmla="*/ 104 h 1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5" h="104">
                    <a:moveTo>
                      <a:pt x="0" y="0"/>
                    </a:moveTo>
                    <a:lnTo>
                      <a:pt x="25" y="43"/>
                    </a:lnTo>
                    <a:lnTo>
                      <a:pt x="55" y="70"/>
                    </a:lnTo>
                    <a:lnTo>
                      <a:pt x="76" y="68"/>
                    </a:lnTo>
                    <a:lnTo>
                      <a:pt x="74" y="95"/>
                    </a:lnTo>
                    <a:lnTo>
                      <a:pt x="118" y="104"/>
                    </a:lnTo>
                    <a:lnTo>
                      <a:pt x="145" y="78"/>
                    </a:lnTo>
                    <a:lnTo>
                      <a:pt x="108" y="74"/>
                    </a:lnTo>
                    <a:lnTo>
                      <a:pt x="129" y="26"/>
                    </a:lnTo>
                    <a:lnTo>
                      <a:pt x="89" y="47"/>
                    </a:lnTo>
                    <a:lnTo>
                      <a:pt x="63" y="57"/>
                    </a:lnTo>
                    <a:lnTo>
                      <a:pt x="38" y="19"/>
                    </a:lnTo>
                    <a:lnTo>
                      <a:pt x="25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6" name="Freeform 372"/>
              <p:cNvSpPr>
                <a:spLocks/>
              </p:cNvSpPr>
              <p:nvPr/>
            </p:nvSpPr>
            <p:spPr bwMode="auto">
              <a:xfrm>
                <a:off x="4084" y="2062"/>
                <a:ext cx="70" cy="45"/>
              </a:xfrm>
              <a:custGeom>
                <a:avLst/>
                <a:gdLst>
                  <a:gd name="T0" fmla="*/ 0 w 139"/>
                  <a:gd name="T1" fmla="*/ 0 h 89"/>
                  <a:gd name="T2" fmla="*/ 21 w 139"/>
                  <a:gd name="T3" fmla="*/ 9 h 89"/>
                  <a:gd name="T4" fmla="*/ 34 w 139"/>
                  <a:gd name="T5" fmla="*/ 12 h 89"/>
                  <a:gd name="T6" fmla="*/ 35 w 139"/>
                  <a:gd name="T7" fmla="*/ 23 h 89"/>
                  <a:gd name="T8" fmla="*/ 29 w 139"/>
                  <a:gd name="T9" fmla="*/ 16 h 89"/>
                  <a:gd name="T10" fmla="*/ 22 w 139"/>
                  <a:gd name="T11" fmla="*/ 21 h 89"/>
                  <a:gd name="T12" fmla="*/ 18 w 139"/>
                  <a:gd name="T13" fmla="*/ 16 h 89"/>
                  <a:gd name="T14" fmla="*/ 9 w 139"/>
                  <a:gd name="T15" fmla="*/ 22 h 89"/>
                  <a:gd name="T16" fmla="*/ 8 w 139"/>
                  <a:gd name="T17" fmla="*/ 16 h 89"/>
                  <a:gd name="T18" fmla="*/ 14 w 139"/>
                  <a:gd name="T19" fmla="*/ 14 h 89"/>
                  <a:gd name="T20" fmla="*/ 4 w 139"/>
                  <a:gd name="T21" fmla="*/ 7 h 89"/>
                  <a:gd name="T22" fmla="*/ 0 w 139"/>
                  <a:gd name="T23" fmla="*/ 0 h 89"/>
                  <a:gd name="T24" fmla="*/ 0 w 139"/>
                  <a:gd name="T25" fmla="*/ 0 h 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9"/>
                  <a:gd name="T41" fmla="*/ 139 w 139"/>
                  <a:gd name="T42" fmla="*/ 89 h 8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9">
                    <a:moveTo>
                      <a:pt x="0" y="0"/>
                    </a:moveTo>
                    <a:lnTo>
                      <a:pt x="82" y="36"/>
                    </a:lnTo>
                    <a:lnTo>
                      <a:pt x="135" y="45"/>
                    </a:lnTo>
                    <a:lnTo>
                      <a:pt x="139" y="89"/>
                    </a:lnTo>
                    <a:lnTo>
                      <a:pt x="113" y="64"/>
                    </a:lnTo>
                    <a:lnTo>
                      <a:pt x="86" y="81"/>
                    </a:lnTo>
                    <a:lnTo>
                      <a:pt x="69" y="64"/>
                    </a:lnTo>
                    <a:lnTo>
                      <a:pt x="33" y="85"/>
                    </a:lnTo>
                    <a:lnTo>
                      <a:pt x="29" y="64"/>
                    </a:lnTo>
                    <a:lnTo>
                      <a:pt x="54" y="55"/>
                    </a:lnTo>
                    <a:lnTo>
                      <a:pt x="16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7" name="Freeform 373"/>
              <p:cNvSpPr>
                <a:spLocks/>
              </p:cNvSpPr>
              <p:nvPr/>
            </p:nvSpPr>
            <p:spPr bwMode="auto">
              <a:xfrm>
                <a:off x="4074" y="2087"/>
                <a:ext cx="16" cy="17"/>
              </a:xfrm>
              <a:custGeom>
                <a:avLst/>
                <a:gdLst>
                  <a:gd name="T0" fmla="*/ 3 w 32"/>
                  <a:gd name="T1" fmla="*/ 0 h 34"/>
                  <a:gd name="T2" fmla="*/ 0 w 32"/>
                  <a:gd name="T3" fmla="*/ 9 h 34"/>
                  <a:gd name="T4" fmla="*/ 8 w 32"/>
                  <a:gd name="T5" fmla="*/ 2 h 34"/>
                  <a:gd name="T6" fmla="*/ 3 w 32"/>
                  <a:gd name="T7" fmla="*/ 0 h 34"/>
                  <a:gd name="T8" fmla="*/ 3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13" y="0"/>
                    </a:moveTo>
                    <a:lnTo>
                      <a:pt x="0" y="34"/>
                    </a:lnTo>
                    <a:lnTo>
                      <a:pt x="32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8" name="Freeform 374"/>
              <p:cNvSpPr>
                <a:spLocks/>
              </p:cNvSpPr>
              <p:nvPr/>
            </p:nvSpPr>
            <p:spPr bwMode="auto">
              <a:xfrm>
                <a:off x="4089" y="2113"/>
                <a:ext cx="53" cy="41"/>
              </a:xfrm>
              <a:custGeom>
                <a:avLst/>
                <a:gdLst>
                  <a:gd name="T0" fmla="*/ 3 w 106"/>
                  <a:gd name="T1" fmla="*/ 0 h 82"/>
                  <a:gd name="T2" fmla="*/ 6 w 106"/>
                  <a:gd name="T3" fmla="*/ 12 h 82"/>
                  <a:gd name="T4" fmla="*/ 0 w 106"/>
                  <a:gd name="T5" fmla="*/ 12 h 82"/>
                  <a:gd name="T6" fmla="*/ 11 w 106"/>
                  <a:gd name="T7" fmla="*/ 18 h 82"/>
                  <a:gd name="T8" fmla="*/ 19 w 106"/>
                  <a:gd name="T9" fmla="*/ 21 h 82"/>
                  <a:gd name="T10" fmla="*/ 20 w 106"/>
                  <a:gd name="T11" fmla="*/ 15 h 82"/>
                  <a:gd name="T12" fmla="*/ 27 w 106"/>
                  <a:gd name="T13" fmla="*/ 14 h 82"/>
                  <a:gd name="T14" fmla="*/ 26 w 106"/>
                  <a:gd name="T15" fmla="*/ 9 h 82"/>
                  <a:gd name="T16" fmla="*/ 17 w 106"/>
                  <a:gd name="T17" fmla="*/ 11 h 82"/>
                  <a:gd name="T18" fmla="*/ 14 w 106"/>
                  <a:gd name="T19" fmla="*/ 3 h 82"/>
                  <a:gd name="T20" fmla="*/ 10 w 106"/>
                  <a:gd name="T21" fmla="*/ 5 h 82"/>
                  <a:gd name="T22" fmla="*/ 3 w 106"/>
                  <a:gd name="T23" fmla="*/ 0 h 82"/>
                  <a:gd name="T24" fmla="*/ 3 w 106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2"/>
                  <a:gd name="T41" fmla="*/ 106 w 106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2">
                    <a:moveTo>
                      <a:pt x="15" y="0"/>
                    </a:moveTo>
                    <a:lnTo>
                      <a:pt x="21" y="48"/>
                    </a:lnTo>
                    <a:lnTo>
                      <a:pt x="0" y="48"/>
                    </a:lnTo>
                    <a:lnTo>
                      <a:pt x="42" y="71"/>
                    </a:lnTo>
                    <a:lnTo>
                      <a:pt x="76" y="82"/>
                    </a:lnTo>
                    <a:lnTo>
                      <a:pt x="80" y="63"/>
                    </a:lnTo>
                    <a:lnTo>
                      <a:pt x="106" y="57"/>
                    </a:lnTo>
                    <a:lnTo>
                      <a:pt x="103" y="33"/>
                    </a:lnTo>
                    <a:lnTo>
                      <a:pt x="68" y="44"/>
                    </a:lnTo>
                    <a:lnTo>
                      <a:pt x="59" y="14"/>
                    </a:lnTo>
                    <a:lnTo>
                      <a:pt x="38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9" name="Freeform 375"/>
              <p:cNvSpPr>
                <a:spLocks/>
              </p:cNvSpPr>
              <p:nvPr/>
            </p:nvSpPr>
            <p:spPr bwMode="auto">
              <a:xfrm>
                <a:off x="4147" y="2111"/>
                <a:ext cx="42" cy="39"/>
              </a:xfrm>
              <a:custGeom>
                <a:avLst/>
                <a:gdLst>
                  <a:gd name="T0" fmla="*/ 1 w 84"/>
                  <a:gd name="T1" fmla="*/ 1 h 77"/>
                  <a:gd name="T2" fmla="*/ 0 w 84"/>
                  <a:gd name="T3" fmla="*/ 11 h 77"/>
                  <a:gd name="T4" fmla="*/ 5 w 84"/>
                  <a:gd name="T5" fmla="*/ 9 h 77"/>
                  <a:gd name="T6" fmla="*/ 7 w 84"/>
                  <a:gd name="T7" fmla="*/ 20 h 77"/>
                  <a:gd name="T8" fmla="*/ 12 w 84"/>
                  <a:gd name="T9" fmla="*/ 18 h 77"/>
                  <a:gd name="T10" fmla="*/ 10 w 84"/>
                  <a:gd name="T11" fmla="*/ 13 h 77"/>
                  <a:gd name="T12" fmla="*/ 21 w 84"/>
                  <a:gd name="T13" fmla="*/ 12 h 77"/>
                  <a:gd name="T14" fmla="*/ 19 w 84"/>
                  <a:gd name="T15" fmla="*/ 0 h 77"/>
                  <a:gd name="T16" fmla="*/ 10 w 84"/>
                  <a:gd name="T17" fmla="*/ 9 h 77"/>
                  <a:gd name="T18" fmla="*/ 6 w 84"/>
                  <a:gd name="T19" fmla="*/ 0 h 77"/>
                  <a:gd name="T20" fmla="*/ 1 w 84"/>
                  <a:gd name="T21" fmla="*/ 1 h 77"/>
                  <a:gd name="T22" fmla="*/ 1 w 84"/>
                  <a:gd name="T23" fmla="*/ 1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77"/>
                  <a:gd name="T38" fmla="*/ 84 w 84"/>
                  <a:gd name="T39" fmla="*/ 77 h 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77">
                    <a:moveTo>
                      <a:pt x="7" y="1"/>
                    </a:moveTo>
                    <a:lnTo>
                      <a:pt x="0" y="43"/>
                    </a:lnTo>
                    <a:lnTo>
                      <a:pt x="19" y="36"/>
                    </a:lnTo>
                    <a:lnTo>
                      <a:pt x="30" y="77"/>
                    </a:lnTo>
                    <a:lnTo>
                      <a:pt x="51" y="72"/>
                    </a:lnTo>
                    <a:lnTo>
                      <a:pt x="38" y="51"/>
                    </a:lnTo>
                    <a:lnTo>
                      <a:pt x="84" y="45"/>
                    </a:lnTo>
                    <a:lnTo>
                      <a:pt x="74" y="0"/>
                    </a:lnTo>
                    <a:lnTo>
                      <a:pt x="40" y="36"/>
                    </a:lnTo>
                    <a:lnTo>
                      <a:pt x="2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0" name="Freeform 376"/>
              <p:cNvSpPr>
                <a:spLocks/>
              </p:cNvSpPr>
              <p:nvPr/>
            </p:nvSpPr>
            <p:spPr bwMode="auto">
              <a:xfrm>
                <a:off x="4166" y="2153"/>
                <a:ext cx="38" cy="17"/>
              </a:xfrm>
              <a:custGeom>
                <a:avLst/>
                <a:gdLst>
                  <a:gd name="T0" fmla="*/ 0 w 76"/>
                  <a:gd name="T1" fmla="*/ 1 h 34"/>
                  <a:gd name="T2" fmla="*/ 6 w 76"/>
                  <a:gd name="T3" fmla="*/ 0 h 34"/>
                  <a:gd name="T4" fmla="*/ 19 w 76"/>
                  <a:gd name="T5" fmla="*/ 7 h 34"/>
                  <a:gd name="T6" fmla="*/ 12 w 76"/>
                  <a:gd name="T7" fmla="*/ 9 h 34"/>
                  <a:gd name="T8" fmla="*/ 1 w 76"/>
                  <a:gd name="T9" fmla="*/ 7 h 34"/>
                  <a:gd name="T10" fmla="*/ 0 w 76"/>
                  <a:gd name="T11" fmla="*/ 1 h 34"/>
                  <a:gd name="T12" fmla="*/ 0 w 76"/>
                  <a:gd name="T13" fmla="*/ 1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4"/>
                  <a:gd name="T23" fmla="*/ 76 w 76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4">
                    <a:moveTo>
                      <a:pt x="0" y="6"/>
                    </a:moveTo>
                    <a:lnTo>
                      <a:pt x="25" y="0"/>
                    </a:lnTo>
                    <a:lnTo>
                      <a:pt x="76" y="29"/>
                    </a:lnTo>
                    <a:lnTo>
                      <a:pt x="51" y="34"/>
                    </a:lnTo>
                    <a:lnTo>
                      <a:pt x="6" y="2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1" name="Freeform 377"/>
              <p:cNvSpPr>
                <a:spLocks/>
              </p:cNvSpPr>
              <p:nvPr/>
            </p:nvSpPr>
            <p:spPr bwMode="auto">
              <a:xfrm>
                <a:off x="4192" y="2107"/>
                <a:ext cx="31" cy="51"/>
              </a:xfrm>
              <a:custGeom>
                <a:avLst/>
                <a:gdLst>
                  <a:gd name="T0" fmla="*/ 13 w 63"/>
                  <a:gd name="T1" fmla="*/ 0 h 103"/>
                  <a:gd name="T2" fmla="*/ 5 w 63"/>
                  <a:gd name="T3" fmla="*/ 11 h 103"/>
                  <a:gd name="T4" fmla="*/ 0 w 63"/>
                  <a:gd name="T5" fmla="*/ 7 h 103"/>
                  <a:gd name="T6" fmla="*/ 0 w 63"/>
                  <a:gd name="T7" fmla="*/ 13 h 103"/>
                  <a:gd name="T8" fmla="*/ 7 w 63"/>
                  <a:gd name="T9" fmla="*/ 14 h 103"/>
                  <a:gd name="T10" fmla="*/ 6 w 63"/>
                  <a:gd name="T11" fmla="*/ 25 h 103"/>
                  <a:gd name="T12" fmla="*/ 12 w 63"/>
                  <a:gd name="T13" fmla="*/ 21 h 103"/>
                  <a:gd name="T14" fmla="*/ 15 w 63"/>
                  <a:gd name="T15" fmla="*/ 24 h 103"/>
                  <a:gd name="T16" fmla="*/ 14 w 63"/>
                  <a:gd name="T17" fmla="*/ 1 h 103"/>
                  <a:gd name="T18" fmla="*/ 13 w 63"/>
                  <a:gd name="T19" fmla="*/ 0 h 103"/>
                  <a:gd name="T20" fmla="*/ 13 w 63"/>
                  <a:gd name="T21" fmla="*/ 0 h 1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3"/>
                  <a:gd name="T35" fmla="*/ 63 w 63"/>
                  <a:gd name="T36" fmla="*/ 103 h 1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3">
                    <a:moveTo>
                      <a:pt x="52" y="0"/>
                    </a:moveTo>
                    <a:lnTo>
                      <a:pt x="23" y="47"/>
                    </a:lnTo>
                    <a:lnTo>
                      <a:pt x="0" y="30"/>
                    </a:lnTo>
                    <a:lnTo>
                      <a:pt x="0" y="55"/>
                    </a:lnTo>
                    <a:lnTo>
                      <a:pt x="31" y="57"/>
                    </a:lnTo>
                    <a:lnTo>
                      <a:pt x="27" y="103"/>
                    </a:lnTo>
                    <a:lnTo>
                      <a:pt x="48" y="87"/>
                    </a:lnTo>
                    <a:lnTo>
                      <a:pt x="63" y="99"/>
                    </a:lnTo>
                    <a:lnTo>
                      <a:pt x="57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2" name="Freeform 378"/>
              <p:cNvSpPr>
                <a:spLocks/>
              </p:cNvSpPr>
              <p:nvPr/>
            </p:nvSpPr>
            <p:spPr bwMode="auto">
              <a:xfrm>
                <a:off x="4175" y="2086"/>
                <a:ext cx="44" cy="19"/>
              </a:xfrm>
              <a:custGeom>
                <a:avLst/>
                <a:gdLst>
                  <a:gd name="T0" fmla="*/ 0 w 89"/>
                  <a:gd name="T1" fmla="*/ 1 h 38"/>
                  <a:gd name="T2" fmla="*/ 0 w 89"/>
                  <a:gd name="T3" fmla="*/ 3 h 38"/>
                  <a:gd name="T4" fmla="*/ 3 w 89"/>
                  <a:gd name="T5" fmla="*/ 3 h 38"/>
                  <a:gd name="T6" fmla="*/ 2 w 89"/>
                  <a:gd name="T7" fmla="*/ 10 h 38"/>
                  <a:gd name="T8" fmla="*/ 22 w 89"/>
                  <a:gd name="T9" fmla="*/ 3 h 38"/>
                  <a:gd name="T10" fmla="*/ 22 w 89"/>
                  <a:gd name="T11" fmla="*/ 0 h 38"/>
                  <a:gd name="T12" fmla="*/ 10 w 89"/>
                  <a:gd name="T13" fmla="*/ 3 h 38"/>
                  <a:gd name="T14" fmla="*/ 0 w 89"/>
                  <a:gd name="T15" fmla="*/ 1 h 38"/>
                  <a:gd name="T16" fmla="*/ 0 w 89"/>
                  <a:gd name="T17" fmla="*/ 1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8"/>
                  <a:gd name="T29" fmla="*/ 89 w 89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8">
                    <a:moveTo>
                      <a:pt x="0" y="4"/>
                    </a:moveTo>
                    <a:lnTo>
                      <a:pt x="0" y="12"/>
                    </a:lnTo>
                    <a:lnTo>
                      <a:pt x="15" y="12"/>
                    </a:lnTo>
                    <a:lnTo>
                      <a:pt x="11" y="38"/>
                    </a:lnTo>
                    <a:lnTo>
                      <a:pt x="89" y="15"/>
                    </a:lnTo>
                    <a:lnTo>
                      <a:pt x="89" y="0"/>
                    </a:lnTo>
                    <a:lnTo>
                      <a:pt x="42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3" name="Freeform 379"/>
              <p:cNvSpPr>
                <a:spLocks/>
              </p:cNvSpPr>
              <p:nvPr/>
            </p:nvSpPr>
            <p:spPr bwMode="auto">
              <a:xfrm>
                <a:off x="4207" y="2157"/>
                <a:ext cx="14" cy="16"/>
              </a:xfrm>
              <a:custGeom>
                <a:avLst/>
                <a:gdLst>
                  <a:gd name="T0" fmla="*/ 4 w 28"/>
                  <a:gd name="T1" fmla="*/ 0 h 32"/>
                  <a:gd name="T2" fmla="*/ 0 w 28"/>
                  <a:gd name="T3" fmla="*/ 2 h 32"/>
                  <a:gd name="T4" fmla="*/ 0 w 28"/>
                  <a:gd name="T5" fmla="*/ 8 h 32"/>
                  <a:gd name="T6" fmla="*/ 7 w 28"/>
                  <a:gd name="T7" fmla="*/ 7 h 32"/>
                  <a:gd name="T8" fmla="*/ 7 w 28"/>
                  <a:gd name="T9" fmla="*/ 1 h 32"/>
                  <a:gd name="T10" fmla="*/ 4 w 28"/>
                  <a:gd name="T11" fmla="*/ 0 h 32"/>
                  <a:gd name="T12" fmla="*/ 4 w 2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"/>
                  <a:gd name="T22" fmla="*/ 0 h 32"/>
                  <a:gd name="T23" fmla="*/ 28 w 2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" h="32">
                    <a:moveTo>
                      <a:pt x="15" y="0"/>
                    </a:moveTo>
                    <a:lnTo>
                      <a:pt x="0" y="11"/>
                    </a:lnTo>
                    <a:lnTo>
                      <a:pt x="0" y="32"/>
                    </a:lnTo>
                    <a:lnTo>
                      <a:pt x="28" y="30"/>
                    </a:lnTo>
                    <a:lnTo>
                      <a:pt x="28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4" name="Freeform 380"/>
              <p:cNvSpPr>
                <a:spLocks/>
              </p:cNvSpPr>
              <p:nvPr/>
            </p:nvSpPr>
            <p:spPr bwMode="auto">
              <a:xfrm>
                <a:off x="4627" y="2187"/>
                <a:ext cx="32" cy="37"/>
              </a:xfrm>
              <a:custGeom>
                <a:avLst/>
                <a:gdLst>
                  <a:gd name="T0" fmla="*/ 9 w 64"/>
                  <a:gd name="T1" fmla="*/ 0 h 74"/>
                  <a:gd name="T2" fmla="*/ 5 w 64"/>
                  <a:gd name="T3" fmla="*/ 3 h 74"/>
                  <a:gd name="T4" fmla="*/ 1 w 64"/>
                  <a:gd name="T5" fmla="*/ 9 h 74"/>
                  <a:gd name="T6" fmla="*/ 0 w 64"/>
                  <a:gd name="T7" fmla="*/ 13 h 74"/>
                  <a:gd name="T8" fmla="*/ 2 w 64"/>
                  <a:gd name="T9" fmla="*/ 18 h 74"/>
                  <a:gd name="T10" fmla="*/ 6 w 64"/>
                  <a:gd name="T11" fmla="*/ 19 h 74"/>
                  <a:gd name="T12" fmla="*/ 11 w 64"/>
                  <a:gd name="T13" fmla="*/ 18 h 74"/>
                  <a:gd name="T14" fmla="*/ 15 w 64"/>
                  <a:gd name="T15" fmla="*/ 15 h 74"/>
                  <a:gd name="T16" fmla="*/ 16 w 64"/>
                  <a:gd name="T17" fmla="*/ 13 h 74"/>
                  <a:gd name="T18" fmla="*/ 12 w 64"/>
                  <a:gd name="T19" fmla="*/ 10 h 74"/>
                  <a:gd name="T20" fmla="*/ 9 w 64"/>
                  <a:gd name="T21" fmla="*/ 8 h 74"/>
                  <a:gd name="T22" fmla="*/ 8 w 64"/>
                  <a:gd name="T23" fmla="*/ 3 h 74"/>
                  <a:gd name="T24" fmla="*/ 9 w 64"/>
                  <a:gd name="T25" fmla="*/ 0 h 74"/>
                  <a:gd name="T26" fmla="*/ 9 w 64"/>
                  <a:gd name="T27" fmla="*/ 0 h 7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4"/>
                  <a:gd name="T43" fmla="*/ 0 h 74"/>
                  <a:gd name="T44" fmla="*/ 64 w 64"/>
                  <a:gd name="T45" fmla="*/ 74 h 7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4" h="74">
                    <a:moveTo>
                      <a:pt x="36" y="0"/>
                    </a:moveTo>
                    <a:lnTo>
                      <a:pt x="21" y="13"/>
                    </a:lnTo>
                    <a:lnTo>
                      <a:pt x="4" y="34"/>
                    </a:lnTo>
                    <a:lnTo>
                      <a:pt x="0" y="55"/>
                    </a:lnTo>
                    <a:lnTo>
                      <a:pt x="11" y="70"/>
                    </a:lnTo>
                    <a:lnTo>
                      <a:pt x="26" y="74"/>
                    </a:lnTo>
                    <a:lnTo>
                      <a:pt x="47" y="70"/>
                    </a:lnTo>
                    <a:lnTo>
                      <a:pt x="61" y="60"/>
                    </a:lnTo>
                    <a:lnTo>
                      <a:pt x="64" y="55"/>
                    </a:lnTo>
                    <a:lnTo>
                      <a:pt x="51" y="43"/>
                    </a:lnTo>
                    <a:lnTo>
                      <a:pt x="36" y="32"/>
                    </a:lnTo>
                    <a:lnTo>
                      <a:pt x="34" y="1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5" name="Freeform 381"/>
              <p:cNvSpPr>
                <a:spLocks/>
              </p:cNvSpPr>
              <p:nvPr/>
            </p:nvSpPr>
            <p:spPr bwMode="auto">
              <a:xfrm>
                <a:off x="4767" y="2087"/>
                <a:ext cx="29" cy="56"/>
              </a:xfrm>
              <a:custGeom>
                <a:avLst/>
                <a:gdLst>
                  <a:gd name="T0" fmla="*/ 1 w 59"/>
                  <a:gd name="T1" fmla="*/ 3 h 112"/>
                  <a:gd name="T2" fmla="*/ 6 w 59"/>
                  <a:gd name="T3" fmla="*/ 0 h 112"/>
                  <a:gd name="T4" fmla="*/ 11 w 59"/>
                  <a:gd name="T5" fmla="*/ 2 h 112"/>
                  <a:gd name="T6" fmla="*/ 14 w 59"/>
                  <a:gd name="T7" fmla="*/ 7 h 112"/>
                  <a:gd name="T8" fmla="*/ 14 w 59"/>
                  <a:gd name="T9" fmla="*/ 14 h 112"/>
                  <a:gd name="T10" fmla="*/ 10 w 59"/>
                  <a:gd name="T11" fmla="*/ 22 h 112"/>
                  <a:gd name="T12" fmla="*/ 5 w 59"/>
                  <a:gd name="T13" fmla="*/ 26 h 112"/>
                  <a:gd name="T14" fmla="*/ 0 w 59"/>
                  <a:gd name="T15" fmla="*/ 28 h 112"/>
                  <a:gd name="T16" fmla="*/ 5 w 59"/>
                  <a:gd name="T17" fmla="*/ 23 h 112"/>
                  <a:gd name="T18" fmla="*/ 9 w 59"/>
                  <a:gd name="T19" fmla="*/ 15 h 112"/>
                  <a:gd name="T20" fmla="*/ 8 w 59"/>
                  <a:gd name="T21" fmla="*/ 9 h 112"/>
                  <a:gd name="T22" fmla="*/ 6 w 59"/>
                  <a:gd name="T23" fmla="*/ 6 h 112"/>
                  <a:gd name="T24" fmla="*/ 3 w 59"/>
                  <a:gd name="T25" fmla="*/ 5 h 112"/>
                  <a:gd name="T26" fmla="*/ 1 w 59"/>
                  <a:gd name="T27" fmla="*/ 3 h 112"/>
                  <a:gd name="T28" fmla="*/ 1 w 59"/>
                  <a:gd name="T29" fmla="*/ 3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"/>
                  <a:gd name="T46" fmla="*/ 0 h 112"/>
                  <a:gd name="T47" fmla="*/ 59 w 59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" h="112">
                    <a:moveTo>
                      <a:pt x="6" y="11"/>
                    </a:moveTo>
                    <a:lnTo>
                      <a:pt x="27" y="0"/>
                    </a:lnTo>
                    <a:lnTo>
                      <a:pt x="46" y="6"/>
                    </a:lnTo>
                    <a:lnTo>
                      <a:pt x="57" y="25"/>
                    </a:lnTo>
                    <a:lnTo>
                      <a:pt x="59" y="55"/>
                    </a:lnTo>
                    <a:lnTo>
                      <a:pt x="40" y="86"/>
                    </a:lnTo>
                    <a:lnTo>
                      <a:pt x="23" y="101"/>
                    </a:lnTo>
                    <a:lnTo>
                      <a:pt x="0" y="112"/>
                    </a:lnTo>
                    <a:lnTo>
                      <a:pt x="23" y="89"/>
                    </a:lnTo>
                    <a:lnTo>
                      <a:pt x="36" y="63"/>
                    </a:lnTo>
                    <a:lnTo>
                      <a:pt x="34" y="34"/>
                    </a:lnTo>
                    <a:lnTo>
                      <a:pt x="25" y="21"/>
                    </a:lnTo>
                    <a:lnTo>
                      <a:pt x="12" y="1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6" name="Freeform 382"/>
              <p:cNvSpPr>
                <a:spLocks/>
              </p:cNvSpPr>
              <p:nvPr/>
            </p:nvSpPr>
            <p:spPr bwMode="auto">
              <a:xfrm>
                <a:off x="4633" y="2196"/>
                <a:ext cx="21" cy="23"/>
              </a:xfrm>
              <a:custGeom>
                <a:avLst/>
                <a:gdLst>
                  <a:gd name="T0" fmla="*/ 3 w 44"/>
                  <a:gd name="T1" fmla="*/ 0 h 45"/>
                  <a:gd name="T2" fmla="*/ 0 w 44"/>
                  <a:gd name="T3" fmla="*/ 5 h 45"/>
                  <a:gd name="T4" fmla="*/ 0 w 44"/>
                  <a:gd name="T5" fmla="*/ 9 h 45"/>
                  <a:gd name="T6" fmla="*/ 4 w 44"/>
                  <a:gd name="T7" fmla="*/ 12 h 45"/>
                  <a:gd name="T8" fmla="*/ 8 w 44"/>
                  <a:gd name="T9" fmla="*/ 12 h 45"/>
                  <a:gd name="T10" fmla="*/ 10 w 44"/>
                  <a:gd name="T11" fmla="*/ 9 h 45"/>
                  <a:gd name="T12" fmla="*/ 5 w 44"/>
                  <a:gd name="T13" fmla="*/ 8 h 45"/>
                  <a:gd name="T14" fmla="*/ 3 w 44"/>
                  <a:gd name="T15" fmla="*/ 5 h 45"/>
                  <a:gd name="T16" fmla="*/ 3 w 44"/>
                  <a:gd name="T17" fmla="*/ 0 h 45"/>
                  <a:gd name="T18" fmla="*/ 3 w 4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5"/>
                  <a:gd name="T32" fmla="*/ 44 w 44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5">
                    <a:moveTo>
                      <a:pt x="12" y="0"/>
                    </a:moveTo>
                    <a:lnTo>
                      <a:pt x="0" y="19"/>
                    </a:lnTo>
                    <a:lnTo>
                      <a:pt x="0" y="36"/>
                    </a:lnTo>
                    <a:lnTo>
                      <a:pt x="17" y="45"/>
                    </a:lnTo>
                    <a:lnTo>
                      <a:pt x="36" y="45"/>
                    </a:lnTo>
                    <a:lnTo>
                      <a:pt x="44" y="36"/>
                    </a:lnTo>
                    <a:lnTo>
                      <a:pt x="23" y="32"/>
                    </a:lnTo>
                    <a:lnTo>
                      <a:pt x="13" y="1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7" name="Freeform 383"/>
              <p:cNvSpPr>
                <a:spLocks/>
              </p:cNvSpPr>
              <p:nvPr/>
            </p:nvSpPr>
            <p:spPr bwMode="auto">
              <a:xfrm>
                <a:off x="4655" y="2134"/>
                <a:ext cx="34" cy="31"/>
              </a:xfrm>
              <a:custGeom>
                <a:avLst/>
                <a:gdLst>
                  <a:gd name="T0" fmla="*/ 18 w 66"/>
                  <a:gd name="T1" fmla="*/ 0 h 63"/>
                  <a:gd name="T2" fmla="*/ 8 w 66"/>
                  <a:gd name="T3" fmla="*/ 3 h 63"/>
                  <a:gd name="T4" fmla="*/ 3 w 66"/>
                  <a:gd name="T5" fmla="*/ 7 h 63"/>
                  <a:gd name="T6" fmla="*/ 0 w 66"/>
                  <a:gd name="T7" fmla="*/ 11 h 63"/>
                  <a:gd name="T8" fmla="*/ 0 w 66"/>
                  <a:gd name="T9" fmla="*/ 15 h 63"/>
                  <a:gd name="T10" fmla="*/ 5 w 66"/>
                  <a:gd name="T11" fmla="*/ 13 h 63"/>
                  <a:gd name="T12" fmla="*/ 6 w 66"/>
                  <a:gd name="T13" fmla="*/ 10 h 63"/>
                  <a:gd name="T14" fmla="*/ 10 w 66"/>
                  <a:gd name="T15" fmla="*/ 6 h 63"/>
                  <a:gd name="T16" fmla="*/ 14 w 66"/>
                  <a:gd name="T17" fmla="*/ 3 h 63"/>
                  <a:gd name="T18" fmla="*/ 18 w 66"/>
                  <a:gd name="T19" fmla="*/ 0 h 63"/>
                  <a:gd name="T20" fmla="*/ 18 w 66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63"/>
                  <a:gd name="T35" fmla="*/ 66 w 66"/>
                  <a:gd name="T36" fmla="*/ 63 h 6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63">
                    <a:moveTo>
                      <a:pt x="66" y="0"/>
                    </a:moveTo>
                    <a:lnTo>
                      <a:pt x="32" y="13"/>
                    </a:lnTo>
                    <a:lnTo>
                      <a:pt x="11" y="29"/>
                    </a:lnTo>
                    <a:lnTo>
                      <a:pt x="0" y="46"/>
                    </a:lnTo>
                    <a:lnTo>
                      <a:pt x="0" y="63"/>
                    </a:lnTo>
                    <a:lnTo>
                      <a:pt x="19" y="53"/>
                    </a:lnTo>
                    <a:lnTo>
                      <a:pt x="21" y="40"/>
                    </a:lnTo>
                    <a:lnTo>
                      <a:pt x="38" y="25"/>
                    </a:lnTo>
                    <a:lnTo>
                      <a:pt x="55" y="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8" name="Freeform 384"/>
              <p:cNvSpPr>
                <a:spLocks/>
              </p:cNvSpPr>
              <p:nvPr/>
            </p:nvSpPr>
            <p:spPr bwMode="auto">
              <a:xfrm>
                <a:off x="4704" y="2131"/>
                <a:ext cx="20" cy="30"/>
              </a:xfrm>
              <a:custGeom>
                <a:avLst/>
                <a:gdLst>
                  <a:gd name="T0" fmla="*/ 9 w 40"/>
                  <a:gd name="T1" fmla="*/ 0 h 61"/>
                  <a:gd name="T2" fmla="*/ 10 w 40"/>
                  <a:gd name="T3" fmla="*/ 5 h 61"/>
                  <a:gd name="T4" fmla="*/ 8 w 40"/>
                  <a:gd name="T5" fmla="*/ 10 h 61"/>
                  <a:gd name="T6" fmla="*/ 5 w 40"/>
                  <a:gd name="T7" fmla="*/ 14 h 61"/>
                  <a:gd name="T8" fmla="*/ 1 w 40"/>
                  <a:gd name="T9" fmla="*/ 15 h 61"/>
                  <a:gd name="T10" fmla="*/ 0 w 40"/>
                  <a:gd name="T11" fmla="*/ 12 h 61"/>
                  <a:gd name="T12" fmla="*/ 3 w 40"/>
                  <a:gd name="T13" fmla="*/ 9 h 61"/>
                  <a:gd name="T14" fmla="*/ 6 w 40"/>
                  <a:gd name="T15" fmla="*/ 6 h 61"/>
                  <a:gd name="T16" fmla="*/ 9 w 40"/>
                  <a:gd name="T17" fmla="*/ 0 h 61"/>
                  <a:gd name="T18" fmla="*/ 9 w 40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"/>
                  <a:gd name="T31" fmla="*/ 0 h 61"/>
                  <a:gd name="T32" fmla="*/ 40 w 40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" h="61">
                    <a:moveTo>
                      <a:pt x="34" y="0"/>
                    </a:moveTo>
                    <a:lnTo>
                      <a:pt x="40" y="21"/>
                    </a:lnTo>
                    <a:lnTo>
                      <a:pt x="32" y="40"/>
                    </a:lnTo>
                    <a:lnTo>
                      <a:pt x="17" y="59"/>
                    </a:lnTo>
                    <a:lnTo>
                      <a:pt x="4" y="61"/>
                    </a:lnTo>
                    <a:lnTo>
                      <a:pt x="0" y="48"/>
                    </a:lnTo>
                    <a:lnTo>
                      <a:pt x="15" y="37"/>
                    </a:lnTo>
                    <a:lnTo>
                      <a:pt x="26" y="2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9" name="Freeform 385"/>
              <p:cNvSpPr>
                <a:spLocks/>
              </p:cNvSpPr>
              <p:nvPr/>
            </p:nvSpPr>
            <p:spPr bwMode="auto">
              <a:xfrm>
                <a:off x="4498" y="2003"/>
                <a:ext cx="22" cy="29"/>
              </a:xfrm>
              <a:custGeom>
                <a:avLst/>
                <a:gdLst>
                  <a:gd name="T0" fmla="*/ 0 w 46"/>
                  <a:gd name="T1" fmla="*/ 0 h 57"/>
                  <a:gd name="T2" fmla="*/ 3 w 46"/>
                  <a:gd name="T3" fmla="*/ 15 h 57"/>
                  <a:gd name="T4" fmla="*/ 11 w 46"/>
                  <a:gd name="T5" fmla="*/ 12 h 57"/>
                  <a:gd name="T6" fmla="*/ 0 w 46"/>
                  <a:gd name="T7" fmla="*/ 0 h 57"/>
                  <a:gd name="T8" fmla="*/ 0 w 4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57"/>
                  <a:gd name="T17" fmla="*/ 46 w 4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57">
                    <a:moveTo>
                      <a:pt x="0" y="0"/>
                    </a:moveTo>
                    <a:lnTo>
                      <a:pt x="14" y="57"/>
                    </a:lnTo>
                    <a:lnTo>
                      <a:pt x="4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0" name="Freeform 386"/>
              <p:cNvSpPr>
                <a:spLocks/>
              </p:cNvSpPr>
              <p:nvPr/>
            </p:nvSpPr>
            <p:spPr bwMode="auto">
              <a:xfrm>
                <a:off x="4553" y="2005"/>
                <a:ext cx="31" cy="21"/>
              </a:xfrm>
              <a:custGeom>
                <a:avLst/>
                <a:gdLst>
                  <a:gd name="T0" fmla="*/ 11 w 62"/>
                  <a:gd name="T1" fmla="*/ 0 h 41"/>
                  <a:gd name="T2" fmla="*/ 0 w 62"/>
                  <a:gd name="T3" fmla="*/ 11 h 41"/>
                  <a:gd name="T4" fmla="*/ 16 w 62"/>
                  <a:gd name="T5" fmla="*/ 9 h 41"/>
                  <a:gd name="T6" fmla="*/ 11 w 62"/>
                  <a:gd name="T7" fmla="*/ 0 h 41"/>
                  <a:gd name="T8" fmla="*/ 11 w 62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1"/>
                  <a:gd name="T17" fmla="*/ 62 w 6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1">
                    <a:moveTo>
                      <a:pt x="43" y="0"/>
                    </a:moveTo>
                    <a:lnTo>
                      <a:pt x="0" y="41"/>
                    </a:lnTo>
                    <a:lnTo>
                      <a:pt x="62" y="3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1" name="Freeform 387"/>
              <p:cNvSpPr>
                <a:spLocks/>
              </p:cNvSpPr>
              <p:nvPr/>
            </p:nvSpPr>
            <p:spPr bwMode="auto">
              <a:xfrm>
                <a:off x="4542" y="2039"/>
                <a:ext cx="15" cy="33"/>
              </a:xfrm>
              <a:custGeom>
                <a:avLst/>
                <a:gdLst>
                  <a:gd name="T0" fmla="*/ 1 w 28"/>
                  <a:gd name="T1" fmla="*/ 0 h 67"/>
                  <a:gd name="T2" fmla="*/ 0 w 28"/>
                  <a:gd name="T3" fmla="*/ 16 h 67"/>
                  <a:gd name="T4" fmla="*/ 8 w 28"/>
                  <a:gd name="T5" fmla="*/ 12 h 67"/>
                  <a:gd name="T6" fmla="*/ 1 w 28"/>
                  <a:gd name="T7" fmla="*/ 0 h 67"/>
                  <a:gd name="T8" fmla="*/ 1 w 28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7"/>
                  <a:gd name="T17" fmla="*/ 28 w 2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7">
                    <a:moveTo>
                      <a:pt x="2" y="0"/>
                    </a:moveTo>
                    <a:lnTo>
                      <a:pt x="0" y="67"/>
                    </a:lnTo>
                    <a:lnTo>
                      <a:pt x="28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2" name="Freeform 388"/>
              <p:cNvSpPr>
                <a:spLocks/>
              </p:cNvSpPr>
              <p:nvPr/>
            </p:nvSpPr>
            <p:spPr bwMode="auto">
              <a:xfrm>
                <a:off x="4580" y="2020"/>
                <a:ext cx="18" cy="28"/>
              </a:xfrm>
              <a:custGeom>
                <a:avLst/>
                <a:gdLst>
                  <a:gd name="T0" fmla="*/ 9 w 36"/>
                  <a:gd name="T1" fmla="*/ 0 h 57"/>
                  <a:gd name="T2" fmla="*/ 0 w 36"/>
                  <a:gd name="T3" fmla="*/ 10 h 57"/>
                  <a:gd name="T4" fmla="*/ 5 w 36"/>
                  <a:gd name="T5" fmla="*/ 14 h 57"/>
                  <a:gd name="T6" fmla="*/ 9 w 36"/>
                  <a:gd name="T7" fmla="*/ 0 h 57"/>
                  <a:gd name="T8" fmla="*/ 9 w 3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57"/>
                  <a:gd name="T17" fmla="*/ 36 w 3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57">
                    <a:moveTo>
                      <a:pt x="36" y="0"/>
                    </a:moveTo>
                    <a:lnTo>
                      <a:pt x="0" y="42"/>
                    </a:lnTo>
                    <a:lnTo>
                      <a:pt x="22" y="5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3" name="Freeform 389"/>
              <p:cNvSpPr>
                <a:spLocks/>
              </p:cNvSpPr>
              <p:nvPr/>
            </p:nvSpPr>
            <p:spPr bwMode="auto">
              <a:xfrm>
                <a:off x="4516" y="2080"/>
                <a:ext cx="15" cy="17"/>
              </a:xfrm>
              <a:custGeom>
                <a:avLst/>
                <a:gdLst>
                  <a:gd name="T0" fmla="*/ 0 w 31"/>
                  <a:gd name="T1" fmla="*/ 1 h 32"/>
                  <a:gd name="T2" fmla="*/ 4 w 31"/>
                  <a:gd name="T3" fmla="*/ 9 h 32"/>
                  <a:gd name="T4" fmla="*/ 7 w 31"/>
                  <a:gd name="T5" fmla="*/ 0 h 32"/>
                  <a:gd name="T6" fmla="*/ 0 w 31"/>
                  <a:gd name="T7" fmla="*/ 1 h 32"/>
                  <a:gd name="T8" fmla="*/ 0 w 31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2"/>
                  <a:gd name="T17" fmla="*/ 31 w 3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2">
                    <a:moveTo>
                      <a:pt x="0" y="2"/>
                    </a:moveTo>
                    <a:lnTo>
                      <a:pt x="16" y="32"/>
                    </a:lnTo>
                    <a:lnTo>
                      <a:pt x="3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4" name="Freeform 390"/>
              <p:cNvSpPr>
                <a:spLocks/>
              </p:cNvSpPr>
              <p:nvPr/>
            </p:nvSpPr>
            <p:spPr bwMode="auto">
              <a:xfrm>
                <a:off x="4450" y="2137"/>
                <a:ext cx="22" cy="23"/>
              </a:xfrm>
              <a:custGeom>
                <a:avLst/>
                <a:gdLst>
                  <a:gd name="T0" fmla="*/ 1 w 44"/>
                  <a:gd name="T1" fmla="*/ 0 h 45"/>
                  <a:gd name="T2" fmla="*/ 0 w 44"/>
                  <a:gd name="T3" fmla="*/ 7 h 45"/>
                  <a:gd name="T4" fmla="*/ 11 w 44"/>
                  <a:gd name="T5" fmla="*/ 12 h 45"/>
                  <a:gd name="T6" fmla="*/ 1 w 44"/>
                  <a:gd name="T7" fmla="*/ 0 h 45"/>
                  <a:gd name="T8" fmla="*/ 1 w 44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5"/>
                  <a:gd name="T17" fmla="*/ 44 w 44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5">
                    <a:moveTo>
                      <a:pt x="2" y="0"/>
                    </a:moveTo>
                    <a:lnTo>
                      <a:pt x="0" y="28"/>
                    </a:lnTo>
                    <a:lnTo>
                      <a:pt x="44" y="4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5" name="Freeform 391"/>
              <p:cNvSpPr>
                <a:spLocks/>
              </p:cNvSpPr>
              <p:nvPr/>
            </p:nvSpPr>
            <p:spPr bwMode="auto">
              <a:xfrm>
                <a:off x="4470" y="2123"/>
                <a:ext cx="27" cy="17"/>
              </a:xfrm>
              <a:custGeom>
                <a:avLst/>
                <a:gdLst>
                  <a:gd name="T0" fmla="*/ 10 w 53"/>
                  <a:gd name="T1" fmla="*/ 0 h 34"/>
                  <a:gd name="T2" fmla="*/ 0 w 53"/>
                  <a:gd name="T3" fmla="*/ 9 h 34"/>
                  <a:gd name="T4" fmla="*/ 14 w 53"/>
                  <a:gd name="T5" fmla="*/ 5 h 34"/>
                  <a:gd name="T6" fmla="*/ 10 w 53"/>
                  <a:gd name="T7" fmla="*/ 0 h 34"/>
                  <a:gd name="T8" fmla="*/ 10 w 5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4"/>
                  <a:gd name="T17" fmla="*/ 53 w 5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4">
                    <a:moveTo>
                      <a:pt x="38" y="0"/>
                    </a:moveTo>
                    <a:lnTo>
                      <a:pt x="0" y="34"/>
                    </a:lnTo>
                    <a:lnTo>
                      <a:pt x="53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6" name="Freeform 392"/>
              <p:cNvSpPr>
                <a:spLocks/>
              </p:cNvSpPr>
              <p:nvPr/>
            </p:nvSpPr>
            <p:spPr bwMode="auto">
              <a:xfrm>
                <a:off x="4485" y="2159"/>
                <a:ext cx="14" cy="32"/>
              </a:xfrm>
              <a:custGeom>
                <a:avLst/>
                <a:gdLst>
                  <a:gd name="T0" fmla="*/ 3 w 26"/>
                  <a:gd name="T1" fmla="*/ 0 h 63"/>
                  <a:gd name="T2" fmla="*/ 0 w 26"/>
                  <a:gd name="T3" fmla="*/ 16 h 63"/>
                  <a:gd name="T4" fmla="*/ 8 w 26"/>
                  <a:gd name="T5" fmla="*/ 16 h 63"/>
                  <a:gd name="T6" fmla="*/ 3 w 26"/>
                  <a:gd name="T7" fmla="*/ 0 h 63"/>
                  <a:gd name="T8" fmla="*/ 3 w 26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63"/>
                  <a:gd name="T17" fmla="*/ 26 w 26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63">
                    <a:moveTo>
                      <a:pt x="9" y="0"/>
                    </a:moveTo>
                    <a:lnTo>
                      <a:pt x="0" y="63"/>
                    </a:lnTo>
                    <a:lnTo>
                      <a:pt x="26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7" name="Freeform 393"/>
              <p:cNvSpPr>
                <a:spLocks/>
              </p:cNvSpPr>
              <p:nvPr/>
            </p:nvSpPr>
            <p:spPr bwMode="auto">
              <a:xfrm>
                <a:off x="4453" y="2179"/>
                <a:ext cx="15" cy="26"/>
              </a:xfrm>
              <a:custGeom>
                <a:avLst/>
                <a:gdLst>
                  <a:gd name="T0" fmla="*/ 6 w 30"/>
                  <a:gd name="T1" fmla="*/ 0 h 52"/>
                  <a:gd name="T2" fmla="*/ 0 w 30"/>
                  <a:gd name="T3" fmla="*/ 10 h 52"/>
                  <a:gd name="T4" fmla="*/ 8 w 30"/>
                  <a:gd name="T5" fmla="*/ 13 h 52"/>
                  <a:gd name="T6" fmla="*/ 6 w 30"/>
                  <a:gd name="T7" fmla="*/ 0 h 52"/>
                  <a:gd name="T8" fmla="*/ 6 w 30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52"/>
                  <a:gd name="T17" fmla="*/ 30 w 3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52">
                    <a:moveTo>
                      <a:pt x="23" y="0"/>
                    </a:moveTo>
                    <a:lnTo>
                      <a:pt x="0" y="40"/>
                    </a:lnTo>
                    <a:lnTo>
                      <a:pt x="30" y="5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8" name="Freeform 394"/>
              <p:cNvSpPr>
                <a:spLocks/>
              </p:cNvSpPr>
              <p:nvPr/>
            </p:nvSpPr>
            <p:spPr bwMode="auto">
              <a:xfrm>
                <a:off x="4568" y="2185"/>
                <a:ext cx="27" cy="16"/>
              </a:xfrm>
              <a:custGeom>
                <a:avLst/>
                <a:gdLst>
                  <a:gd name="T0" fmla="*/ 7 w 53"/>
                  <a:gd name="T1" fmla="*/ 0 h 32"/>
                  <a:gd name="T2" fmla="*/ 0 w 53"/>
                  <a:gd name="T3" fmla="*/ 8 h 32"/>
                  <a:gd name="T4" fmla="*/ 14 w 53"/>
                  <a:gd name="T5" fmla="*/ 4 h 32"/>
                  <a:gd name="T6" fmla="*/ 7 w 53"/>
                  <a:gd name="T7" fmla="*/ 0 h 32"/>
                  <a:gd name="T8" fmla="*/ 7 w 5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2"/>
                  <a:gd name="T17" fmla="*/ 53 w 5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2">
                    <a:moveTo>
                      <a:pt x="27" y="0"/>
                    </a:moveTo>
                    <a:lnTo>
                      <a:pt x="0" y="32"/>
                    </a:lnTo>
                    <a:lnTo>
                      <a:pt x="53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9" name="Freeform 395"/>
              <p:cNvSpPr>
                <a:spLocks/>
              </p:cNvSpPr>
              <p:nvPr/>
            </p:nvSpPr>
            <p:spPr bwMode="auto">
              <a:xfrm>
                <a:off x="4601" y="2153"/>
                <a:ext cx="25" cy="20"/>
              </a:xfrm>
              <a:custGeom>
                <a:avLst/>
                <a:gdLst>
                  <a:gd name="T0" fmla="*/ 13 w 50"/>
                  <a:gd name="T1" fmla="*/ 0 h 40"/>
                  <a:gd name="T2" fmla="*/ 0 w 50"/>
                  <a:gd name="T3" fmla="*/ 5 h 40"/>
                  <a:gd name="T4" fmla="*/ 6 w 50"/>
                  <a:gd name="T5" fmla="*/ 10 h 40"/>
                  <a:gd name="T6" fmla="*/ 13 w 50"/>
                  <a:gd name="T7" fmla="*/ 0 h 40"/>
                  <a:gd name="T8" fmla="*/ 13 w 5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40"/>
                  <a:gd name="T17" fmla="*/ 50 w 5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40">
                    <a:moveTo>
                      <a:pt x="50" y="0"/>
                    </a:moveTo>
                    <a:lnTo>
                      <a:pt x="0" y="19"/>
                    </a:lnTo>
                    <a:lnTo>
                      <a:pt x="27" y="4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0" name="Freeform 396"/>
              <p:cNvSpPr>
                <a:spLocks/>
              </p:cNvSpPr>
              <p:nvPr/>
            </p:nvSpPr>
            <p:spPr bwMode="auto">
              <a:xfrm>
                <a:off x="4636" y="2106"/>
                <a:ext cx="13" cy="25"/>
              </a:xfrm>
              <a:custGeom>
                <a:avLst/>
                <a:gdLst>
                  <a:gd name="T0" fmla="*/ 1 w 25"/>
                  <a:gd name="T1" fmla="*/ 0 h 49"/>
                  <a:gd name="T2" fmla="*/ 0 w 25"/>
                  <a:gd name="T3" fmla="*/ 13 h 49"/>
                  <a:gd name="T4" fmla="*/ 7 w 25"/>
                  <a:gd name="T5" fmla="*/ 8 h 49"/>
                  <a:gd name="T6" fmla="*/ 1 w 25"/>
                  <a:gd name="T7" fmla="*/ 0 h 49"/>
                  <a:gd name="T8" fmla="*/ 1 w 2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49"/>
                  <a:gd name="T17" fmla="*/ 25 w 2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49">
                    <a:moveTo>
                      <a:pt x="2" y="0"/>
                    </a:moveTo>
                    <a:lnTo>
                      <a:pt x="0" y="49"/>
                    </a:lnTo>
                    <a:lnTo>
                      <a:pt x="25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1" name="Freeform 397"/>
              <p:cNvSpPr>
                <a:spLocks/>
              </p:cNvSpPr>
              <p:nvPr/>
            </p:nvSpPr>
            <p:spPr bwMode="auto">
              <a:xfrm>
                <a:off x="4600" y="2105"/>
                <a:ext cx="12" cy="32"/>
              </a:xfrm>
              <a:custGeom>
                <a:avLst/>
                <a:gdLst>
                  <a:gd name="T0" fmla="*/ 1 w 22"/>
                  <a:gd name="T1" fmla="*/ 16 h 65"/>
                  <a:gd name="T2" fmla="*/ 7 w 22"/>
                  <a:gd name="T3" fmla="*/ 12 h 65"/>
                  <a:gd name="T4" fmla="*/ 0 w 22"/>
                  <a:gd name="T5" fmla="*/ 0 h 65"/>
                  <a:gd name="T6" fmla="*/ 1 w 22"/>
                  <a:gd name="T7" fmla="*/ 16 h 65"/>
                  <a:gd name="T8" fmla="*/ 1 w 22"/>
                  <a:gd name="T9" fmla="*/ 16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65"/>
                  <a:gd name="T17" fmla="*/ 22 w 2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65">
                    <a:moveTo>
                      <a:pt x="3" y="65"/>
                    </a:moveTo>
                    <a:lnTo>
                      <a:pt x="22" y="50"/>
                    </a:lnTo>
                    <a:lnTo>
                      <a:pt x="0" y="0"/>
                    </a:lnTo>
                    <a:lnTo>
                      <a:pt x="3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2" name="Freeform 398"/>
              <p:cNvSpPr>
                <a:spLocks/>
              </p:cNvSpPr>
              <p:nvPr/>
            </p:nvSpPr>
            <p:spPr bwMode="auto">
              <a:xfrm>
                <a:off x="4625" y="2068"/>
                <a:ext cx="12" cy="30"/>
              </a:xfrm>
              <a:custGeom>
                <a:avLst/>
                <a:gdLst>
                  <a:gd name="T0" fmla="*/ 0 w 25"/>
                  <a:gd name="T1" fmla="*/ 0 h 61"/>
                  <a:gd name="T2" fmla="*/ 2 w 25"/>
                  <a:gd name="T3" fmla="*/ 15 h 61"/>
                  <a:gd name="T4" fmla="*/ 6 w 25"/>
                  <a:gd name="T5" fmla="*/ 1 h 61"/>
                  <a:gd name="T6" fmla="*/ 0 w 25"/>
                  <a:gd name="T7" fmla="*/ 0 h 61"/>
                  <a:gd name="T8" fmla="*/ 0 w 25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61"/>
                  <a:gd name="T17" fmla="*/ 25 w 2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61">
                    <a:moveTo>
                      <a:pt x="0" y="0"/>
                    </a:moveTo>
                    <a:lnTo>
                      <a:pt x="9" y="61"/>
                    </a:ln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3" name="Freeform 399"/>
              <p:cNvSpPr>
                <a:spLocks/>
              </p:cNvSpPr>
              <p:nvPr/>
            </p:nvSpPr>
            <p:spPr bwMode="auto">
              <a:xfrm>
                <a:off x="4611" y="1967"/>
                <a:ext cx="22" cy="30"/>
              </a:xfrm>
              <a:custGeom>
                <a:avLst/>
                <a:gdLst>
                  <a:gd name="T0" fmla="*/ 0 w 44"/>
                  <a:gd name="T1" fmla="*/ 0 h 58"/>
                  <a:gd name="T2" fmla="*/ 4 w 44"/>
                  <a:gd name="T3" fmla="*/ 16 h 58"/>
                  <a:gd name="T4" fmla="*/ 11 w 44"/>
                  <a:gd name="T5" fmla="*/ 1 h 58"/>
                  <a:gd name="T6" fmla="*/ 0 w 44"/>
                  <a:gd name="T7" fmla="*/ 0 h 58"/>
                  <a:gd name="T8" fmla="*/ 0 w 44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58"/>
                  <a:gd name="T17" fmla="*/ 44 w 44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58">
                    <a:moveTo>
                      <a:pt x="0" y="0"/>
                    </a:moveTo>
                    <a:lnTo>
                      <a:pt x="16" y="58"/>
                    </a:lnTo>
                    <a:lnTo>
                      <a:pt x="4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4" name="Freeform 400"/>
              <p:cNvSpPr>
                <a:spLocks/>
              </p:cNvSpPr>
              <p:nvPr/>
            </p:nvSpPr>
            <p:spPr bwMode="auto">
              <a:xfrm>
                <a:off x="4654" y="2037"/>
                <a:ext cx="31" cy="32"/>
              </a:xfrm>
              <a:custGeom>
                <a:avLst/>
                <a:gdLst>
                  <a:gd name="T0" fmla="*/ 9 w 61"/>
                  <a:gd name="T1" fmla="*/ 0 h 65"/>
                  <a:gd name="T2" fmla="*/ 0 w 61"/>
                  <a:gd name="T3" fmla="*/ 16 h 65"/>
                  <a:gd name="T4" fmla="*/ 16 w 61"/>
                  <a:gd name="T5" fmla="*/ 9 h 65"/>
                  <a:gd name="T6" fmla="*/ 9 w 61"/>
                  <a:gd name="T7" fmla="*/ 0 h 65"/>
                  <a:gd name="T8" fmla="*/ 9 w 61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5"/>
                  <a:gd name="T17" fmla="*/ 61 w 61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5">
                    <a:moveTo>
                      <a:pt x="36" y="0"/>
                    </a:moveTo>
                    <a:lnTo>
                      <a:pt x="0" y="65"/>
                    </a:lnTo>
                    <a:lnTo>
                      <a:pt x="6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5" name="Freeform 401"/>
              <p:cNvSpPr>
                <a:spLocks/>
              </p:cNvSpPr>
              <p:nvPr/>
            </p:nvSpPr>
            <p:spPr bwMode="auto">
              <a:xfrm>
                <a:off x="4650" y="2006"/>
                <a:ext cx="33" cy="17"/>
              </a:xfrm>
              <a:custGeom>
                <a:avLst/>
                <a:gdLst>
                  <a:gd name="T0" fmla="*/ 14 w 67"/>
                  <a:gd name="T1" fmla="*/ 0 h 35"/>
                  <a:gd name="T2" fmla="*/ 0 w 67"/>
                  <a:gd name="T3" fmla="*/ 6 h 35"/>
                  <a:gd name="T4" fmla="*/ 16 w 67"/>
                  <a:gd name="T5" fmla="*/ 8 h 35"/>
                  <a:gd name="T6" fmla="*/ 14 w 67"/>
                  <a:gd name="T7" fmla="*/ 0 h 35"/>
                  <a:gd name="T8" fmla="*/ 14 w 67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5"/>
                  <a:gd name="T17" fmla="*/ 67 w 67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5">
                    <a:moveTo>
                      <a:pt x="56" y="0"/>
                    </a:moveTo>
                    <a:lnTo>
                      <a:pt x="0" y="27"/>
                    </a:lnTo>
                    <a:lnTo>
                      <a:pt x="67" y="35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6" name="Freeform 402"/>
              <p:cNvSpPr>
                <a:spLocks/>
              </p:cNvSpPr>
              <p:nvPr/>
            </p:nvSpPr>
            <p:spPr bwMode="auto">
              <a:xfrm>
                <a:off x="4704" y="2019"/>
                <a:ext cx="27" cy="16"/>
              </a:xfrm>
              <a:custGeom>
                <a:avLst/>
                <a:gdLst>
                  <a:gd name="T0" fmla="*/ 0 w 55"/>
                  <a:gd name="T1" fmla="*/ 0 h 32"/>
                  <a:gd name="T2" fmla="*/ 6 w 55"/>
                  <a:gd name="T3" fmla="*/ 8 h 32"/>
                  <a:gd name="T4" fmla="*/ 13 w 55"/>
                  <a:gd name="T5" fmla="*/ 3 h 32"/>
                  <a:gd name="T6" fmla="*/ 0 w 55"/>
                  <a:gd name="T7" fmla="*/ 0 h 32"/>
                  <a:gd name="T8" fmla="*/ 0 w 55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32"/>
                  <a:gd name="T17" fmla="*/ 55 w 5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32">
                    <a:moveTo>
                      <a:pt x="0" y="0"/>
                    </a:moveTo>
                    <a:lnTo>
                      <a:pt x="24" y="32"/>
                    </a:lnTo>
                    <a:lnTo>
                      <a:pt x="55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7" name="Freeform 403"/>
              <p:cNvSpPr>
                <a:spLocks/>
              </p:cNvSpPr>
              <p:nvPr/>
            </p:nvSpPr>
            <p:spPr bwMode="auto">
              <a:xfrm>
                <a:off x="4700" y="1959"/>
                <a:ext cx="25" cy="37"/>
              </a:xfrm>
              <a:custGeom>
                <a:avLst/>
                <a:gdLst>
                  <a:gd name="T0" fmla="*/ 0 w 50"/>
                  <a:gd name="T1" fmla="*/ 16 h 75"/>
                  <a:gd name="T2" fmla="*/ 13 w 50"/>
                  <a:gd name="T3" fmla="*/ 18 h 75"/>
                  <a:gd name="T4" fmla="*/ 12 w 50"/>
                  <a:gd name="T5" fmla="*/ 0 h 75"/>
                  <a:gd name="T6" fmla="*/ 0 w 50"/>
                  <a:gd name="T7" fmla="*/ 16 h 75"/>
                  <a:gd name="T8" fmla="*/ 0 w 50"/>
                  <a:gd name="T9" fmla="*/ 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75"/>
                  <a:gd name="T17" fmla="*/ 50 w 5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75">
                    <a:moveTo>
                      <a:pt x="0" y="65"/>
                    </a:moveTo>
                    <a:lnTo>
                      <a:pt x="50" y="75"/>
                    </a:lnTo>
                    <a:lnTo>
                      <a:pt x="46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8" name="Freeform 404"/>
              <p:cNvSpPr>
                <a:spLocks/>
              </p:cNvSpPr>
              <p:nvPr/>
            </p:nvSpPr>
            <p:spPr bwMode="auto">
              <a:xfrm>
                <a:off x="4746" y="1992"/>
                <a:ext cx="40" cy="15"/>
              </a:xfrm>
              <a:custGeom>
                <a:avLst/>
                <a:gdLst>
                  <a:gd name="T0" fmla="*/ 0 w 80"/>
                  <a:gd name="T1" fmla="*/ 0 h 30"/>
                  <a:gd name="T2" fmla="*/ 1 w 80"/>
                  <a:gd name="T3" fmla="*/ 8 h 30"/>
                  <a:gd name="T4" fmla="*/ 20 w 80"/>
                  <a:gd name="T5" fmla="*/ 7 h 30"/>
                  <a:gd name="T6" fmla="*/ 0 w 80"/>
                  <a:gd name="T7" fmla="*/ 0 h 30"/>
                  <a:gd name="T8" fmla="*/ 0 w 8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0"/>
                  <a:gd name="T17" fmla="*/ 80 w 8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0">
                    <a:moveTo>
                      <a:pt x="0" y="0"/>
                    </a:moveTo>
                    <a:lnTo>
                      <a:pt x="4" y="30"/>
                    </a:lnTo>
                    <a:lnTo>
                      <a:pt x="8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9" name="Freeform 405"/>
              <p:cNvSpPr>
                <a:spLocks/>
              </p:cNvSpPr>
              <p:nvPr/>
            </p:nvSpPr>
            <p:spPr bwMode="auto">
              <a:xfrm>
                <a:off x="4699" y="1933"/>
                <a:ext cx="36" cy="23"/>
              </a:xfrm>
              <a:custGeom>
                <a:avLst/>
                <a:gdLst>
                  <a:gd name="T0" fmla="*/ 9 w 72"/>
                  <a:gd name="T1" fmla="*/ 0 h 46"/>
                  <a:gd name="T2" fmla="*/ 0 w 72"/>
                  <a:gd name="T3" fmla="*/ 12 h 46"/>
                  <a:gd name="T4" fmla="*/ 18 w 72"/>
                  <a:gd name="T5" fmla="*/ 5 h 46"/>
                  <a:gd name="T6" fmla="*/ 9 w 72"/>
                  <a:gd name="T7" fmla="*/ 0 h 46"/>
                  <a:gd name="T8" fmla="*/ 9 w 72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46"/>
                  <a:gd name="T17" fmla="*/ 72 w 7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46">
                    <a:moveTo>
                      <a:pt x="34" y="0"/>
                    </a:moveTo>
                    <a:lnTo>
                      <a:pt x="0" y="46"/>
                    </a:lnTo>
                    <a:lnTo>
                      <a:pt x="72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0" name="Freeform 406"/>
              <p:cNvSpPr>
                <a:spLocks/>
              </p:cNvSpPr>
              <p:nvPr/>
            </p:nvSpPr>
            <p:spPr bwMode="auto">
              <a:xfrm>
                <a:off x="4636" y="1923"/>
                <a:ext cx="25" cy="27"/>
              </a:xfrm>
              <a:custGeom>
                <a:avLst/>
                <a:gdLst>
                  <a:gd name="T0" fmla="*/ 0 w 49"/>
                  <a:gd name="T1" fmla="*/ 10 h 55"/>
                  <a:gd name="T2" fmla="*/ 13 w 49"/>
                  <a:gd name="T3" fmla="*/ 13 h 55"/>
                  <a:gd name="T4" fmla="*/ 5 w 49"/>
                  <a:gd name="T5" fmla="*/ 0 h 55"/>
                  <a:gd name="T6" fmla="*/ 0 w 49"/>
                  <a:gd name="T7" fmla="*/ 10 h 55"/>
                  <a:gd name="T8" fmla="*/ 0 w 49"/>
                  <a:gd name="T9" fmla="*/ 1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5"/>
                  <a:gd name="T17" fmla="*/ 49 w 4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5">
                    <a:moveTo>
                      <a:pt x="0" y="40"/>
                    </a:moveTo>
                    <a:lnTo>
                      <a:pt x="49" y="55"/>
                    </a:lnTo>
                    <a:lnTo>
                      <a:pt x="17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1" name="Freeform 407"/>
              <p:cNvSpPr>
                <a:spLocks/>
              </p:cNvSpPr>
              <p:nvPr/>
            </p:nvSpPr>
            <p:spPr bwMode="auto">
              <a:xfrm>
                <a:off x="4664" y="1886"/>
                <a:ext cx="30" cy="28"/>
              </a:xfrm>
              <a:custGeom>
                <a:avLst/>
                <a:gdLst>
                  <a:gd name="T0" fmla="*/ 0 w 61"/>
                  <a:gd name="T1" fmla="*/ 12 h 57"/>
                  <a:gd name="T2" fmla="*/ 6 w 61"/>
                  <a:gd name="T3" fmla="*/ 14 h 57"/>
                  <a:gd name="T4" fmla="*/ 15 w 61"/>
                  <a:gd name="T5" fmla="*/ 0 h 57"/>
                  <a:gd name="T6" fmla="*/ 0 w 61"/>
                  <a:gd name="T7" fmla="*/ 12 h 57"/>
                  <a:gd name="T8" fmla="*/ 0 w 61"/>
                  <a:gd name="T9" fmla="*/ 1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57"/>
                  <a:gd name="T17" fmla="*/ 61 w 6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57">
                    <a:moveTo>
                      <a:pt x="0" y="50"/>
                    </a:moveTo>
                    <a:lnTo>
                      <a:pt x="27" y="57"/>
                    </a:lnTo>
                    <a:lnTo>
                      <a:pt x="61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2" name="Freeform 408"/>
              <p:cNvSpPr>
                <a:spLocks/>
              </p:cNvSpPr>
              <p:nvPr/>
            </p:nvSpPr>
            <p:spPr bwMode="auto">
              <a:xfrm>
                <a:off x="4693" y="1843"/>
                <a:ext cx="21" cy="25"/>
              </a:xfrm>
              <a:custGeom>
                <a:avLst/>
                <a:gdLst>
                  <a:gd name="T0" fmla="*/ 0 w 42"/>
                  <a:gd name="T1" fmla="*/ 11 h 49"/>
                  <a:gd name="T2" fmla="*/ 11 w 42"/>
                  <a:gd name="T3" fmla="*/ 13 h 49"/>
                  <a:gd name="T4" fmla="*/ 9 w 42"/>
                  <a:gd name="T5" fmla="*/ 0 h 49"/>
                  <a:gd name="T6" fmla="*/ 0 w 42"/>
                  <a:gd name="T7" fmla="*/ 11 h 49"/>
                  <a:gd name="T8" fmla="*/ 0 w 42"/>
                  <a:gd name="T9" fmla="*/ 1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9"/>
                  <a:gd name="T17" fmla="*/ 42 w 42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9">
                    <a:moveTo>
                      <a:pt x="0" y="41"/>
                    </a:moveTo>
                    <a:lnTo>
                      <a:pt x="42" y="49"/>
                    </a:lnTo>
                    <a:lnTo>
                      <a:pt x="3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3" name="Freeform 409"/>
              <p:cNvSpPr>
                <a:spLocks/>
              </p:cNvSpPr>
              <p:nvPr/>
            </p:nvSpPr>
            <p:spPr bwMode="auto">
              <a:xfrm>
                <a:off x="4729" y="1830"/>
                <a:ext cx="27" cy="34"/>
              </a:xfrm>
              <a:custGeom>
                <a:avLst/>
                <a:gdLst>
                  <a:gd name="T0" fmla="*/ 0 w 55"/>
                  <a:gd name="T1" fmla="*/ 15 h 66"/>
                  <a:gd name="T2" fmla="*/ 7 w 55"/>
                  <a:gd name="T3" fmla="*/ 18 h 66"/>
                  <a:gd name="T4" fmla="*/ 13 w 55"/>
                  <a:gd name="T5" fmla="*/ 0 h 66"/>
                  <a:gd name="T6" fmla="*/ 0 w 55"/>
                  <a:gd name="T7" fmla="*/ 15 h 66"/>
                  <a:gd name="T8" fmla="*/ 0 w 55"/>
                  <a:gd name="T9" fmla="*/ 15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6"/>
                  <a:gd name="T17" fmla="*/ 55 w 55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6">
                    <a:moveTo>
                      <a:pt x="0" y="59"/>
                    </a:moveTo>
                    <a:lnTo>
                      <a:pt x="31" y="66"/>
                    </a:lnTo>
                    <a:lnTo>
                      <a:pt x="55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4" name="Freeform 410"/>
              <p:cNvSpPr>
                <a:spLocks/>
              </p:cNvSpPr>
              <p:nvPr/>
            </p:nvSpPr>
            <p:spPr bwMode="auto">
              <a:xfrm>
                <a:off x="4744" y="1921"/>
                <a:ext cx="33" cy="23"/>
              </a:xfrm>
              <a:custGeom>
                <a:avLst/>
                <a:gdLst>
                  <a:gd name="T0" fmla="*/ 17 w 66"/>
                  <a:gd name="T1" fmla="*/ 0 h 48"/>
                  <a:gd name="T2" fmla="*/ 0 w 66"/>
                  <a:gd name="T3" fmla="*/ 2 h 48"/>
                  <a:gd name="T4" fmla="*/ 13 w 66"/>
                  <a:gd name="T5" fmla="*/ 11 h 48"/>
                  <a:gd name="T6" fmla="*/ 17 w 66"/>
                  <a:gd name="T7" fmla="*/ 0 h 48"/>
                  <a:gd name="T8" fmla="*/ 17 w 6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66" y="0"/>
                    </a:moveTo>
                    <a:lnTo>
                      <a:pt x="0" y="10"/>
                    </a:lnTo>
                    <a:lnTo>
                      <a:pt x="53" y="4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5" name="Freeform 411"/>
              <p:cNvSpPr>
                <a:spLocks/>
              </p:cNvSpPr>
              <p:nvPr/>
            </p:nvSpPr>
            <p:spPr bwMode="auto">
              <a:xfrm>
                <a:off x="4750" y="1961"/>
                <a:ext cx="29" cy="12"/>
              </a:xfrm>
              <a:custGeom>
                <a:avLst/>
                <a:gdLst>
                  <a:gd name="T0" fmla="*/ 0 w 57"/>
                  <a:gd name="T1" fmla="*/ 0 h 25"/>
                  <a:gd name="T2" fmla="*/ 0 w 57"/>
                  <a:gd name="T3" fmla="*/ 6 h 25"/>
                  <a:gd name="T4" fmla="*/ 15 w 57"/>
                  <a:gd name="T5" fmla="*/ 6 h 25"/>
                  <a:gd name="T6" fmla="*/ 0 w 57"/>
                  <a:gd name="T7" fmla="*/ 0 h 25"/>
                  <a:gd name="T8" fmla="*/ 0 w 57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5"/>
                  <a:gd name="T17" fmla="*/ 57 w 57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5">
                    <a:moveTo>
                      <a:pt x="0" y="0"/>
                    </a:moveTo>
                    <a:lnTo>
                      <a:pt x="0" y="25"/>
                    </a:lnTo>
                    <a:lnTo>
                      <a:pt x="57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" name="Freeform 412"/>
              <p:cNvSpPr>
                <a:spLocks/>
              </p:cNvSpPr>
              <p:nvPr/>
            </p:nvSpPr>
            <p:spPr bwMode="auto">
              <a:xfrm>
                <a:off x="4773" y="1873"/>
                <a:ext cx="26" cy="34"/>
              </a:xfrm>
              <a:custGeom>
                <a:avLst/>
                <a:gdLst>
                  <a:gd name="T0" fmla="*/ 0 w 51"/>
                  <a:gd name="T1" fmla="*/ 13 h 69"/>
                  <a:gd name="T2" fmla="*/ 11 w 51"/>
                  <a:gd name="T3" fmla="*/ 17 h 69"/>
                  <a:gd name="T4" fmla="*/ 13 w 51"/>
                  <a:gd name="T5" fmla="*/ 0 h 69"/>
                  <a:gd name="T6" fmla="*/ 0 w 51"/>
                  <a:gd name="T7" fmla="*/ 13 h 69"/>
                  <a:gd name="T8" fmla="*/ 0 w 51"/>
                  <a:gd name="T9" fmla="*/ 1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69"/>
                  <a:gd name="T17" fmla="*/ 51 w 5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69">
                    <a:moveTo>
                      <a:pt x="0" y="54"/>
                    </a:moveTo>
                    <a:lnTo>
                      <a:pt x="43" y="69"/>
                    </a:lnTo>
                    <a:lnTo>
                      <a:pt x="51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" name="Freeform 413"/>
              <p:cNvSpPr>
                <a:spLocks/>
              </p:cNvSpPr>
              <p:nvPr/>
            </p:nvSpPr>
            <p:spPr bwMode="auto">
              <a:xfrm>
                <a:off x="4867" y="1958"/>
                <a:ext cx="45" cy="22"/>
              </a:xfrm>
              <a:custGeom>
                <a:avLst/>
                <a:gdLst>
                  <a:gd name="T0" fmla="*/ 19 w 89"/>
                  <a:gd name="T1" fmla="*/ 0 h 43"/>
                  <a:gd name="T2" fmla="*/ 0 w 89"/>
                  <a:gd name="T3" fmla="*/ 11 h 43"/>
                  <a:gd name="T4" fmla="*/ 23 w 89"/>
                  <a:gd name="T5" fmla="*/ 9 h 43"/>
                  <a:gd name="T6" fmla="*/ 19 w 89"/>
                  <a:gd name="T7" fmla="*/ 0 h 43"/>
                  <a:gd name="T8" fmla="*/ 19 w 89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3"/>
                  <a:gd name="T17" fmla="*/ 89 w 8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3">
                    <a:moveTo>
                      <a:pt x="74" y="0"/>
                    </a:moveTo>
                    <a:lnTo>
                      <a:pt x="0" y="43"/>
                    </a:lnTo>
                    <a:lnTo>
                      <a:pt x="89" y="3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" name="Freeform 414"/>
              <p:cNvSpPr>
                <a:spLocks/>
              </p:cNvSpPr>
              <p:nvPr/>
            </p:nvSpPr>
            <p:spPr bwMode="auto">
              <a:xfrm>
                <a:off x="4854" y="1997"/>
                <a:ext cx="22" cy="34"/>
              </a:xfrm>
              <a:custGeom>
                <a:avLst/>
                <a:gdLst>
                  <a:gd name="T0" fmla="*/ 0 w 44"/>
                  <a:gd name="T1" fmla="*/ 3 h 69"/>
                  <a:gd name="T2" fmla="*/ 11 w 44"/>
                  <a:gd name="T3" fmla="*/ 0 h 69"/>
                  <a:gd name="T4" fmla="*/ 9 w 44"/>
                  <a:gd name="T5" fmla="*/ 17 h 69"/>
                  <a:gd name="T6" fmla="*/ 0 w 44"/>
                  <a:gd name="T7" fmla="*/ 3 h 69"/>
                  <a:gd name="T8" fmla="*/ 0 w 44"/>
                  <a:gd name="T9" fmla="*/ 3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69"/>
                  <a:gd name="T17" fmla="*/ 44 w 44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69">
                    <a:moveTo>
                      <a:pt x="0" y="12"/>
                    </a:moveTo>
                    <a:lnTo>
                      <a:pt x="44" y="0"/>
                    </a:lnTo>
                    <a:lnTo>
                      <a:pt x="34" y="6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" name="Freeform 415"/>
              <p:cNvSpPr>
                <a:spLocks/>
              </p:cNvSpPr>
              <p:nvPr/>
            </p:nvSpPr>
            <p:spPr bwMode="auto">
              <a:xfrm>
                <a:off x="4897" y="1996"/>
                <a:ext cx="27" cy="21"/>
              </a:xfrm>
              <a:custGeom>
                <a:avLst/>
                <a:gdLst>
                  <a:gd name="T0" fmla="*/ 2 w 55"/>
                  <a:gd name="T1" fmla="*/ 0 h 41"/>
                  <a:gd name="T2" fmla="*/ 0 w 55"/>
                  <a:gd name="T3" fmla="*/ 11 h 41"/>
                  <a:gd name="T4" fmla="*/ 13 w 55"/>
                  <a:gd name="T5" fmla="*/ 8 h 41"/>
                  <a:gd name="T6" fmla="*/ 2 w 55"/>
                  <a:gd name="T7" fmla="*/ 0 h 41"/>
                  <a:gd name="T8" fmla="*/ 2 w 5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41"/>
                  <a:gd name="T17" fmla="*/ 55 w 5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41">
                    <a:moveTo>
                      <a:pt x="11" y="0"/>
                    </a:moveTo>
                    <a:lnTo>
                      <a:pt x="0" y="41"/>
                    </a:lnTo>
                    <a:lnTo>
                      <a:pt x="55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" name="Freeform 416"/>
              <p:cNvSpPr>
                <a:spLocks/>
              </p:cNvSpPr>
              <p:nvPr/>
            </p:nvSpPr>
            <p:spPr bwMode="auto">
              <a:xfrm>
                <a:off x="4930" y="1933"/>
                <a:ext cx="17" cy="39"/>
              </a:xfrm>
              <a:custGeom>
                <a:avLst/>
                <a:gdLst>
                  <a:gd name="T0" fmla="*/ 0 w 34"/>
                  <a:gd name="T1" fmla="*/ 18 h 78"/>
                  <a:gd name="T2" fmla="*/ 5 w 34"/>
                  <a:gd name="T3" fmla="*/ 20 h 78"/>
                  <a:gd name="T4" fmla="*/ 9 w 34"/>
                  <a:gd name="T5" fmla="*/ 0 h 78"/>
                  <a:gd name="T6" fmla="*/ 0 w 34"/>
                  <a:gd name="T7" fmla="*/ 18 h 78"/>
                  <a:gd name="T8" fmla="*/ 0 w 34"/>
                  <a:gd name="T9" fmla="*/ 1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78"/>
                  <a:gd name="T17" fmla="*/ 34 w 3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78">
                    <a:moveTo>
                      <a:pt x="0" y="69"/>
                    </a:moveTo>
                    <a:lnTo>
                      <a:pt x="23" y="78"/>
                    </a:lnTo>
                    <a:lnTo>
                      <a:pt x="34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1" name="Freeform 417"/>
              <p:cNvSpPr>
                <a:spLocks/>
              </p:cNvSpPr>
              <p:nvPr/>
            </p:nvSpPr>
            <p:spPr bwMode="auto">
              <a:xfrm>
                <a:off x="4818" y="1847"/>
                <a:ext cx="28" cy="22"/>
              </a:xfrm>
              <a:custGeom>
                <a:avLst/>
                <a:gdLst>
                  <a:gd name="T0" fmla="*/ 1 w 57"/>
                  <a:gd name="T1" fmla="*/ 0 h 46"/>
                  <a:gd name="T2" fmla="*/ 0 w 57"/>
                  <a:gd name="T3" fmla="*/ 9 h 46"/>
                  <a:gd name="T4" fmla="*/ 14 w 57"/>
                  <a:gd name="T5" fmla="*/ 11 h 46"/>
                  <a:gd name="T6" fmla="*/ 1 w 57"/>
                  <a:gd name="T7" fmla="*/ 0 h 46"/>
                  <a:gd name="T8" fmla="*/ 1 w 57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6"/>
                  <a:gd name="T17" fmla="*/ 57 w 57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6">
                    <a:moveTo>
                      <a:pt x="7" y="0"/>
                    </a:moveTo>
                    <a:lnTo>
                      <a:pt x="0" y="40"/>
                    </a:lnTo>
                    <a:lnTo>
                      <a:pt x="57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" name="Freeform 418"/>
              <p:cNvSpPr>
                <a:spLocks/>
              </p:cNvSpPr>
              <p:nvPr/>
            </p:nvSpPr>
            <p:spPr bwMode="auto">
              <a:xfrm>
                <a:off x="4776" y="1818"/>
                <a:ext cx="25" cy="32"/>
              </a:xfrm>
              <a:custGeom>
                <a:avLst/>
                <a:gdLst>
                  <a:gd name="T0" fmla="*/ 0 w 50"/>
                  <a:gd name="T1" fmla="*/ 3 h 65"/>
                  <a:gd name="T2" fmla="*/ 2 w 50"/>
                  <a:gd name="T3" fmla="*/ 16 h 65"/>
                  <a:gd name="T4" fmla="*/ 13 w 50"/>
                  <a:gd name="T5" fmla="*/ 0 h 65"/>
                  <a:gd name="T6" fmla="*/ 0 w 50"/>
                  <a:gd name="T7" fmla="*/ 3 h 65"/>
                  <a:gd name="T8" fmla="*/ 0 w 50"/>
                  <a:gd name="T9" fmla="*/ 3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65"/>
                  <a:gd name="T17" fmla="*/ 50 w 50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65">
                    <a:moveTo>
                      <a:pt x="0" y="12"/>
                    </a:moveTo>
                    <a:lnTo>
                      <a:pt x="8" y="65"/>
                    </a:lnTo>
                    <a:lnTo>
                      <a:pt x="5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" name="Freeform 419"/>
              <p:cNvSpPr>
                <a:spLocks/>
              </p:cNvSpPr>
              <p:nvPr/>
            </p:nvSpPr>
            <p:spPr bwMode="auto">
              <a:xfrm>
                <a:off x="4709" y="1791"/>
                <a:ext cx="39" cy="17"/>
              </a:xfrm>
              <a:custGeom>
                <a:avLst/>
                <a:gdLst>
                  <a:gd name="T0" fmla="*/ 20 w 78"/>
                  <a:gd name="T1" fmla="*/ 0 h 34"/>
                  <a:gd name="T2" fmla="*/ 18 w 78"/>
                  <a:gd name="T3" fmla="*/ 9 h 34"/>
                  <a:gd name="T4" fmla="*/ 0 w 78"/>
                  <a:gd name="T5" fmla="*/ 4 h 34"/>
                  <a:gd name="T6" fmla="*/ 20 w 78"/>
                  <a:gd name="T7" fmla="*/ 0 h 34"/>
                  <a:gd name="T8" fmla="*/ 20 w 7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78" y="0"/>
                    </a:moveTo>
                    <a:lnTo>
                      <a:pt x="71" y="34"/>
                    </a:lnTo>
                    <a:lnTo>
                      <a:pt x="0" y="17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4" name="Freeform 420"/>
              <p:cNvSpPr>
                <a:spLocks/>
              </p:cNvSpPr>
              <p:nvPr/>
            </p:nvSpPr>
            <p:spPr bwMode="auto">
              <a:xfrm>
                <a:off x="4800" y="1775"/>
                <a:ext cx="31" cy="33"/>
              </a:xfrm>
              <a:custGeom>
                <a:avLst/>
                <a:gdLst>
                  <a:gd name="T0" fmla="*/ 0 w 62"/>
                  <a:gd name="T1" fmla="*/ 9 h 64"/>
                  <a:gd name="T2" fmla="*/ 10 w 62"/>
                  <a:gd name="T3" fmla="*/ 17 h 64"/>
                  <a:gd name="T4" fmla="*/ 16 w 62"/>
                  <a:gd name="T5" fmla="*/ 0 h 64"/>
                  <a:gd name="T6" fmla="*/ 0 w 62"/>
                  <a:gd name="T7" fmla="*/ 9 h 64"/>
                  <a:gd name="T8" fmla="*/ 0 w 62"/>
                  <a:gd name="T9" fmla="*/ 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64"/>
                  <a:gd name="T17" fmla="*/ 62 w 6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64">
                    <a:moveTo>
                      <a:pt x="0" y="34"/>
                    </a:moveTo>
                    <a:lnTo>
                      <a:pt x="38" y="64"/>
                    </a:lnTo>
                    <a:lnTo>
                      <a:pt x="62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" name="Freeform 421"/>
              <p:cNvSpPr>
                <a:spLocks/>
              </p:cNvSpPr>
              <p:nvPr/>
            </p:nvSpPr>
            <p:spPr bwMode="auto">
              <a:xfrm>
                <a:off x="4843" y="1817"/>
                <a:ext cx="40" cy="20"/>
              </a:xfrm>
              <a:custGeom>
                <a:avLst/>
                <a:gdLst>
                  <a:gd name="T0" fmla="*/ 3 w 80"/>
                  <a:gd name="T1" fmla="*/ 0 h 40"/>
                  <a:gd name="T2" fmla="*/ 0 w 80"/>
                  <a:gd name="T3" fmla="*/ 10 h 40"/>
                  <a:gd name="T4" fmla="*/ 20 w 80"/>
                  <a:gd name="T5" fmla="*/ 9 h 40"/>
                  <a:gd name="T6" fmla="*/ 3 w 80"/>
                  <a:gd name="T7" fmla="*/ 0 h 40"/>
                  <a:gd name="T8" fmla="*/ 3 w 8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40"/>
                  <a:gd name="T17" fmla="*/ 80 w 8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40">
                    <a:moveTo>
                      <a:pt x="14" y="0"/>
                    </a:moveTo>
                    <a:lnTo>
                      <a:pt x="0" y="40"/>
                    </a:lnTo>
                    <a:lnTo>
                      <a:pt x="80" y="3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6" name="Freeform 422"/>
              <p:cNvSpPr>
                <a:spLocks/>
              </p:cNvSpPr>
              <p:nvPr/>
            </p:nvSpPr>
            <p:spPr bwMode="auto">
              <a:xfrm>
                <a:off x="4852" y="1775"/>
                <a:ext cx="37" cy="33"/>
              </a:xfrm>
              <a:custGeom>
                <a:avLst/>
                <a:gdLst>
                  <a:gd name="T0" fmla="*/ 9 w 74"/>
                  <a:gd name="T1" fmla="*/ 0 h 64"/>
                  <a:gd name="T2" fmla="*/ 19 w 74"/>
                  <a:gd name="T3" fmla="*/ 5 h 64"/>
                  <a:gd name="T4" fmla="*/ 0 w 74"/>
                  <a:gd name="T5" fmla="*/ 17 h 64"/>
                  <a:gd name="T6" fmla="*/ 9 w 74"/>
                  <a:gd name="T7" fmla="*/ 0 h 64"/>
                  <a:gd name="T8" fmla="*/ 9 w 7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64"/>
                  <a:gd name="T17" fmla="*/ 74 w 7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64">
                    <a:moveTo>
                      <a:pt x="33" y="0"/>
                    </a:moveTo>
                    <a:lnTo>
                      <a:pt x="74" y="17"/>
                    </a:lnTo>
                    <a:lnTo>
                      <a:pt x="0" y="6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7" name="Freeform 423"/>
              <p:cNvSpPr>
                <a:spLocks/>
              </p:cNvSpPr>
              <p:nvPr/>
            </p:nvSpPr>
            <p:spPr bwMode="auto">
              <a:xfrm>
                <a:off x="4765" y="1773"/>
                <a:ext cx="26" cy="16"/>
              </a:xfrm>
              <a:custGeom>
                <a:avLst/>
                <a:gdLst>
                  <a:gd name="T0" fmla="*/ 0 w 54"/>
                  <a:gd name="T1" fmla="*/ 0 h 30"/>
                  <a:gd name="T2" fmla="*/ 4 w 54"/>
                  <a:gd name="T3" fmla="*/ 9 h 30"/>
                  <a:gd name="T4" fmla="*/ 13 w 54"/>
                  <a:gd name="T5" fmla="*/ 2 h 30"/>
                  <a:gd name="T6" fmla="*/ 0 w 54"/>
                  <a:gd name="T7" fmla="*/ 0 h 30"/>
                  <a:gd name="T8" fmla="*/ 0 w 54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0" y="0"/>
                    </a:moveTo>
                    <a:lnTo>
                      <a:pt x="16" y="30"/>
                    </a:lnTo>
                    <a:lnTo>
                      <a:pt x="5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8" name="Freeform 424"/>
              <p:cNvSpPr>
                <a:spLocks/>
              </p:cNvSpPr>
              <p:nvPr/>
            </p:nvSpPr>
            <p:spPr bwMode="auto">
              <a:xfrm>
                <a:off x="4701" y="1765"/>
                <a:ext cx="74" cy="43"/>
              </a:xfrm>
              <a:custGeom>
                <a:avLst/>
                <a:gdLst>
                  <a:gd name="T0" fmla="*/ 0 w 148"/>
                  <a:gd name="T1" fmla="*/ 5 h 85"/>
                  <a:gd name="T2" fmla="*/ 2 w 148"/>
                  <a:gd name="T3" fmla="*/ 16 h 85"/>
                  <a:gd name="T4" fmla="*/ 9 w 148"/>
                  <a:gd name="T5" fmla="*/ 12 h 85"/>
                  <a:gd name="T6" fmla="*/ 15 w 148"/>
                  <a:gd name="T7" fmla="*/ 13 h 85"/>
                  <a:gd name="T8" fmla="*/ 22 w 148"/>
                  <a:gd name="T9" fmla="*/ 9 h 85"/>
                  <a:gd name="T10" fmla="*/ 25 w 148"/>
                  <a:gd name="T11" fmla="*/ 16 h 85"/>
                  <a:gd name="T12" fmla="*/ 24 w 148"/>
                  <a:gd name="T13" fmla="*/ 22 h 85"/>
                  <a:gd name="T14" fmla="*/ 37 w 148"/>
                  <a:gd name="T15" fmla="*/ 18 h 85"/>
                  <a:gd name="T16" fmla="*/ 28 w 148"/>
                  <a:gd name="T17" fmla="*/ 10 h 85"/>
                  <a:gd name="T18" fmla="*/ 28 w 148"/>
                  <a:gd name="T19" fmla="*/ 0 h 85"/>
                  <a:gd name="T20" fmla="*/ 22 w 148"/>
                  <a:gd name="T21" fmla="*/ 6 h 85"/>
                  <a:gd name="T22" fmla="*/ 14 w 148"/>
                  <a:gd name="T23" fmla="*/ 2 h 85"/>
                  <a:gd name="T24" fmla="*/ 9 w 148"/>
                  <a:gd name="T25" fmla="*/ 6 h 85"/>
                  <a:gd name="T26" fmla="*/ 0 w 148"/>
                  <a:gd name="T27" fmla="*/ 5 h 85"/>
                  <a:gd name="T28" fmla="*/ 0 w 148"/>
                  <a:gd name="T29" fmla="*/ 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8"/>
                  <a:gd name="T46" fmla="*/ 0 h 85"/>
                  <a:gd name="T47" fmla="*/ 148 w 148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8" h="85">
                    <a:moveTo>
                      <a:pt x="0" y="17"/>
                    </a:moveTo>
                    <a:lnTo>
                      <a:pt x="11" y="61"/>
                    </a:lnTo>
                    <a:lnTo>
                      <a:pt x="34" y="45"/>
                    </a:lnTo>
                    <a:lnTo>
                      <a:pt x="63" y="51"/>
                    </a:lnTo>
                    <a:lnTo>
                      <a:pt x="91" y="36"/>
                    </a:lnTo>
                    <a:lnTo>
                      <a:pt x="103" y="61"/>
                    </a:lnTo>
                    <a:lnTo>
                      <a:pt x="99" y="85"/>
                    </a:lnTo>
                    <a:lnTo>
                      <a:pt x="148" y="70"/>
                    </a:lnTo>
                    <a:lnTo>
                      <a:pt x="114" y="38"/>
                    </a:lnTo>
                    <a:lnTo>
                      <a:pt x="114" y="0"/>
                    </a:lnTo>
                    <a:lnTo>
                      <a:pt x="91" y="21"/>
                    </a:lnTo>
                    <a:lnTo>
                      <a:pt x="57" y="5"/>
                    </a:lnTo>
                    <a:lnTo>
                      <a:pt x="34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9" name="Freeform 425"/>
              <p:cNvSpPr>
                <a:spLocks/>
              </p:cNvSpPr>
              <p:nvPr/>
            </p:nvSpPr>
            <p:spPr bwMode="auto">
              <a:xfrm>
                <a:off x="4769" y="1760"/>
                <a:ext cx="94" cy="38"/>
              </a:xfrm>
              <a:custGeom>
                <a:avLst/>
                <a:gdLst>
                  <a:gd name="T0" fmla="*/ 9 w 188"/>
                  <a:gd name="T1" fmla="*/ 0 h 76"/>
                  <a:gd name="T2" fmla="*/ 0 w 188"/>
                  <a:gd name="T3" fmla="*/ 3 h 76"/>
                  <a:gd name="T4" fmla="*/ 19 w 188"/>
                  <a:gd name="T5" fmla="*/ 5 h 76"/>
                  <a:gd name="T6" fmla="*/ 7 w 188"/>
                  <a:gd name="T7" fmla="*/ 18 h 76"/>
                  <a:gd name="T8" fmla="*/ 29 w 188"/>
                  <a:gd name="T9" fmla="*/ 5 h 76"/>
                  <a:gd name="T10" fmla="*/ 37 w 188"/>
                  <a:gd name="T11" fmla="*/ 5 h 76"/>
                  <a:gd name="T12" fmla="*/ 35 w 188"/>
                  <a:gd name="T13" fmla="*/ 19 h 76"/>
                  <a:gd name="T14" fmla="*/ 40 w 188"/>
                  <a:gd name="T15" fmla="*/ 12 h 76"/>
                  <a:gd name="T16" fmla="*/ 43 w 188"/>
                  <a:gd name="T17" fmla="*/ 15 h 76"/>
                  <a:gd name="T18" fmla="*/ 47 w 188"/>
                  <a:gd name="T19" fmla="*/ 5 h 76"/>
                  <a:gd name="T20" fmla="*/ 33 w 188"/>
                  <a:gd name="T21" fmla="*/ 1 h 76"/>
                  <a:gd name="T22" fmla="*/ 7 w 188"/>
                  <a:gd name="T23" fmla="*/ 1 h 76"/>
                  <a:gd name="T24" fmla="*/ 9 w 188"/>
                  <a:gd name="T25" fmla="*/ 0 h 76"/>
                  <a:gd name="T26" fmla="*/ 9 w 188"/>
                  <a:gd name="T27" fmla="*/ 0 h 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8"/>
                  <a:gd name="T43" fmla="*/ 0 h 76"/>
                  <a:gd name="T44" fmla="*/ 188 w 188"/>
                  <a:gd name="T45" fmla="*/ 76 h 7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8" h="76">
                    <a:moveTo>
                      <a:pt x="36" y="0"/>
                    </a:moveTo>
                    <a:lnTo>
                      <a:pt x="0" y="15"/>
                    </a:lnTo>
                    <a:lnTo>
                      <a:pt x="74" y="23"/>
                    </a:lnTo>
                    <a:lnTo>
                      <a:pt x="29" y="69"/>
                    </a:lnTo>
                    <a:lnTo>
                      <a:pt x="118" y="19"/>
                    </a:lnTo>
                    <a:lnTo>
                      <a:pt x="146" y="21"/>
                    </a:lnTo>
                    <a:lnTo>
                      <a:pt x="137" y="76"/>
                    </a:lnTo>
                    <a:lnTo>
                      <a:pt x="158" y="48"/>
                    </a:lnTo>
                    <a:lnTo>
                      <a:pt x="171" y="61"/>
                    </a:lnTo>
                    <a:lnTo>
                      <a:pt x="188" y="17"/>
                    </a:lnTo>
                    <a:lnTo>
                      <a:pt x="129" y="2"/>
                    </a:lnTo>
                    <a:lnTo>
                      <a:pt x="29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" name="Freeform 426"/>
              <p:cNvSpPr>
                <a:spLocks/>
              </p:cNvSpPr>
              <p:nvPr/>
            </p:nvSpPr>
            <p:spPr bwMode="auto">
              <a:xfrm>
                <a:off x="4698" y="1806"/>
                <a:ext cx="91" cy="47"/>
              </a:xfrm>
              <a:custGeom>
                <a:avLst/>
                <a:gdLst>
                  <a:gd name="T0" fmla="*/ 5 w 183"/>
                  <a:gd name="T1" fmla="*/ 0 h 95"/>
                  <a:gd name="T2" fmla="*/ 8 w 183"/>
                  <a:gd name="T3" fmla="*/ 7 h 95"/>
                  <a:gd name="T4" fmla="*/ 0 w 183"/>
                  <a:gd name="T5" fmla="*/ 18 h 95"/>
                  <a:gd name="T6" fmla="*/ 10 w 183"/>
                  <a:gd name="T7" fmla="*/ 15 h 95"/>
                  <a:gd name="T8" fmla="*/ 10 w 183"/>
                  <a:gd name="T9" fmla="*/ 23 h 95"/>
                  <a:gd name="T10" fmla="*/ 18 w 183"/>
                  <a:gd name="T11" fmla="*/ 13 h 95"/>
                  <a:gd name="T12" fmla="*/ 22 w 183"/>
                  <a:gd name="T13" fmla="*/ 15 h 95"/>
                  <a:gd name="T14" fmla="*/ 31 w 183"/>
                  <a:gd name="T15" fmla="*/ 8 h 95"/>
                  <a:gd name="T16" fmla="*/ 32 w 183"/>
                  <a:gd name="T17" fmla="*/ 19 h 95"/>
                  <a:gd name="T18" fmla="*/ 38 w 183"/>
                  <a:gd name="T19" fmla="*/ 5 h 95"/>
                  <a:gd name="T20" fmla="*/ 45 w 183"/>
                  <a:gd name="T21" fmla="*/ 1 h 95"/>
                  <a:gd name="T22" fmla="*/ 22 w 183"/>
                  <a:gd name="T23" fmla="*/ 6 h 95"/>
                  <a:gd name="T24" fmla="*/ 13 w 183"/>
                  <a:gd name="T25" fmla="*/ 2 h 95"/>
                  <a:gd name="T26" fmla="*/ 5 w 183"/>
                  <a:gd name="T27" fmla="*/ 0 h 95"/>
                  <a:gd name="T28" fmla="*/ 5 w 183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95"/>
                  <a:gd name="T47" fmla="*/ 183 w 183"/>
                  <a:gd name="T48" fmla="*/ 95 h 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95">
                    <a:moveTo>
                      <a:pt x="23" y="0"/>
                    </a:moveTo>
                    <a:lnTo>
                      <a:pt x="35" y="29"/>
                    </a:lnTo>
                    <a:lnTo>
                      <a:pt x="0" y="75"/>
                    </a:lnTo>
                    <a:lnTo>
                      <a:pt x="40" y="61"/>
                    </a:lnTo>
                    <a:lnTo>
                      <a:pt x="40" y="95"/>
                    </a:lnTo>
                    <a:lnTo>
                      <a:pt x="73" y="54"/>
                    </a:lnTo>
                    <a:lnTo>
                      <a:pt x="88" y="61"/>
                    </a:lnTo>
                    <a:lnTo>
                      <a:pt x="124" y="35"/>
                    </a:lnTo>
                    <a:lnTo>
                      <a:pt x="128" y="78"/>
                    </a:lnTo>
                    <a:lnTo>
                      <a:pt x="154" y="21"/>
                    </a:lnTo>
                    <a:lnTo>
                      <a:pt x="183" y="4"/>
                    </a:lnTo>
                    <a:lnTo>
                      <a:pt x="88" y="25"/>
                    </a:lnTo>
                    <a:lnTo>
                      <a:pt x="55" y="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" name="Freeform 427"/>
              <p:cNvSpPr>
                <a:spLocks/>
              </p:cNvSpPr>
              <p:nvPr/>
            </p:nvSpPr>
            <p:spPr bwMode="auto">
              <a:xfrm>
                <a:off x="4783" y="1797"/>
                <a:ext cx="65" cy="56"/>
              </a:xfrm>
              <a:custGeom>
                <a:avLst/>
                <a:gdLst>
                  <a:gd name="T0" fmla="*/ 6 w 131"/>
                  <a:gd name="T1" fmla="*/ 0 h 112"/>
                  <a:gd name="T2" fmla="*/ 7 w 131"/>
                  <a:gd name="T3" fmla="*/ 5 h 112"/>
                  <a:gd name="T4" fmla="*/ 0 w 131"/>
                  <a:gd name="T5" fmla="*/ 11 h 112"/>
                  <a:gd name="T6" fmla="*/ 11 w 131"/>
                  <a:gd name="T7" fmla="*/ 9 h 112"/>
                  <a:gd name="T8" fmla="*/ 7 w 131"/>
                  <a:gd name="T9" fmla="*/ 22 h 112"/>
                  <a:gd name="T10" fmla="*/ 14 w 131"/>
                  <a:gd name="T11" fmla="*/ 19 h 112"/>
                  <a:gd name="T12" fmla="*/ 16 w 131"/>
                  <a:gd name="T13" fmla="*/ 28 h 112"/>
                  <a:gd name="T14" fmla="*/ 19 w 131"/>
                  <a:gd name="T15" fmla="*/ 22 h 112"/>
                  <a:gd name="T16" fmla="*/ 27 w 131"/>
                  <a:gd name="T17" fmla="*/ 28 h 112"/>
                  <a:gd name="T18" fmla="*/ 27 w 131"/>
                  <a:gd name="T19" fmla="*/ 20 h 112"/>
                  <a:gd name="T20" fmla="*/ 32 w 131"/>
                  <a:gd name="T21" fmla="*/ 7 h 112"/>
                  <a:gd name="T22" fmla="*/ 32 w 131"/>
                  <a:gd name="T23" fmla="*/ 0 h 112"/>
                  <a:gd name="T24" fmla="*/ 25 w 131"/>
                  <a:gd name="T25" fmla="*/ 7 h 112"/>
                  <a:gd name="T26" fmla="*/ 23 w 131"/>
                  <a:gd name="T27" fmla="*/ 0 h 112"/>
                  <a:gd name="T28" fmla="*/ 19 w 131"/>
                  <a:gd name="T29" fmla="*/ 11 h 112"/>
                  <a:gd name="T30" fmla="*/ 6 w 131"/>
                  <a:gd name="T31" fmla="*/ 0 h 112"/>
                  <a:gd name="T32" fmla="*/ 6 w 13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1"/>
                  <a:gd name="T52" fmla="*/ 0 h 112"/>
                  <a:gd name="T53" fmla="*/ 131 w 131"/>
                  <a:gd name="T54" fmla="*/ 112 h 11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1" h="112">
                    <a:moveTo>
                      <a:pt x="24" y="0"/>
                    </a:moveTo>
                    <a:lnTo>
                      <a:pt x="30" y="19"/>
                    </a:lnTo>
                    <a:lnTo>
                      <a:pt x="0" y="42"/>
                    </a:lnTo>
                    <a:lnTo>
                      <a:pt x="47" y="36"/>
                    </a:lnTo>
                    <a:lnTo>
                      <a:pt x="28" y="88"/>
                    </a:lnTo>
                    <a:lnTo>
                      <a:pt x="58" y="73"/>
                    </a:lnTo>
                    <a:lnTo>
                      <a:pt x="64" y="109"/>
                    </a:lnTo>
                    <a:lnTo>
                      <a:pt x="79" y="86"/>
                    </a:lnTo>
                    <a:lnTo>
                      <a:pt x="110" y="112"/>
                    </a:lnTo>
                    <a:lnTo>
                      <a:pt x="110" y="80"/>
                    </a:lnTo>
                    <a:lnTo>
                      <a:pt x="131" y="27"/>
                    </a:lnTo>
                    <a:lnTo>
                      <a:pt x="131" y="0"/>
                    </a:lnTo>
                    <a:lnTo>
                      <a:pt x="102" y="27"/>
                    </a:lnTo>
                    <a:lnTo>
                      <a:pt x="93" y="0"/>
                    </a:lnTo>
                    <a:lnTo>
                      <a:pt x="7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2" name="Freeform 428"/>
              <p:cNvSpPr>
                <a:spLocks/>
              </p:cNvSpPr>
              <p:nvPr/>
            </p:nvSpPr>
            <p:spPr bwMode="auto">
              <a:xfrm>
                <a:off x="4852" y="1787"/>
                <a:ext cx="59" cy="47"/>
              </a:xfrm>
              <a:custGeom>
                <a:avLst/>
                <a:gdLst>
                  <a:gd name="T0" fmla="*/ 21 w 118"/>
                  <a:gd name="T1" fmla="*/ 0 h 95"/>
                  <a:gd name="T2" fmla="*/ 0 w 118"/>
                  <a:gd name="T3" fmla="*/ 13 h 95"/>
                  <a:gd name="T4" fmla="*/ 9 w 118"/>
                  <a:gd name="T5" fmla="*/ 13 h 95"/>
                  <a:gd name="T6" fmla="*/ 9 w 118"/>
                  <a:gd name="T7" fmla="*/ 17 h 95"/>
                  <a:gd name="T8" fmla="*/ 18 w 118"/>
                  <a:gd name="T9" fmla="*/ 17 h 95"/>
                  <a:gd name="T10" fmla="*/ 17 w 118"/>
                  <a:gd name="T11" fmla="*/ 23 h 95"/>
                  <a:gd name="T12" fmla="*/ 30 w 118"/>
                  <a:gd name="T13" fmla="*/ 9 h 95"/>
                  <a:gd name="T14" fmla="*/ 26 w 118"/>
                  <a:gd name="T15" fmla="*/ 4 h 95"/>
                  <a:gd name="T16" fmla="*/ 21 w 118"/>
                  <a:gd name="T17" fmla="*/ 0 h 95"/>
                  <a:gd name="T18" fmla="*/ 21 w 118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"/>
                  <a:gd name="T31" fmla="*/ 0 h 95"/>
                  <a:gd name="T32" fmla="*/ 118 w 118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" h="95">
                    <a:moveTo>
                      <a:pt x="82" y="0"/>
                    </a:moveTo>
                    <a:lnTo>
                      <a:pt x="0" y="54"/>
                    </a:lnTo>
                    <a:lnTo>
                      <a:pt x="36" y="54"/>
                    </a:lnTo>
                    <a:lnTo>
                      <a:pt x="36" y="71"/>
                    </a:lnTo>
                    <a:lnTo>
                      <a:pt x="71" y="71"/>
                    </a:lnTo>
                    <a:lnTo>
                      <a:pt x="67" y="95"/>
                    </a:lnTo>
                    <a:lnTo>
                      <a:pt x="118" y="38"/>
                    </a:lnTo>
                    <a:lnTo>
                      <a:pt x="101" y="16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3" name="Freeform 429"/>
              <p:cNvSpPr>
                <a:spLocks/>
              </p:cNvSpPr>
              <p:nvPr/>
            </p:nvSpPr>
            <p:spPr bwMode="auto">
              <a:xfrm>
                <a:off x="4752" y="1833"/>
                <a:ext cx="88" cy="66"/>
              </a:xfrm>
              <a:custGeom>
                <a:avLst/>
                <a:gdLst>
                  <a:gd name="T0" fmla="*/ 10 w 175"/>
                  <a:gd name="T1" fmla="*/ 0 h 131"/>
                  <a:gd name="T2" fmla="*/ 13 w 175"/>
                  <a:gd name="T3" fmla="*/ 13 h 131"/>
                  <a:gd name="T4" fmla="*/ 21 w 175"/>
                  <a:gd name="T5" fmla="*/ 5 h 131"/>
                  <a:gd name="T6" fmla="*/ 22 w 175"/>
                  <a:gd name="T7" fmla="*/ 7 h 131"/>
                  <a:gd name="T8" fmla="*/ 28 w 175"/>
                  <a:gd name="T9" fmla="*/ 4 h 131"/>
                  <a:gd name="T10" fmla="*/ 31 w 175"/>
                  <a:gd name="T11" fmla="*/ 13 h 131"/>
                  <a:gd name="T12" fmla="*/ 32 w 175"/>
                  <a:gd name="T13" fmla="*/ 20 h 131"/>
                  <a:gd name="T14" fmla="*/ 44 w 175"/>
                  <a:gd name="T15" fmla="*/ 22 h 131"/>
                  <a:gd name="T16" fmla="*/ 34 w 175"/>
                  <a:gd name="T17" fmla="*/ 27 h 131"/>
                  <a:gd name="T18" fmla="*/ 34 w 175"/>
                  <a:gd name="T19" fmla="*/ 33 h 131"/>
                  <a:gd name="T20" fmla="*/ 25 w 175"/>
                  <a:gd name="T21" fmla="*/ 26 h 131"/>
                  <a:gd name="T22" fmla="*/ 25 w 175"/>
                  <a:gd name="T23" fmla="*/ 17 h 131"/>
                  <a:gd name="T24" fmla="*/ 15 w 175"/>
                  <a:gd name="T25" fmla="*/ 26 h 131"/>
                  <a:gd name="T26" fmla="*/ 12 w 175"/>
                  <a:gd name="T27" fmla="*/ 20 h 131"/>
                  <a:gd name="T28" fmla="*/ 5 w 175"/>
                  <a:gd name="T29" fmla="*/ 23 h 131"/>
                  <a:gd name="T30" fmla="*/ 0 w 175"/>
                  <a:gd name="T31" fmla="*/ 9 h 131"/>
                  <a:gd name="T32" fmla="*/ 2 w 175"/>
                  <a:gd name="T33" fmla="*/ 5 h 131"/>
                  <a:gd name="T34" fmla="*/ 4 w 175"/>
                  <a:gd name="T35" fmla="*/ 10 h 131"/>
                  <a:gd name="T36" fmla="*/ 10 w 175"/>
                  <a:gd name="T37" fmla="*/ 0 h 131"/>
                  <a:gd name="T38" fmla="*/ 10 w 175"/>
                  <a:gd name="T39" fmla="*/ 0 h 1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5"/>
                  <a:gd name="T61" fmla="*/ 0 h 131"/>
                  <a:gd name="T62" fmla="*/ 175 w 175"/>
                  <a:gd name="T63" fmla="*/ 131 h 1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5" h="131">
                    <a:moveTo>
                      <a:pt x="38" y="0"/>
                    </a:moveTo>
                    <a:lnTo>
                      <a:pt x="49" y="51"/>
                    </a:lnTo>
                    <a:lnTo>
                      <a:pt x="81" y="17"/>
                    </a:lnTo>
                    <a:lnTo>
                      <a:pt x="85" y="28"/>
                    </a:lnTo>
                    <a:lnTo>
                      <a:pt x="112" y="15"/>
                    </a:lnTo>
                    <a:lnTo>
                      <a:pt x="121" y="51"/>
                    </a:lnTo>
                    <a:lnTo>
                      <a:pt x="125" y="79"/>
                    </a:lnTo>
                    <a:lnTo>
                      <a:pt x="175" y="85"/>
                    </a:lnTo>
                    <a:lnTo>
                      <a:pt x="135" y="106"/>
                    </a:lnTo>
                    <a:lnTo>
                      <a:pt x="135" y="131"/>
                    </a:lnTo>
                    <a:lnTo>
                      <a:pt x="97" y="102"/>
                    </a:lnTo>
                    <a:lnTo>
                      <a:pt x="97" y="66"/>
                    </a:lnTo>
                    <a:lnTo>
                      <a:pt x="59" y="102"/>
                    </a:lnTo>
                    <a:lnTo>
                      <a:pt x="45" y="78"/>
                    </a:lnTo>
                    <a:lnTo>
                      <a:pt x="17" y="91"/>
                    </a:lnTo>
                    <a:lnTo>
                      <a:pt x="0" y="34"/>
                    </a:lnTo>
                    <a:lnTo>
                      <a:pt x="5" y="17"/>
                    </a:lnTo>
                    <a:lnTo>
                      <a:pt x="13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4" name="Freeform 430"/>
              <p:cNvSpPr>
                <a:spLocks/>
              </p:cNvSpPr>
              <p:nvPr/>
            </p:nvSpPr>
            <p:spPr bwMode="auto">
              <a:xfrm>
                <a:off x="4843" y="1838"/>
                <a:ext cx="35" cy="30"/>
              </a:xfrm>
              <a:custGeom>
                <a:avLst/>
                <a:gdLst>
                  <a:gd name="T0" fmla="*/ 17 w 71"/>
                  <a:gd name="T1" fmla="*/ 0 h 61"/>
                  <a:gd name="T2" fmla="*/ 0 w 71"/>
                  <a:gd name="T3" fmla="*/ 1 h 61"/>
                  <a:gd name="T4" fmla="*/ 0 w 71"/>
                  <a:gd name="T5" fmla="*/ 7 h 61"/>
                  <a:gd name="T6" fmla="*/ 3 w 71"/>
                  <a:gd name="T7" fmla="*/ 15 h 61"/>
                  <a:gd name="T8" fmla="*/ 6 w 71"/>
                  <a:gd name="T9" fmla="*/ 6 h 61"/>
                  <a:gd name="T10" fmla="*/ 13 w 71"/>
                  <a:gd name="T11" fmla="*/ 5 h 61"/>
                  <a:gd name="T12" fmla="*/ 17 w 71"/>
                  <a:gd name="T13" fmla="*/ 0 h 61"/>
                  <a:gd name="T14" fmla="*/ 17 w 71"/>
                  <a:gd name="T15" fmla="*/ 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1"/>
                  <a:gd name="T25" fmla="*/ 0 h 61"/>
                  <a:gd name="T26" fmla="*/ 71 w 71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1" h="61">
                    <a:moveTo>
                      <a:pt x="71" y="0"/>
                    </a:moveTo>
                    <a:lnTo>
                      <a:pt x="2" y="6"/>
                    </a:lnTo>
                    <a:lnTo>
                      <a:pt x="0" y="29"/>
                    </a:lnTo>
                    <a:lnTo>
                      <a:pt x="15" y="61"/>
                    </a:lnTo>
                    <a:lnTo>
                      <a:pt x="27" y="25"/>
                    </a:lnTo>
                    <a:lnTo>
                      <a:pt x="52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5" name="Freeform 431"/>
              <p:cNvSpPr>
                <a:spLocks/>
              </p:cNvSpPr>
              <p:nvPr/>
            </p:nvSpPr>
            <p:spPr bwMode="auto">
              <a:xfrm>
                <a:off x="4650" y="1863"/>
                <a:ext cx="102" cy="43"/>
              </a:xfrm>
              <a:custGeom>
                <a:avLst/>
                <a:gdLst>
                  <a:gd name="T0" fmla="*/ 34 w 206"/>
                  <a:gd name="T1" fmla="*/ 0 h 88"/>
                  <a:gd name="T2" fmla="*/ 35 w 206"/>
                  <a:gd name="T3" fmla="*/ 6 h 88"/>
                  <a:gd name="T4" fmla="*/ 18 w 206"/>
                  <a:gd name="T5" fmla="*/ 1 h 88"/>
                  <a:gd name="T6" fmla="*/ 22 w 206"/>
                  <a:gd name="T7" fmla="*/ 6 h 88"/>
                  <a:gd name="T8" fmla="*/ 8 w 206"/>
                  <a:gd name="T9" fmla="*/ 10 h 88"/>
                  <a:gd name="T10" fmla="*/ 14 w 206"/>
                  <a:gd name="T11" fmla="*/ 12 h 88"/>
                  <a:gd name="T12" fmla="*/ 0 w 206"/>
                  <a:gd name="T13" fmla="*/ 21 h 88"/>
                  <a:gd name="T14" fmla="*/ 5 w 206"/>
                  <a:gd name="T15" fmla="*/ 21 h 88"/>
                  <a:gd name="T16" fmla="*/ 23 w 206"/>
                  <a:gd name="T17" fmla="*/ 9 h 88"/>
                  <a:gd name="T18" fmla="*/ 21 w 206"/>
                  <a:gd name="T19" fmla="*/ 21 h 88"/>
                  <a:gd name="T20" fmla="*/ 28 w 206"/>
                  <a:gd name="T21" fmla="*/ 13 h 88"/>
                  <a:gd name="T22" fmla="*/ 34 w 206"/>
                  <a:gd name="T23" fmla="*/ 16 h 88"/>
                  <a:gd name="T24" fmla="*/ 40 w 206"/>
                  <a:gd name="T25" fmla="*/ 12 h 88"/>
                  <a:gd name="T26" fmla="*/ 47 w 206"/>
                  <a:gd name="T27" fmla="*/ 13 h 88"/>
                  <a:gd name="T28" fmla="*/ 51 w 206"/>
                  <a:gd name="T29" fmla="*/ 1 h 88"/>
                  <a:gd name="T30" fmla="*/ 47 w 206"/>
                  <a:gd name="T31" fmla="*/ 5 h 88"/>
                  <a:gd name="T32" fmla="*/ 34 w 206"/>
                  <a:gd name="T33" fmla="*/ 0 h 88"/>
                  <a:gd name="T34" fmla="*/ 34 w 206"/>
                  <a:gd name="T35" fmla="*/ 0 h 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6"/>
                  <a:gd name="T55" fmla="*/ 0 h 88"/>
                  <a:gd name="T56" fmla="*/ 206 w 206"/>
                  <a:gd name="T57" fmla="*/ 88 h 8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6" h="88">
                    <a:moveTo>
                      <a:pt x="137" y="0"/>
                    </a:moveTo>
                    <a:lnTo>
                      <a:pt x="141" y="25"/>
                    </a:lnTo>
                    <a:lnTo>
                      <a:pt x="75" y="6"/>
                    </a:lnTo>
                    <a:lnTo>
                      <a:pt x="88" y="25"/>
                    </a:lnTo>
                    <a:lnTo>
                      <a:pt x="35" y="40"/>
                    </a:lnTo>
                    <a:lnTo>
                      <a:pt x="57" y="50"/>
                    </a:lnTo>
                    <a:lnTo>
                      <a:pt x="0" y="88"/>
                    </a:lnTo>
                    <a:lnTo>
                      <a:pt x="23" y="88"/>
                    </a:lnTo>
                    <a:lnTo>
                      <a:pt x="95" y="39"/>
                    </a:lnTo>
                    <a:lnTo>
                      <a:pt x="86" y="86"/>
                    </a:lnTo>
                    <a:lnTo>
                      <a:pt x="114" y="56"/>
                    </a:lnTo>
                    <a:lnTo>
                      <a:pt x="139" y="67"/>
                    </a:lnTo>
                    <a:lnTo>
                      <a:pt x="162" y="52"/>
                    </a:lnTo>
                    <a:lnTo>
                      <a:pt x="189" y="56"/>
                    </a:lnTo>
                    <a:lnTo>
                      <a:pt x="206" y="4"/>
                    </a:lnTo>
                    <a:lnTo>
                      <a:pt x="189" y="2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6" name="Freeform 432"/>
              <p:cNvSpPr>
                <a:spLocks/>
              </p:cNvSpPr>
              <p:nvPr/>
            </p:nvSpPr>
            <p:spPr bwMode="auto">
              <a:xfrm>
                <a:off x="4724" y="1875"/>
                <a:ext cx="94" cy="66"/>
              </a:xfrm>
              <a:custGeom>
                <a:avLst/>
                <a:gdLst>
                  <a:gd name="T0" fmla="*/ 15 w 188"/>
                  <a:gd name="T1" fmla="*/ 0 h 131"/>
                  <a:gd name="T2" fmla="*/ 12 w 188"/>
                  <a:gd name="T3" fmla="*/ 9 h 131"/>
                  <a:gd name="T4" fmla="*/ 18 w 188"/>
                  <a:gd name="T5" fmla="*/ 10 h 131"/>
                  <a:gd name="T6" fmla="*/ 18 w 188"/>
                  <a:gd name="T7" fmla="*/ 16 h 131"/>
                  <a:gd name="T8" fmla="*/ 16 w 188"/>
                  <a:gd name="T9" fmla="*/ 20 h 131"/>
                  <a:gd name="T10" fmla="*/ 0 w 188"/>
                  <a:gd name="T11" fmla="*/ 23 h 131"/>
                  <a:gd name="T12" fmla="*/ 5 w 188"/>
                  <a:gd name="T13" fmla="*/ 30 h 131"/>
                  <a:gd name="T14" fmla="*/ 12 w 188"/>
                  <a:gd name="T15" fmla="*/ 30 h 131"/>
                  <a:gd name="T16" fmla="*/ 7 w 188"/>
                  <a:gd name="T17" fmla="*/ 24 h 131"/>
                  <a:gd name="T18" fmla="*/ 23 w 188"/>
                  <a:gd name="T19" fmla="*/ 21 h 131"/>
                  <a:gd name="T20" fmla="*/ 29 w 188"/>
                  <a:gd name="T21" fmla="*/ 21 h 131"/>
                  <a:gd name="T22" fmla="*/ 29 w 188"/>
                  <a:gd name="T23" fmla="*/ 33 h 131"/>
                  <a:gd name="T24" fmla="*/ 33 w 188"/>
                  <a:gd name="T25" fmla="*/ 24 h 131"/>
                  <a:gd name="T26" fmla="*/ 38 w 188"/>
                  <a:gd name="T27" fmla="*/ 26 h 131"/>
                  <a:gd name="T28" fmla="*/ 38 w 188"/>
                  <a:gd name="T29" fmla="*/ 21 h 131"/>
                  <a:gd name="T30" fmla="*/ 44 w 188"/>
                  <a:gd name="T31" fmla="*/ 20 h 131"/>
                  <a:gd name="T32" fmla="*/ 44 w 188"/>
                  <a:gd name="T33" fmla="*/ 17 h 131"/>
                  <a:gd name="T34" fmla="*/ 47 w 188"/>
                  <a:gd name="T35" fmla="*/ 16 h 131"/>
                  <a:gd name="T36" fmla="*/ 39 w 188"/>
                  <a:gd name="T37" fmla="*/ 8 h 131"/>
                  <a:gd name="T38" fmla="*/ 37 w 188"/>
                  <a:gd name="T39" fmla="*/ 19 h 131"/>
                  <a:gd name="T40" fmla="*/ 23 w 188"/>
                  <a:gd name="T41" fmla="*/ 14 h 131"/>
                  <a:gd name="T42" fmla="*/ 27 w 188"/>
                  <a:gd name="T43" fmla="*/ 7 h 131"/>
                  <a:gd name="T44" fmla="*/ 24 w 188"/>
                  <a:gd name="T45" fmla="*/ 1 h 131"/>
                  <a:gd name="T46" fmla="*/ 21 w 188"/>
                  <a:gd name="T47" fmla="*/ 6 h 131"/>
                  <a:gd name="T48" fmla="*/ 15 w 188"/>
                  <a:gd name="T49" fmla="*/ 0 h 131"/>
                  <a:gd name="T50" fmla="*/ 15 w 188"/>
                  <a:gd name="T51" fmla="*/ 0 h 1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8"/>
                  <a:gd name="T79" fmla="*/ 0 h 131"/>
                  <a:gd name="T80" fmla="*/ 188 w 188"/>
                  <a:gd name="T81" fmla="*/ 131 h 1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8" h="131">
                    <a:moveTo>
                      <a:pt x="60" y="0"/>
                    </a:moveTo>
                    <a:lnTo>
                      <a:pt x="49" y="34"/>
                    </a:lnTo>
                    <a:lnTo>
                      <a:pt x="70" y="40"/>
                    </a:lnTo>
                    <a:lnTo>
                      <a:pt x="72" y="61"/>
                    </a:lnTo>
                    <a:lnTo>
                      <a:pt x="64" y="80"/>
                    </a:lnTo>
                    <a:lnTo>
                      <a:pt x="0" y="90"/>
                    </a:lnTo>
                    <a:lnTo>
                      <a:pt x="19" y="120"/>
                    </a:lnTo>
                    <a:lnTo>
                      <a:pt x="49" y="120"/>
                    </a:lnTo>
                    <a:lnTo>
                      <a:pt x="28" y="95"/>
                    </a:lnTo>
                    <a:lnTo>
                      <a:pt x="89" y="84"/>
                    </a:lnTo>
                    <a:lnTo>
                      <a:pt x="116" y="84"/>
                    </a:lnTo>
                    <a:lnTo>
                      <a:pt x="116" y="131"/>
                    </a:lnTo>
                    <a:lnTo>
                      <a:pt x="131" y="93"/>
                    </a:lnTo>
                    <a:lnTo>
                      <a:pt x="150" y="103"/>
                    </a:lnTo>
                    <a:lnTo>
                      <a:pt x="150" y="84"/>
                    </a:lnTo>
                    <a:lnTo>
                      <a:pt x="173" y="78"/>
                    </a:lnTo>
                    <a:lnTo>
                      <a:pt x="175" y="67"/>
                    </a:lnTo>
                    <a:lnTo>
                      <a:pt x="188" y="63"/>
                    </a:lnTo>
                    <a:lnTo>
                      <a:pt x="156" y="29"/>
                    </a:lnTo>
                    <a:lnTo>
                      <a:pt x="146" y="76"/>
                    </a:lnTo>
                    <a:lnTo>
                      <a:pt x="89" y="55"/>
                    </a:lnTo>
                    <a:lnTo>
                      <a:pt x="108" y="25"/>
                    </a:lnTo>
                    <a:lnTo>
                      <a:pt x="99" y="4"/>
                    </a:lnTo>
                    <a:lnTo>
                      <a:pt x="83" y="2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7" name="Freeform 433"/>
              <p:cNvSpPr>
                <a:spLocks/>
              </p:cNvSpPr>
              <p:nvPr/>
            </p:nvSpPr>
            <p:spPr bwMode="auto">
              <a:xfrm>
                <a:off x="4644" y="1900"/>
                <a:ext cx="52" cy="50"/>
              </a:xfrm>
              <a:custGeom>
                <a:avLst/>
                <a:gdLst>
                  <a:gd name="T0" fmla="*/ 0 w 105"/>
                  <a:gd name="T1" fmla="*/ 9 h 100"/>
                  <a:gd name="T2" fmla="*/ 10 w 105"/>
                  <a:gd name="T3" fmla="*/ 25 h 100"/>
                  <a:gd name="T4" fmla="*/ 10 w 105"/>
                  <a:gd name="T5" fmla="*/ 21 h 100"/>
                  <a:gd name="T6" fmla="*/ 14 w 105"/>
                  <a:gd name="T7" fmla="*/ 22 h 100"/>
                  <a:gd name="T8" fmla="*/ 13 w 105"/>
                  <a:gd name="T9" fmla="*/ 17 h 100"/>
                  <a:gd name="T10" fmla="*/ 19 w 105"/>
                  <a:gd name="T11" fmla="*/ 15 h 100"/>
                  <a:gd name="T12" fmla="*/ 19 w 105"/>
                  <a:gd name="T13" fmla="*/ 11 h 100"/>
                  <a:gd name="T14" fmla="*/ 26 w 105"/>
                  <a:gd name="T15" fmla="*/ 6 h 100"/>
                  <a:gd name="T16" fmla="*/ 23 w 105"/>
                  <a:gd name="T17" fmla="*/ 5 h 100"/>
                  <a:gd name="T18" fmla="*/ 22 w 105"/>
                  <a:gd name="T19" fmla="*/ 0 h 100"/>
                  <a:gd name="T20" fmla="*/ 16 w 105"/>
                  <a:gd name="T21" fmla="*/ 10 h 100"/>
                  <a:gd name="T22" fmla="*/ 7 w 105"/>
                  <a:gd name="T23" fmla="*/ 6 h 100"/>
                  <a:gd name="T24" fmla="*/ 5 w 105"/>
                  <a:gd name="T25" fmla="*/ 5 h 100"/>
                  <a:gd name="T26" fmla="*/ 0 w 105"/>
                  <a:gd name="T27" fmla="*/ 9 h 100"/>
                  <a:gd name="T28" fmla="*/ 0 w 105"/>
                  <a:gd name="T29" fmla="*/ 9 h 1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00"/>
                  <a:gd name="T47" fmla="*/ 105 w 105"/>
                  <a:gd name="T48" fmla="*/ 100 h 1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00">
                    <a:moveTo>
                      <a:pt x="0" y="36"/>
                    </a:moveTo>
                    <a:lnTo>
                      <a:pt x="42" y="100"/>
                    </a:lnTo>
                    <a:lnTo>
                      <a:pt x="42" y="81"/>
                    </a:lnTo>
                    <a:lnTo>
                      <a:pt x="57" y="87"/>
                    </a:lnTo>
                    <a:lnTo>
                      <a:pt x="55" y="66"/>
                    </a:lnTo>
                    <a:lnTo>
                      <a:pt x="76" y="62"/>
                    </a:lnTo>
                    <a:lnTo>
                      <a:pt x="78" y="41"/>
                    </a:lnTo>
                    <a:lnTo>
                      <a:pt x="105" y="26"/>
                    </a:lnTo>
                    <a:lnTo>
                      <a:pt x="95" y="19"/>
                    </a:lnTo>
                    <a:lnTo>
                      <a:pt x="91" y="0"/>
                    </a:lnTo>
                    <a:lnTo>
                      <a:pt x="67" y="40"/>
                    </a:lnTo>
                    <a:lnTo>
                      <a:pt x="29" y="26"/>
                    </a:lnTo>
                    <a:lnTo>
                      <a:pt x="21" y="1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8" name="Freeform 434"/>
              <p:cNvSpPr>
                <a:spLocks/>
              </p:cNvSpPr>
              <p:nvPr/>
            </p:nvSpPr>
            <p:spPr bwMode="auto">
              <a:xfrm>
                <a:off x="4746" y="1933"/>
                <a:ext cx="48" cy="46"/>
              </a:xfrm>
              <a:custGeom>
                <a:avLst/>
                <a:gdLst>
                  <a:gd name="T0" fmla="*/ 24 w 97"/>
                  <a:gd name="T1" fmla="*/ 0 h 91"/>
                  <a:gd name="T2" fmla="*/ 22 w 97"/>
                  <a:gd name="T3" fmla="*/ 12 h 91"/>
                  <a:gd name="T4" fmla="*/ 23 w 97"/>
                  <a:gd name="T5" fmla="*/ 18 h 91"/>
                  <a:gd name="T6" fmla="*/ 23 w 97"/>
                  <a:gd name="T7" fmla="*/ 23 h 91"/>
                  <a:gd name="T8" fmla="*/ 1 w 97"/>
                  <a:gd name="T9" fmla="*/ 12 h 91"/>
                  <a:gd name="T10" fmla="*/ 9 w 97"/>
                  <a:gd name="T11" fmla="*/ 13 h 91"/>
                  <a:gd name="T12" fmla="*/ 0 w 97"/>
                  <a:gd name="T13" fmla="*/ 4 h 91"/>
                  <a:gd name="T14" fmla="*/ 4 w 97"/>
                  <a:gd name="T15" fmla="*/ 3 h 91"/>
                  <a:gd name="T16" fmla="*/ 14 w 97"/>
                  <a:gd name="T17" fmla="*/ 10 h 91"/>
                  <a:gd name="T18" fmla="*/ 15 w 97"/>
                  <a:gd name="T19" fmla="*/ 6 h 91"/>
                  <a:gd name="T20" fmla="*/ 18 w 97"/>
                  <a:gd name="T21" fmla="*/ 8 h 91"/>
                  <a:gd name="T22" fmla="*/ 24 w 97"/>
                  <a:gd name="T23" fmla="*/ 0 h 91"/>
                  <a:gd name="T24" fmla="*/ 24 w 97"/>
                  <a:gd name="T25" fmla="*/ 0 h 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7"/>
                  <a:gd name="T40" fmla="*/ 0 h 91"/>
                  <a:gd name="T41" fmla="*/ 97 w 97"/>
                  <a:gd name="T42" fmla="*/ 91 h 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7" h="91">
                    <a:moveTo>
                      <a:pt x="97" y="0"/>
                    </a:moveTo>
                    <a:lnTo>
                      <a:pt x="90" y="46"/>
                    </a:lnTo>
                    <a:lnTo>
                      <a:pt x="92" y="70"/>
                    </a:lnTo>
                    <a:lnTo>
                      <a:pt x="92" y="91"/>
                    </a:lnTo>
                    <a:lnTo>
                      <a:pt x="4" y="48"/>
                    </a:lnTo>
                    <a:lnTo>
                      <a:pt x="37" y="50"/>
                    </a:lnTo>
                    <a:lnTo>
                      <a:pt x="0" y="13"/>
                    </a:lnTo>
                    <a:lnTo>
                      <a:pt x="17" y="12"/>
                    </a:lnTo>
                    <a:lnTo>
                      <a:pt x="59" y="40"/>
                    </a:lnTo>
                    <a:lnTo>
                      <a:pt x="61" y="23"/>
                    </a:lnTo>
                    <a:lnTo>
                      <a:pt x="75" y="2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9" name="Freeform 435"/>
              <p:cNvSpPr>
                <a:spLocks/>
              </p:cNvSpPr>
              <p:nvPr/>
            </p:nvSpPr>
            <p:spPr bwMode="auto">
              <a:xfrm>
                <a:off x="4654" y="1948"/>
                <a:ext cx="65" cy="69"/>
              </a:xfrm>
              <a:custGeom>
                <a:avLst/>
                <a:gdLst>
                  <a:gd name="T0" fmla="*/ 20 w 129"/>
                  <a:gd name="T1" fmla="*/ 0 h 136"/>
                  <a:gd name="T2" fmla="*/ 17 w 129"/>
                  <a:gd name="T3" fmla="*/ 11 h 136"/>
                  <a:gd name="T4" fmla="*/ 10 w 129"/>
                  <a:gd name="T5" fmla="*/ 19 h 136"/>
                  <a:gd name="T6" fmla="*/ 0 w 129"/>
                  <a:gd name="T7" fmla="*/ 29 h 136"/>
                  <a:gd name="T8" fmla="*/ 13 w 129"/>
                  <a:gd name="T9" fmla="*/ 26 h 136"/>
                  <a:gd name="T10" fmla="*/ 16 w 129"/>
                  <a:gd name="T11" fmla="*/ 35 h 136"/>
                  <a:gd name="T12" fmla="*/ 18 w 129"/>
                  <a:gd name="T13" fmla="*/ 27 h 136"/>
                  <a:gd name="T14" fmla="*/ 28 w 129"/>
                  <a:gd name="T15" fmla="*/ 30 h 136"/>
                  <a:gd name="T16" fmla="*/ 20 w 129"/>
                  <a:gd name="T17" fmla="*/ 22 h 136"/>
                  <a:gd name="T18" fmla="*/ 33 w 129"/>
                  <a:gd name="T19" fmla="*/ 5 h 136"/>
                  <a:gd name="T20" fmla="*/ 21 w 129"/>
                  <a:gd name="T21" fmla="*/ 8 h 136"/>
                  <a:gd name="T22" fmla="*/ 20 w 129"/>
                  <a:gd name="T23" fmla="*/ 0 h 136"/>
                  <a:gd name="T24" fmla="*/ 20 w 129"/>
                  <a:gd name="T25" fmla="*/ 0 h 1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9"/>
                  <a:gd name="T40" fmla="*/ 0 h 136"/>
                  <a:gd name="T41" fmla="*/ 129 w 129"/>
                  <a:gd name="T42" fmla="*/ 136 h 1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9" h="136">
                    <a:moveTo>
                      <a:pt x="78" y="0"/>
                    </a:moveTo>
                    <a:lnTo>
                      <a:pt x="65" y="41"/>
                    </a:lnTo>
                    <a:lnTo>
                      <a:pt x="40" y="74"/>
                    </a:lnTo>
                    <a:lnTo>
                      <a:pt x="0" y="114"/>
                    </a:lnTo>
                    <a:lnTo>
                      <a:pt x="49" y="100"/>
                    </a:lnTo>
                    <a:lnTo>
                      <a:pt x="63" y="136"/>
                    </a:lnTo>
                    <a:lnTo>
                      <a:pt x="70" y="104"/>
                    </a:lnTo>
                    <a:lnTo>
                      <a:pt x="112" y="117"/>
                    </a:lnTo>
                    <a:lnTo>
                      <a:pt x="80" y="87"/>
                    </a:lnTo>
                    <a:lnTo>
                      <a:pt x="129" y="19"/>
                    </a:lnTo>
                    <a:lnTo>
                      <a:pt x="84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0" name="Freeform 436"/>
              <p:cNvSpPr>
                <a:spLocks/>
              </p:cNvSpPr>
              <p:nvPr/>
            </p:nvSpPr>
            <p:spPr bwMode="auto">
              <a:xfrm>
                <a:off x="4723" y="1945"/>
                <a:ext cx="46" cy="54"/>
              </a:xfrm>
              <a:custGeom>
                <a:avLst/>
                <a:gdLst>
                  <a:gd name="T0" fmla="*/ 8 w 93"/>
                  <a:gd name="T1" fmla="*/ 0 h 106"/>
                  <a:gd name="T2" fmla="*/ 0 w 93"/>
                  <a:gd name="T3" fmla="*/ 4 h 106"/>
                  <a:gd name="T4" fmla="*/ 2 w 93"/>
                  <a:gd name="T5" fmla="*/ 28 h 106"/>
                  <a:gd name="T6" fmla="*/ 8 w 93"/>
                  <a:gd name="T7" fmla="*/ 22 h 106"/>
                  <a:gd name="T8" fmla="*/ 22 w 93"/>
                  <a:gd name="T9" fmla="*/ 26 h 106"/>
                  <a:gd name="T10" fmla="*/ 16 w 93"/>
                  <a:gd name="T11" fmla="*/ 21 h 106"/>
                  <a:gd name="T12" fmla="*/ 23 w 93"/>
                  <a:gd name="T13" fmla="*/ 17 h 106"/>
                  <a:gd name="T14" fmla="*/ 10 w 93"/>
                  <a:gd name="T15" fmla="*/ 16 h 106"/>
                  <a:gd name="T16" fmla="*/ 10 w 93"/>
                  <a:gd name="T17" fmla="*/ 4 h 106"/>
                  <a:gd name="T18" fmla="*/ 8 w 93"/>
                  <a:gd name="T19" fmla="*/ 0 h 106"/>
                  <a:gd name="T20" fmla="*/ 8 w 93"/>
                  <a:gd name="T21" fmla="*/ 0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06"/>
                  <a:gd name="T35" fmla="*/ 93 w 93"/>
                  <a:gd name="T36" fmla="*/ 106 h 1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06">
                    <a:moveTo>
                      <a:pt x="32" y="0"/>
                    </a:moveTo>
                    <a:lnTo>
                      <a:pt x="0" y="15"/>
                    </a:lnTo>
                    <a:lnTo>
                      <a:pt x="11" y="106"/>
                    </a:lnTo>
                    <a:lnTo>
                      <a:pt x="34" y="87"/>
                    </a:lnTo>
                    <a:lnTo>
                      <a:pt x="91" y="102"/>
                    </a:lnTo>
                    <a:lnTo>
                      <a:pt x="64" y="83"/>
                    </a:lnTo>
                    <a:lnTo>
                      <a:pt x="93" y="66"/>
                    </a:lnTo>
                    <a:lnTo>
                      <a:pt x="43" y="61"/>
                    </a:lnTo>
                    <a:lnTo>
                      <a:pt x="43" y="1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1" name="Freeform 437"/>
              <p:cNvSpPr>
                <a:spLocks/>
              </p:cNvSpPr>
              <p:nvPr/>
            </p:nvSpPr>
            <p:spPr bwMode="auto">
              <a:xfrm>
                <a:off x="4702" y="1994"/>
                <a:ext cx="87" cy="58"/>
              </a:xfrm>
              <a:custGeom>
                <a:avLst/>
                <a:gdLst>
                  <a:gd name="T0" fmla="*/ 3 w 175"/>
                  <a:gd name="T1" fmla="*/ 3 h 116"/>
                  <a:gd name="T2" fmla="*/ 10 w 175"/>
                  <a:gd name="T3" fmla="*/ 3 h 116"/>
                  <a:gd name="T4" fmla="*/ 14 w 175"/>
                  <a:gd name="T5" fmla="*/ 7 h 116"/>
                  <a:gd name="T6" fmla="*/ 20 w 175"/>
                  <a:gd name="T7" fmla="*/ 0 h 116"/>
                  <a:gd name="T8" fmla="*/ 21 w 175"/>
                  <a:gd name="T9" fmla="*/ 10 h 116"/>
                  <a:gd name="T10" fmla="*/ 41 w 175"/>
                  <a:gd name="T11" fmla="*/ 9 h 116"/>
                  <a:gd name="T12" fmla="*/ 34 w 175"/>
                  <a:gd name="T13" fmla="*/ 12 h 116"/>
                  <a:gd name="T14" fmla="*/ 43 w 175"/>
                  <a:gd name="T15" fmla="*/ 16 h 116"/>
                  <a:gd name="T16" fmla="*/ 39 w 175"/>
                  <a:gd name="T17" fmla="*/ 17 h 116"/>
                  <a:gd name="T18" fmla="*/ 26 w 175"/>
                  <a:gd name="T19" fmla="*/ 14 h 116"/>
                  <a:gd name="T20" fmla="*/ 16 w 175"/>
                  <a:gd name="T21" fmla="*/ 29 h 116"/>
                  <a:gd name="T22" fmla="*/ 15 w 175"/>
                  <a:gd name="T23" fmla="*/ 22 h 116"/>
                  <a:gd name="T24" fmla="*/ 6 w 175"/>
                  <a:gd name="T25" fmla="*/ 24 h 116"/>
                  <a:gd name="T26" fmla="*/ 17 w 175"/>
                  <a:gd name="T27" fmla="*/ 16 h 116"/>
                  <a:gd name="T28" fmla="*/ 0 w 175"/>
                  <a:gd name="T29" fmla="*/ 10 h 116"/>
                  <a:gd name="T30" fmla="*/ 6 w 175"/>
                  <a:gd name="T31" fmla="*/ 8 h 116"/>
                  <a:gd name="T32" fmla="*/ 3 w 175"/>
                  <a:gd name="T33" fmla="*/ 3 h 116"/>
                  <a:gd name="T34" fmla="*/ 3 w 175"/>
                  <a:gd name="T35" fmla="*/ 3 h 1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5"/>
                  <a:gd name="T55" fmla="*/ 0 h 116"/>
                  <a:gd name="T56" fmla="*/ 175 w 175"/>
                  <a:gd name="T57" fmla="*/ 116 h 1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5" h="116">
                    <a:moveTo>
                      <a:pt x="15" y="9"/>
                    </a:moveTo>
                    <a:lnTo>
                      <a:pt x="40" y="9"/>
                    </a:lnTo>
                    <a:lnTo>
                      <a:pt x="59" y="26"/>
                    </a:lnTo>
                    <a:lnTo>
                      <a:pt x="82" y="0"/>
                    </a:lnTo>
                    <a:lnTo>
                      <a:pt x="85" y="38"/>
                    </a:lnTo>
                    <a:lnTo>
                      <a:pt x="167" y="34"/>
                    </a:lnTo>
                    <a:lnTo>
                      <a:pt x="139" y="45"/>
                    </a:lnTo>
                    <a:lnTo>
                      <a:pt x="175" y="64"/>
                    </a:lnTo>
                    <a:lnTo>
                      <a:pt x="158" y="66"/>
                    </a:lnTo>
                    <a:lnTo>
                      <a:pt x="104" y="55"/>
                    </a:lnTo>
                    <a:lnTo>
                      <a:pt x="65" y="116"/>
                    </a:lnTo>
                    <a:lnTo>
                      <a:pt x="61" y="87"/>
                    </a:lnTo>
                    <a:lnTo>
                      <a:pt x="25" y="95"/>
                    </a:lnTo>
                    <a:lnTo>
                      <a:pt x="70" y="64"/>
                    </a:lnTo>
                    <a:lnTo>
                      <a:pt x="0" y="40"/>
                    </a:lnTo>
                    <a:lnTo>
                      <a:pt x="25" y="32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2" name="Freeform 438"/>
              <p:cNvSpPr>
                <a:spLocks/>
              </p:cNvSpPr>
              <p:nvPr/>
            </p:nvSpPr>
            <p:spPr bwMode="auto">
              <a:xfrm>
                <a:off x="4765" y="1979"/>
                <a:ext cx="42" cy="57"/>
              </a:xfrm>
              <a:custGeom>
                <a:avLst/>
                <a:gdLst>
                  <a:gd name="T0" fmla="*/ 8 w 86"/>
                  <a:gd name="T1" fmla="*/ 0 h 114"/>
                  <a:gd name="T2" fmla="*/ 0 w 86"/>
                  <a:gd name="T3" fmla="*/ 5 h 114"/>
                  <a:gd name="T4" fmla="*/ 4 w 86"/>
                  <a:gd name="T5" fmla="*/ 9 h 114"/>
                  <a:gd name="T6" fmla="*/ 14 w 86"/>
                  <a:gd name="T7" fmla="*/ 15 h 114"/>
                  <a:gd name="T8" fmla="*/ 9 w 86"/>
                  <a:gd name="T9" fmla="*/ 20 h 114"/>
                  <a:gd name="T10" fmla="*/ 14 w 86"/>
                  <a:gd name="T11" fmla="*/ 24 h 114"/>
                  <a:gd name="T12" fmla="*/ 13 w 86"/>
                  <a:gd name="T13" fmla="*/ 27 h 114"/>
                  <a:gd name="T14" fmla="*/ 21 w 86"/>
                  <a:gd name="T15" fmla="*/ 29 h 114"/>
                  <a:gd name="T16" fmla="*/ 16 w 86"/>
                  <a:gd name="T17" fmla="*/ 14 h 114"/>
                  <a:gd name="T18" fmla="*/ 13 w 86"/>
                  <a:gd name="T19" fmla="*/ 2 h 114"/>
                  <a:gd name="T20" fmla="*/ 8 w 86"/>
                  <a:gd name="T21" fmla="*/ 0 h 114"/>
                  <a:gd name="T22" fmla="*/ 8 w 86"/>
                  <a:gd name="T23" fmla="*/ 0 h 1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114"/>
                  <a:gd name="T38" fmla="*/ 86 w 86"/>
                  <a:gd name="T39" fmla="*/ 114 h 11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114">
                    <a:moveTo>
                      <a:pt x="35" y="0"/>
                    </a:moveTo>
                    <a:lnTo>
                      <a:pt x="0" y="19"/>
                    </a:lnTo>
                    <a:lnTo>
                      <a:pt x="19" y="33"/>
                    </a:lnTo>
                    <a:lnTo>
                      <a:pt x="59" y="61"/>
                    </a:lnTo>
                    <a:lnTo>
                      <a:pt x="38" y="78"/>
                    </a:lnTo>
                    <a:lnTo>
                      <a:pt x="59" y="95"/>
                    </a:lnTo>
                    <a:lnTo>
                      <a:pt x="54" y="105"/>
                    </a:lnTo>
                    <a:lnTo>
                      <a:pt x="86" y="114"/>
                    </a:lnTo>
                    <a:lnTo>
                      <a:pt x="67" y="59"/>
                    </a:lnTo>
                    <a:lnTo>
                      <a:pt x="5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3" name="Freeform 439"/>
              <p:cNvSpPr>
                <a:spLocks/>
              </p:cNvSpPr>
              <p:nvPr/>
            </p:nvSpPr>
            <p:spPr bwMode="auto">
              <a:xfrm>
                <a:off x="4896" y="1915"/>
                <a:ext cx="61" cy="66"/>
              </a:xfrm>
              <a:custGeom>
                <a:avLst/>
                <a:gdLst>
                  <a:gd name="T0" fmla="*/ 28 w 121"/>
                  <a:gd name="T1" fmla="*/ 0 h 131"/>
                  <a:gd name="T2" fmla="*/ 0 w 121"/>
                  <a:gd name="T3" fmla="*/ 19 h 131"/>
                  <a:gd name="T4" fmla="*/ 6 w 121"/>
                  <a:gd name="T5" fmla="*/ 18 h 131"/>
                  <a:gd name="T6" fmla="*/ 10 w 121"/>
                  <a:gd name="T7" fmla="*/ 33 h 131"/>
                  <a:gd name="T8" fmla="*/ 10 w 121"/>
                  <a:gd name="T9" fmla="*/ 27 h 131"/>
                  <a:gd name="T10" fmla="*/ 19 w 121"/>
                  <a:gd name="T11" fmla="*/ 31 h 131"/>
                  <a:gd name="T12" fmla="*/ 15 w 121"/>
                  <a:gd name="T13" fmla="*/ 25 h 131"/>
                  <a:gd name="T14" fmla="*/ 27 w 121"/>
                  <a:gd name="T15" fmla="*/ 7 h 131"/>
                  <a:gd name="T16" fmla="*/ 27 w 121"/>
                  <a:gd name="T17" fmla="*/ 18 h 131"/>
                  <a:gd name="T18" fmla="*/ 31 w 121"/>
                  <a:gd name="T19" fmla="*/ 18 h 131"/>
                  <a:gd name="T20" fmla="*/ 31 w 121"/>
                  <a:gd name="T21" fmla="*/ 8 h 131"/>
                  <a:gd name="T22" fmla="*/ 28 w 121"/>
                  <a:gd name="T23" fmla="*/ 0 h 131"/>
                  <a:gd name="T24" fmla="*/ 28 w 121"/>
                  <a:gd name="T25" fmla="*/ 0 h 1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1"/>
                  <a:gd name="T40" fmla="*/ 0 h 131"/>
                  <a:gd name="T41" fmla="*/ 121 w 121"/>
                  <a:gd name="T42" fmla="*/ 131 h 1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1" h="131">
                    <a:moveTo>
                      <a:pt x="110" y="0"/>
                    </a:moveTo>
                    <a:lnTo>
                      <a:pt x="0" y="74"/>
                    </a:lnTo>
                    <a:lnTo>
                      <a:pt x="23" y="72"/>
                    </a:lnTo>
                    <a:lnTo>
                      <a:pt x="38" y="131"/>
                    </a:lnTo>
                    <a:lnTo>
                      <a:pt x="40" y="108"/>
                    </a:lnTo>
                    <a:lnTo>
                      <a:pt x="76" y="124"/>
                    </a:lnTo>
                    <a:lnTo>
                      <a:pt x="57" y="99"/>
                    </a:lnTo>
                    <a:lnTo>
                      <a:pt x="108" y="25"/>
                    </a:lnTo>
                    <a:lnTo>
                      <a:pt x="108" y="72"/>
                    </a:lnTo>
                    <a:lnTo>
                      <a:pt x="121" y="72"/>
                    </a:lnTo>
                    <a:lnTo>
                      <a:pt x="121" y="2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4" name="Freeform 440"/>
              <p:cNvSpPr>
                <a:spLocks/>
              </p:cNvSpPr>
              <p:nvPr/>
            </p:nvSpPr>
            <p:spPr bwMode="auto">
              <a:xfrm>
                <a:off x="4844" y="1955"/>
                <a:ext cx="59" cy="61"/>
              </a:xfrm>
              <a:custGeom>
                <a:avLst/>
                <a:gdLst>
                  <a:gd name="T0" fmla="*/ 24 w 118"/>
                  <a:gd name="T1" fmla="*/ 0 h 121"/>
                  <a:gd name="T2" fmla="*/ 9 w 118"/>
                  <a:gd name="T3" fmla="*/ 10 h 121"/>
                  <a:gd name="T4" fmla="*/ 3 w 118"/>
                  <a:gd name="T5" fmla="*/ 13 h 121"/>
                  <a:gd name="T6" fmla="*/ 0 w 118"/>
                  <a:gd name="T7" fmla="*/ 19 h 121"/>
                  <a:gd name="T8" fmla="*/ 1 w 118"/>
                  <a:gd name="T9" fmla="*/ 24 h 121"/>
                  <a:gd name="T10" fmla="*/ 18 w 118"/>
                  <a:gd name="T11" fmla="*/ 19 h 121"/>
                  <a:gd name="T12" fmla="*/ 18 w 118"/>
                  <a:gd name="T13" fmla="*/ 31 h 121"/>
                  <a:gd name="T14" fmla="*/ 22 w 118"/>
                  <a:gd name="T15" fmla="*/ 22 h 121"/>
                  <a:gd name="T16" fmla="*/ 28 w 118"/>
                  <a:gd name="T17" fmla="*/ 25 h 121"/>
                  <a:gd name="T18" fmla="*/ 30 w 118"/>
                  <a:gd name="T19" fmla="*/ 17 h 121"/>
                  <a:gd name="T20" fmla="*/ 27 w 118"/>
                  <a:gd name="T21" fmla="*/ 14 h 121"/>
                  <a:gd name="T22" fmla="*/ 10 w 118"/>
                  <a:gd name="T23" fmla="*/ 15 h 121"/>
                  <a:gd name="T24" fmla="*/ 12 w 118"/>
                  <a:gd name="T25" fmla="*/ 11 h 121"/>
                  <a:gd name="T26" fmla="*/ 26 w 118"/>
                  <a:gd name="T27" fmla="*/ 2 h 121"/>
                  <a:gd name="T28" fmla="*/ 24 w 118"/>
                  <a:gd name="T29" fmla="*/ 0 h 121"/>
                  <a:gd name="T30" fmla="*/ 24 w 118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21"/>
                  <a:gd name="T50" fmla="*/ 118 w 118"/>
                  <a:gd name="T51" fmla="*/ 121 h 1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21">
                    <a:moveTo>
                      <a:pt x="95" y="0"/>
                    </a:moveTo>
                    <a:lnTo>
                      <a:pt x="34" y="38"/>
                    </a:lnTo>
                    <a:lnTo>
                      <a:pt x="12" y="51"/>
                    </a:lnTo>
                    <a:lnTo>
                      <a:pt x="0" y="74"/>
                    </a:lnTo>
                    <a:lnTo>
                      <a:pt x="4" y="95"/>
                    </a:lnTo>
                    <a:lnTo>
                      <a:pt x="72" y="76"/>
                    </a:lnTo>
                    <a:lnTo>
                      <a:pt x="72" y="121"/>
                    </a:lnTo>
                    <a:lnTo>
                      <a:pt x="88" y="87"/>
                    </a:lnTo>
                    <a:lnTo>
                      <a:pt x="109" y="99"/>
                    </a:lnTo>
                    <a:lnTo>
                      <a:pt x="118" y="66"/>
                    </a:lnTo>
                    <a:lnTo>
                      <a:pt x="107" y="53"/>
                    </a:lnTo>
                    <a:lnTo>
                      <a:pt x="40" y="57"/>
                    </a:lnTo>
                    <a:lnTo>
                      <a:pt x="48" y="42"/>
                    </a:lnTo>
                    <a:lnTo>
                      <a:pt x="103" y="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5" name="Freeform 441"/>
              <p:cNvSpPr>
                <a:spLocks/>
              </p:cNvSpPr>
              <p:nvPr/>
            </p:nvSpPr>
            <p:spPr bwMode="auto">
              <a:xfrm>
                <a:off x="4904" y="1956"/>
                <a:ext cx="48" cy="55"/>
              </a:xfrm>
              <a:custGeom>
                <a:avLst/>
                <a:gdLst>
                  <a:gd name="T0" fmla="*/ 23 w 95"/>
                  <a:gd name="T1" fmla="*/ 0 h 110"/>
                  <a:gd name="T2" fmla="*/ 19 w 95"/>
                  <a:gd name="T3" fmla="*/ 11 h 110"/>
                  <a:gd name="T4" fmla="*/ 15 w 95"/>
                  <a:gd name="T5" fmla="*/ 12 h 110"/>
                  <a:gd name="T6" fmla="*/ 8 w 95"/>
                  <a:gd name="T7" fmla="*/ 9 h 110"/>
                  <a:gd name="T8" fmla="*/ 8 w 95"/>
                  <a:gd name="T9" fmla="*/ 14 h 110"/>
                  <a:gd name="T10" fmla="*/ 0 w 95"/>
                  <a:gd name="T11" fmla="*/ 13 h 110"/>
                  <a:gd name="T12" fmla="*/ 3 w 95"/>
                  <a:gd name="T13" fmla="*/ 19 h 110"/>
                  <a:gd name="T14" fmla="*/ 13 w 95"/>
                  <a:gd name="T15" fmla="*/ 28 h 110"/>
                  <a:gd name="T16" fmla="*/ 12 w 95"/>
                  <a:gd name="T17" fmla="*/ 22 h 110"/>
                  <a:gd name="T18" fmla="*/ 20 w 95"/>
                  <a:gd name="T19" fmla="*/ 19 h 110"/>
                  <a:gd name="T20" fmla="*/ 20 w 95"/>
                  <a:gd name="T21" fmla="*/ 14 h 110"/>
                  <a:gd name="T22" fmla="*/ 24 w 95"/>
                  <a:gd name="T23" fmla="*/ 9 h 110"/>
                  <a:gd name="T24" fmla="*/ 23 w 95"/>
                  <a:gd name="T25" fmla="*/ 0 h 110"/>
                  <a:gd name="T26" fmla="*/ 23 w 95"/>
                  <a:gd name="T27" fmla="*/ 0 h 1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"/>
                  <a:gd name="T43" fmla="*/ 0 h 110"/>
                  <a:gd name="T44" fmla="*/ 95 w 95"/>
                  <a:gd name="T45" fmla="*/ 110 h 1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" h="110">
                    <a:moveTo>
                      <a:pt x="91" y="0"/>
                    </a:moveTo>
                    <a:lnTo>
                      <a:pt x="74" y="43"/>
                    </a:lnTo>
                    <a:lnTo>
                      <a:pt x="57" y="47"/>
                    </a:lnTo>
                    <a:lnTo>
                      <a:pt x="32" y="36"/>
                    </a:lnTo>
                    <a:lnTo>
                      <a:pt x="30" y="53"/>
                    </a:lnTo>
                    <a:lnTo>
                      <a:pt x="0" y="51"/>
                    </a:lnTo>
                    <a:lnTo>
                      <a:pt x="9" y="74"/>
                    </a:lnTo>
                    <a:lnTo>
                      <a:pt x="49" y="110"/>
                    </a:lnTo>
                    <a:lnTo>
                      <a:pt x="45" y="87"/>
                    </a:lnTo>
                    <a:lnTo>
                      <a:pt x="78" y="76"/>
                    </a:lnTo>
                    <a:lnTo>
                      <a:pt x="78" y="57"/>
                    </a:lnTo>
                    <a:lnTo>
                      <a:pt x="95" y="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6" name="Freeform 442"/>
              <p:cNvSpPr>
                <a:spLocks/>
              </p:cNvSpPr>
              <p:nvPr/>
            </p:nvSpPr>
            <p:spPr bwMode="auto">
              <a:xfrm>
                <a:off x="4847" y="2005"/>
                <a:ext cx="81" cy="49"/>
              </a:xfrm>
              <a:custGeom>
                <a:avLst/>
                <a:gdLst>
                  <a:gd name="T0" fmla="*/ 21 w 161"/>
                  <a:gd name="T1" fmla="*/ 2 h 96"/>
                  <a:gd name="T2" fmla="*/ 18 w 161"/>
                  <a:gd name="T3" fmla="*/ 10 h 96"/>
                  <a:gd name="T4" fmla="*/ 15 w 161"/>
                  <a:gd name="T5" fmla="*/ 9 h 96"/>
                  <a:gd name="T6" fmla="*/ 13 w 161"/>
                  <a:gd name="T7" fmla="*/ 17 h 96"/>
                  <a:gd name="T8" fmla="*/ 2 w 161"/>
                  <a:gd name="T9" fmla="*/ 0 h 96"/>
                  <a:gd name="T10" fmla="*/ 0 w 161"/>
                  <a:gd name="T11" fmla="*/ 1 h 96"/>
                  <a:gd name="T12" fmla="*/ 4 w 161"/>
                  <a:gd name="T13" fmla="*/ 21 h 96"/>
                  <a:gd name="T14" fmla="*/ 22 w 161"/>
                  <a:gd name="T15" fmla="*/ 25 h 96"/>
                  <a:gd name="T16" fmla="*/ 26 w 161"/>
                  <a:gd name="T17" fmla="*/ 21 h 96"/>
                  <a:gd name="T18" fmla="*/ 41 w 161"/>
                  <a:gd name="T19" fmla="*/ 6 h 96"/>
                  <a:gd name="T20" fmla="*/ 22 w 161"/>
                  <a:gd name="T21" fmla="*/ 10 h 96"/>
                  <a:gd name="T22" fmla="*/ 21 w 161"/>
                  <a:gd name="T23" fmla="*/ 2 h 96"/>
                  <a:gd name="T24" fmla="*/ 21 w 161"/>
                  <a:gd name="T25" fmla="*/ 2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1"/>
                  <a:gd name="T40" fmla="*/ 0 h 96"/>
                  <a:gd name="T41" fmla="*/ 161 w 161"/>
                  <a:gd name="T42" fmla="*/ 96 h 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1" h="96">
                    <a:moveTo>
                      <a:pt x="83" y="5"/>
                    </a:moveTo>
                    <a:lnTo>
                      <a:pt x="70" y="38"/>
                    </a:lnTo>
                    <a:lnTo>
                      <a:pt x="59" y="34"/>
                    </a:lnTo>
                    <a:lnTo>
                      <a:pt x="49" y="6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15" y="81"/>
                    </a:lnTo>
                    <a:lnTo>
                      <a:pt x="85" y="96"/>
                    </a:lnTo>
                    <a:lnTo>
                      <a:pt x="104" y="83"/>
                    </a:lnTo>
                    <a:lnTo>
                      <a:pt x="161" y="22"/>
                    </a:lnTo>
                    <a:lnTo>
                      <a:pt x="85" y="38"/>
                    </a:lnTo>
                    <a:lnTo>
                      <a:pt x="83" y="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7" name="Freeform 443"/>
              <p:cNvSpPr>
                <a:spLocks/>
              </p:cNvSpPr>
              <p:nvPr/>
            </p:nvSpPr>
            <p:spPr bwMode="auto">
              <a:xfrm>
                <a:off x="4629" y="2006"/>
                <a:ext cx="101" cy="54"/>
              </a:xfrm>
              <a:custGeom>
                <a:avLst/>
                <a:gdLst>
                  <a:gd name="T0" fmla="*/ 7 w 201"/>
                  <a:gd name="T1" fmla="*/ 9 h 109"/>
                  <a:gd name="T2" fmla="*/ 29 w 201"/>
                  <a:gd name="T3" fmla="*/ 12 h 109"/>
                  <a:gd name="T4" fmla="*/ 34 w 201"/>
                  <a:gd name="T5" fmla="*/ 0 h 109"/>
                  <a:gd name="T6" fmla="*/ 35 w 201"/>
                  <a:gd name="T7" fmla="*/ 1 h 109"/>
                  <a:gd name="T8" fmla="*/ 35 w 201"/>
                  <a:gd name="T9" fmla="*/ 9 h 109"/>
                  <a:gd name="T10" fmla="*/ 43 w 201"/>
                  <a:gd name="T11" fmla="*/ 15 h 109"/>
                  <a:gd name="T12" fmla="*/ 41 w 201"/>
                  <a:gd name="T13" fmla="*/ 19 h 109"/>
                  <a:gd name="T14" fmla="*/ 50 w 201"/>
                  <a:gd name="T15" fmla="*/ 17 h 109"/>
                  <a:gd name="T16" fmla="*/ 51 w 201"/>
                  <a:gd name="T17" fmla="*/ 27 h 109"/>
                  <a:gd name="T18" fmla="*/ 42 w 201"/>
                  <a:gd name="T19" fmla="*/ 24 h 109"/>
                  <a:gd name="T20" fmla="*/ 33 w 201"/>
                  <a:gd name="T21" fmla="*/ 25 h 109"/>
                  <a:gd name="T22" fmla="*/ 31 w 201"/>
                  <a:gd name="T23" fmla="*/ 27 h 109"/>
                  <a:gd name="T24" fmla="*/ 23 w 201"/>
                  <a:gd name="T25" fmla="*/ 14 h 109"/>
                  <a:gd name="T26" fmla="*/ 20 w 201"/>
                  <a:gd name="T27" fmla="*/ 14 h 109"/>
                  <a:gd name="T28" fmla="*/ 15 w 201"/>
                  <a:gd name="T29" fmla="*/ 25 h 109"/>
                  <a:gd name="T30" fmla="*/ 0 w 201"/>
                  <a:gd name="T31" fmla="*/ 22 h 109"/>
                  <a:gd name="T32" fmla="*/ 8 w 201"/>
                  <a:gd name="T33" fmla="*/ 17 h 109"/>
                  <a:gd name="T34" fmla="*/ 5 w 201"/>
                  <a:gd name="T35" fmla="*/ 12 h 109"/>
                  <a:gd name="T36" fmla="*/ 7 w 201"/>
                  <a:gd name="T37" fmla="*/ 9 h 109"/>
                  <a:gd name="T38" fmla="*/ 7 w 201"/>
                  <a:gd name="T39" fmla="*/ 9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1"/>
                  <a:gd name="T61" fmla="*/ 0 h 109"/>
                  <a:gd name="T62" fmla="*/ 201 w 201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1" h="109">
                    <a:moveTo>
                      <a:pt x="28" y="37"/>
                    </a:moveTo>
                    <a:lnTo>
                      <a:pt x="114" y="50"/>
                    </a:lnTo>
                    <a:lnTo>
                      <a:pt x="133" y="0"/>
                    </a:lnTo>
                    <a:lnTo>
                      <a:pt x="140" y="4"/>
                    </a:lnTo>
                    <a:lnTo>
                      <a:pt x="138" y="37"/>
                    </a:lnTo>
                    <a:lnTo>
                      <a:pt x="169" y="61"/>
                    </a:lnTo>
                    <a:lnTo>
                      <a:pt x="163" y="78"/>
                    </a:lnTo>
                    <a:lnTo>
                      <a:pt x="199" y="71"/>
                    </a:lnTo>
                    <a:lnTo>
                      <a:pt x="201" y="109"/>
                    </a:lnTo>
                    <a:lnTo>
                      <a:pt x="167" y="99"/>
                    </a:lnTo>
                    <a:lnTo>
                      <a:pt x="129" y="103"/>
                    </a:lnTo>
                    <a:lnTo>
                      <a:pt x="123" y="109"/>
                    </a:lnTo>
                    <a:lnTo>
                      <a:pt x="89" y="56"/>
                    </a:lnTo>
                    <a:lnTo>
                      <a:pt x="78" y="57"/>
                    </a:lnTo>
                    <a:lnTo>
                      <a:pt x="57" y="101"/>
                    </a:lnTo>
                    <a:lnTo>
                      <a:pt x="0" y="90"/>
                    </a:lnTo>
                    <a:lnTo>
                      <a:pt x="30" y="69"/>
                    </a:lnTo>
                    <a:lnTo>
                      <a:pt x="17" y="48"/>
                    </a:lnTo>
                    <a:lnTo>
                      <a:pt x="28" y="37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8" name="Freeform 444"/>
              <p:cNvSpPr>
                <a:spLocks/>
              </p:cNvSpPr>
              <p:nvPr/>
            </p:nvSpPr>
            <p:spPr bwMode="auto">
              <a:xfrm>
                <a:off x="4620" y="2058"/>
                <a:ext cx="59" cy="52"/>
              </a:xfrm>
              <a:custGeom>
                <a:avLst/>
                <a:gdLst>
                  <a:gd name="T0" fmla="*/ 30 w 118"/>
                  <a:gd name="T1" fmla="*/ 2 h 105"/>
                  <a:gd name="T2" fmla="*/ 17 w 118"/>
                  <a:gd name="T3" fmla="*/ 9 h 105"/>
                  <a:gd name="T4" fmla="*/ 15 w 118"/>
                  <a:gd name="T5" fmla="*/ 1 h 105"/>
                  <a:gd name="T6" fmla="*/ 0 w 118"/>
                  <a:gd name="T7" fmla="*/ 0 h 105"/>
                  <a:gd name="T8" fmla="*/ 6 w 118"/>
                  <a:gd name="T9" fmla="*/ 2 h 105"/>
                  <a:gd name="T10" fmla="*/ 0 w 118"/>
                  <a:gd name="T11" fmla="*/ 4 h 105"/>
                  <a:gd name="T12" fmla="*/ 12 w 118"/>
                  <a:gd name="T13" fmla="*/ 5 h 105"/>
                  <a:gd name="T14" fmla="*/ 7 w 118"/>
                  <a:gd name="T15" fmla="*/ 22 h 105"/>
                  <a:gd name="T16" fmla="*/ 14 w 118"/>
                  <a:gd name="T17" fmla="*/ 18 h 105"/>
                  <a:gd name="T18" fmla="*/ 14 w 118"/>
                  <a:gd name="T19" fmla="*/ 24 h 105"/>
                  <a:gd name="T20" fmla="*/ 18 w 118"/>
                  <a:gd name="T21" fmla="*/ 18 h 105"/>
                  <a:gd name="T22" fmla="*/ 19 w 118"/>
                  <a:gd name="T23" fmla="*/ 26 h 105"/>
                  <a:gd name="T24" fmla="*/ 21 w 118"/>
                  <a:gd name="T25" fmla="*/ 14 h 105"/>
                  <a:gd name="T26" fmla="*/ 28 w 118"/>
                  <a:gd name="T27" fmla="*/ 5 h 105"/>
                  <a:gd name="T28" fmla="*/ 30 w 118"/>
                  <a:gd name="T29" fmla="*/ 2 h 105"/>
                  <a:gd name="T30" fmla="*/ 30 w 118"/>
                  <a:gd name="T31" fmla="*/ 2 h 10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8"/>
                  <a:gd name="T49" fmla="*/ 0 h 105"/>
                  <a:gd name="T50" fmla="*/ 118 w 118"/>
                  <a:gd name="T51" fmla="*/ 105 h 10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8" h="105">
                    <a:moveTo>
                      <a:pt x="118" y="10"/>
                    </a:moveTo>
                    <a:lnTo>
                      <a:pt x="67" y="36"/>
                    </a:lnTo>
                    <a:lnTo>
                      <a:pt x="59" y="6"/>
                    </a:lnTo>
                    <a:lnTo>
                      <a:pt x="0" y="0"/>
                    </a:lnTo>
                    <a:lnTo>
                      <a:pt x="21" y="10"/>
                    </a:lnTo>
                    <a:lnTo>
                      <a:pt x="0" y="17"/>
                    </a:lnTo>
                    <a:lnTo>
                      <a:pt x="46" y="23"/>
                    </a:lnTo>
                    <a:lnTo>
                      <a:pt x="25" y="91"/>
                    </a:lnTo>
                    <a:lnTo>
                      <a:pt x="54" y="72"/>
                    </a:lnTo>
                    <a:lnTo>
                      <a:pt x="54" y="99"/>
                    </a:lnTo>
                    <a:lnTo>
                      <a:pt x="71" y="72"/>
                    </a:lnTo>
                    <a:lnTo>
                      <a:pt x="75" y="105"/>
                    </a:lnTo>
                    <a:lnTo>
                      <a:pt x="84" y="59"/>
                    </a:lnTo>
                    <a:lnTo>
                      <a:pt x="111" y="23"/>
                    </a:lnTo>
                    <a:lnTo>
                      <a:pt x="118" y="1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9" name="Freeform 445"/>
              <p:cNvSpPr>
                <a:spLocks/>
              </p:cNvSpPr>
              <p:nvPr/>
            </p:nvSpPr>
            <p:spPr bwMode="auto">
              <a:xfrm>
                <a:off x="4579" y="2069"/>
                <a:ext cx="53" cy="56"/>
              </a:xfrm>
              <a:custGeom>
                <a:avLst/>
                <a:gdLst>
                  <a:gd name="T0" fmla="*/ 20 w 104"/>
                  <a:gd name="T1" fmla="*/ 0 h 112"/>
                  <a:gd name="T2" fmla="*/ 24 w 104"/>
                  <a:gd name="T3" fmla="*/ 18 h 112"/>
                  <a:gd name="T4" fmla="*/ 27 w 104"/>
                  <a:gd name="T5" fmla="*/ 26 h 112"/>
                  <a:gd name="T6" fmla="*/ 21 w 104"/>
                  <a:gd name="T7" fmla="*/ 23 h 112"/>
                  <a:gd name="T8" fmla="*/ 21 w 104"/>
                  <a:gd name="T9" fmla="*/ 27 h 112"/>
                  <a:gd name="T10" fmla="*/ 15 w 104"/>
                  <a:gd name="T11" fmla="*/ 23 h 112"/>
                  <a:gd name="T12" fmla="*/ 10 w 104"/>
                  <a:gd name="T13" fmla="*/ 14 h 112"/>
                  <a:gd name="T14" fmla="*/ 9 w 104"/>
                  <a:gd name="T15" fmla="*/ 28 h 112"/>
                  <a:gd name="T16" fmla="*/ 6 w 104"/>
                  <a:gd name="T17" fmla="*/ 23 h 112"/>
                  <a:gd name="T18" fmla="*/ 4 w 104"/>
                  <a:gd name="T19" fmla="*/ 27 h 112"/>
                  <a:gd name="T20" fmla="*/ 0 w 104"/>
                  <a:gd name="T21" fmla="*/ 17 h 112"/>
                  <a:gd name="T22" fmla="*/ 8 w 104"/>
                  <a:gd name="T23" fmla="*/ 10 h 112"/>
                  <a:gd name="T24" fmla="*/ 16 w 104"/>
                  <a:gd name="T25" fmla="*/ 2 h 112"/>
                  <a:gd name="T26" fmla="*/ 20 w 104"/>
                  <a:gd name="T27" fmla="*/ 0 h 112"/>
                  <a:gd name="T28" fmla="*/ 20 w 104"/>
                  <a:gd name="T29" fmla="*/ 0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12"/>
                  <a:gd name="T47" fmla="*/ 104 w 10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12">
                    <a:moveTo>
                      <a:pt x="78" y="0"/>
                    </a:moveTo>
                    <a:lnTo>
                      <a:pt x="95" y="70"/>
                    </a:lnTo>
                    <a:lnTo>
                      <a:pt x="104" y="103"/>
                    </a:lnTo>
                    <a:lnTo>
                      <a:pt x="81" y="89"/>
                    </a:lnTo>
                    <a:lnTo>
                      <a:pt x="81" y="108"/>
                    </a:lnTo>
                    <a:lnTo>
                      <a:pt x="57" y="91"/>
                    </a:lnTo>
                    <a:lnTo>
                      <a:pt x="38" y="57"/>
                    </a:lnTo>
                    <a:lnTo>
                      <a:pt x="36" y="112"/>
                    </a:lnTo>
                    <a:lnTo>
                      <a:pt x="21" y="91"/>
                    </a:lnTo>
                    <a:lnTo>
                      <a:pt x="15" y="108"/>
                    </a:lnTo>
                    <a:lnTo>
                      <a:pt x="0" y="68"/>
                    </a:lnTo>
                    <a:lnTo>
                      <a:pt x="32" y="40"/>
                    </a:lnTo>
                    <a:lnTo>
                      <a:pt x="61" y="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0" name="Freeform 446"/>
              <p:cNvSpPr>
                <a:spLocks/>
              </p:cNvSpPr>
              <p:nvPr/>
            </p:nvSpPr>
            <p:spPr bwMode="auto">
              <a:xfrm>
                <a:off x="4578" y="2124"/>
                <a:ext cx="51" cy="71"/>
              </a:xfrm>
              <a:custGeom>
                <a:avLst/>
                <a:gdLst>
                  <a:gd name="T0" fmla="*/ 17 w 101"/>
                  <a:gd name="T1" fmla="*/ 0 h 143"/>
                  <a:gd name="T2" fmla="*/ 19 w 101"/>
                  <a:gd name="T3" fmla="*/ 8 h 143"/>
                  <a:gd name="T4" fmla="*/ 12 w 101"/>
                  <a:gd name="T5" fmla="*/ 10 h 143"/>
                  <a:gd name="T6" fmla="*/ 8 w 101"/>
                  <a:gd name="T7" fmla="*/ 2 h 143"/>
                  <a:gd name="T8" fmla="*/ 5 w 101"/>
                  <a:gd name="T9" fmla="*/ 4 h 143"/>
                  <a:gd name="T10" fmla="*/ 7 w 101"/>
                  <a:gd name="T11" fmla="*/ 13 h 143"/>
                  <a:gd name="T12" fmla="*/ 6 w 101"/>
                  <a:gd name="T13" fmla="*/ 22 h 143"/>
                  <a:gd name="T14" fmla="*/ 0 w 101"/>
                  <a:gd name="T15" fmla="*/ 26 h 143"/>
                  <a:gd name="T16" fmla="*/ 13 w 101"/>
                  <a:gd name="T17" fmla="*/ 35 h 143"/>
                  <a:gd name="T18" fmla="*/ 17 w 101"/>
                  <a:gd name="T19" fmla="*/ 33 h 143"/>
                  <a:gd name="T20" fmla="*/ 24 w 101"/>
                  <a:gd name="T21" fmla="*/ 29 h 143"/>
                  <a:gd name="T22" fmla="*/ 25 w 101"/>
                  <a:gd name="T23" fmla="*/ 23 h 143"/>
                  <a:gd name="T24" fmla="*/ 18 w 101"/>
                  <a:gd name="T25" fmla="*/ 27 h 143"/>
                  <a:gd name="T26" fmla="*/ 9 w 101"/>
                  <a:gd name="T27" fmla="*/ 18 h 143"/>
                  <a:gd name="T28" fmla="*/ 15 w 101"/>
                  <a:gd name="T29" fmla="*/ 14 h 143"/>
                  <a:gd name="T30" fmla="*/ 26 w 101"/>
                  <a:gd name="T31" fmla="*/ 12 h 143"/>
                  <a:gd name="T32" fmla="*/ 26 w 101"/>
                  <a:gd name="T33" fmla="*/ 0 h 143"/>
                  <a:gd name="T34" fmla="*/ 22 w 101"/>
                  <a:gd name="T35" fmla="*/ 2 h 143"/>
                  <a:gd name="T36" fmla="*/ 17 w 101"/>
                  <a:gd name="T37" fmla="*/ 0 h 143"/>
                  <a:gd name="T38" fmla="*/ 17 w 101"/>
                  <a:gd name="T39" fmla="*/ 0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1"/>
                  <a:gd name="T61" fmla="*/ 0 h 143"/>
                  <a:gd name="T62" fmla="*/ 101 w 101"/>
                  <a:gd name="T63" fmla="*/ 143 h 1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1" h="143">
                    <a:moveTo>
                      <a:pt x="66" y="2"/>
                    </a:moveTo>
                    <a:lnTo>
                      <a:pt x="76" y="32"/>
                    </a:lnTo>
                    <a:lnTo>
                      <a:pt x="47" y="40"/>
                    </a:lnTo>
                    <a:lnTo>
                      <a:pt x="30" y="8"/>
                    </a:lnTo>
                    <a:lnTo>
                      <a:pt x="19" y="19"/>
                    </a:lnTo>
                    <a:lnTo>
                      <a:pt x="26" y="53"/>
                    </a:lnTo>
                    <a:lnTo>
                      <a:pt x="23" y="89"/>
                    </a:lnTo>
                    <a:lnTo>
                      <a:pt x="0" y="107"/>
                    </a:lnTo>
                    <a:lnTo>
                      <a:pt x="49" y="143"/>
                    </a:lnTo>
                    <a:lnTo>
                      <a:pt x="66" y="135"/>
                    </a:lnTo>
                    <a:lnTo>
                      <a:pt x="93" y="118"/>
                    </a:lnTo>
                    <a:lnTo>
                      <a:pt x="97" y="93"/>
                    </a:lnTo>
                    <a:lnTo>
                      <a:pt x="72" y="110"/>
                    </a:lnTo>
                    <a:lnTo>
                      <a:pt x="34" y="74"/>
                    </a:lnTo>
                    <a:lnTo>
                      <a:pt x="59" y="59"/>
                    </a:lnTo>
                    <a:lnTo>
                      <a:pt x="101" y="51"/>
                    </a:lnTo>
                    <a:lnTo>
                      <a:pt x="101" y="0"/>
                    </a:lnTo>
                    <a:lnTo>
                      <a:pt x="87" y="8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1" name="Freeform 447"/>
              <p:cNvSpPr>
                <a:spLocks/>
              </p:cNvSpPr>
              <p:nvPr/>
            </p:nvSpPr>
            <p:spPr bwMode="auto">
              <a:xfrm>
                <a:off x="4628" y="2125"/>
                <a:ext cx="23" cy="48"/>
              </a:xfrm>
              <a:custGeom>
                <a:avLst/>
                <a:gdLst>
                  <a:gd name="T0" fmla="*/ 11 w 45"/>
                  <a:gd name="T1" fmla="*/ 0 h 95"/>
                  <a:gd name="T2" fmla="*/ 3 w 45"/>
                  <a:gd name="T3" fmla="*/ 6 h 95"/>
                  <a:gd name="T4" fmla="*/ 0 w 45"/>
                  <a:gd name="T5" fmla="*/ 20 h 95"/>
                  <a:gd name="T6" fmla="*/ 3 w 45"/>
                  <a:gd name="T7" fmla="*/ 24 h 95"/>
                  <a:gd name="T8" fmla="*/ 5 w 45"/>
                  <a:gd name="T9" fmla="*/ 10 h 95"/>
                  <a:gd name="T10" fmla="*/ 12 w 45"/>
                  <a:gd name="T11" fmla="*/ 4 h 95"/>
                  <a:gd name="T12" fmla="*/ 11 w 45"/>
                  <a:gd name="T13" fmla="*/ 0 h 95"/>
                  <a:gd name="T14" fmla="*/ 11 w 45"/>
                  <a:gd name="T15" fmla="*/ 0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5"/>
                  <a:gd name="T25" fmla="*/ 0 h 95"/>
                  <a:gd name="T26" fmla="*/ 45 w 45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5" h="95">
                    <a:moveTo>
                      <a:pt x="43" y="0"/>
                    </a:moveTo>
                    <a:lnTo>
                      <a:pt x="9" y="23"/>
                    </a:lnTo>
                    <a:lnTo>
                      <a:pt x="0" y="80"/>
                    </a:lnTo>
                    <a:lnTo>
                      <a:pt x="9" y="95"/>
                    </a:lnTo>
                    <a:lnTo>
                      <a:pt x="17" y="38"/>
                    </a:lnTo>
                    <a:lnTo>
                      <a:pt x="45" y="1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2" name="Freeform 448"/>
              <p:cNvSpPr>
                <a:spLocks/>
              </p:cNvSpPr>
              <p:nvPr/>
            </p:nvSpPr>
            <p:spPr bwMode="auto">
              <a:xfrm>
                <a:off x="4499" y="2019"/>
                <a:ext cx="46" cy="81"/>
              </a:xfrm>
              <a:custGeom>
                <a:avLst/>
                <a:gdLst>
                  <a:gd name="T0" fmla="*/ 0 w 93"/>
                  <a:gd name="T1" fmla="*/ 8 h 164"/>
                  <a:gd name="T2" fmla="*/ 4 w 93"/>
                  <a:gd name="T3" fmla="*/ 40 h 164"/>
                  <a:gd name="T4" fmla="*/ 10 w 93"/>
                  <a:gd name="T5" fmla="*/ 40 h 164"/>
                  <a:gd name="T6" fmla="*/ 6 w 93"/>
                  <a:gd name="T7" fmla="*/ 27 h 164"/>
                  <a:gd name="T8" fmla="*/ 21 w 93"/>
                  <a:gd name="T9" fmla="*/ 31 h 164"/>
                  <a:gd name="T10" fmla="*/ 16 w 93"/>
                  <a:gd name="T11" fmla="*/ 21 h 164"/>
                  <a:gd name="T12" fmla="*/ 20 w 93"/>
                  <a:gd name="T13" fmla="*/ 17 h 164"/>
                  <a:gd name="T14" fmla="*/ 15 w 93"/>
                  <a:gd name="T15" fmla="*/ 13 h 164"/>
                  <a:gd name="T16" fmla="*/ 23 w 93"/>
                  <a:gd name="T17" fmla="*/ 6 h 164"/>
                  <a:gd name="T18" fmla="*/ 15 w 93"/>
                  <a:gd name="T19" fmla="*/ 8 h 164"/>
                  <a:gd name="T20" fmla="*/ 14 w 93"/>
                  <a:gd name="T21" fmla="*/ 0 h 164"/>
                  <a:gd name="T22" fmla="*/ 11 w 93"/>
                  <a:gd name="T23" fmla="*/ 7 h 164"/>
                  <a:gd name="T24" fmla="*/ 0 w 93"/>
                  <a:gd name="T25" fmla="*/ 8 h 164"/>
                  <a:gd name="T26" fmla="*/ 0 w 93"/>
                  <a:gd name="T27" fmla="*/ 8 h 1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3"/>
                  <a:gd name="T43" fmla="*/ 0 h 164"/>
                  <a:gd name="T44" fmla="*/ 93 w 93"/>
                  <a:gd name="T45" fmla="*/ 164 h 1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3" h="164">
                    <a:moveTo>
                      <a:pt x="0" y="34"/>
                    </a:moveTo>
                    <a:lnTo>
                      <a:pt x="19" y="164"/>
                    </a:lnTo>
                    <a:lnTo>
                      <a:pt x="42" y="164"/>
                    </a:lnTo>
                    <a:lnTo>
                      <a:pt x="25" y="110"/>
                    </a:lnTo>
                    <a:lnTo>
                      <a:pt x="86" y="126"/>
                    </a:lnTo>
                    <a:lnTo>
                      <a:pt x="67" y="86"/>
                    </a:lnTo>
                    <a:lnTo>
                      <a:pt x="80" y="69"/>
                    </a:lnTo>
                    <a:lnTo>
                      <a:pt x="63" y="55"/>
                    </a:lnTo>
                    <a:lnTo>
                      <a:pt x="93" y="25"/>
                    </a:lnTo>
                    <a:lnTo>
                      <a:pt x="61" y="34"/>
                    </a:lnTo>
                    <a:lnTo>
                      <a:pt x="59" y="0"/>
                    </a:lnTo>
                    <a:lnTo>
                      <a:pt x="46" y="2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3" name="Freeform 449"/>
              <p:cNvSpPr>
                <a:spLocks/>
              </p:cNvSpPr>
              <p:nvPr/>
            </p:nvSpPr>
            <p:spPr bwMode="auto">
              <a:xfrm>
                <a:off x="4481" y="2000"/>
                <a:ext cx="15" cy="15"/>
              </a:xfrm>
              <a:custGeom>
                <a:avLst/>
                <a:gdLst>
                  <a:gd name="T0" fmla="*/ 0 w 30"/>
                  <a:gd name="T1" fmla="*/ 0 h 31"/>
                  <a:gd name="T2" fmla="*/ 8 w 30"/>
                  <a:gd name="T3" fmla="*/ 7 h 31"/>
                  <a:gd name="T4" fmla="*/ 7 w 30"/>
                  <a:gd name="T5" fmla="*/ 0 h 31"/>
                  <a:gd name="T6" fmla="*/ 0 w 30"/>
                  <a:gd name="T7" fmla="*/ 0 h 31"/>
                  <a:gd name="T8" fmla="*/ 0 w 30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1"/>
                  <a:gd name="T17" fmla="*/ 30 w 3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1">
                    <a:moveTo>
                      <a:pt x="0" y="0"/>
                    </a:moveTo>
                    <a:lnTo>
                      <a:pt x="30" y="31"/>
                    </a:lnTo>
                    <a:lnTo>
                      <a:pt x="2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4" name="Freeform 450"/>
              <p:cNvSpPr>
                <a:spLocks/>
              </p:cNvSpPr>
              <p:nvPr/>
            </p:nvSpPr>
            <p:spPr bwMode="auto">
              <a:xfrm>
                <a:off x="4502" y="1998"/>
                <a:ext cx="76" cy="31"/>
              </a:xfrm>
              <a:custGeom>
                <a:avLst/>
                <a:gdLst>
                  <a:gd name="T0" fmla="*/ 0 w 152"/>
                  <a:gd name="T1" fmla="*/ 2 h 63"/>
                  <a:gd name="T2" fmla="*/ 10 w 152"/>
                  <a:gd name="T3" fmla="*/ 12 h 63"/>
                  <a:gd name="T4" fmla="*/ 12 w 152"/>
                  <a:gd name="T5" fmla="*/ 8 h 63"/>
                  <a:gd name="T6" fmla="*/ 15 w 152"/>
                  <a:gd name="T7" fmla="*/ 15 h 63"/>
                  <a:gd name="T8" fmla="*/ 23 w 152"/>
                  <a:gd name="T9" fmla="*/ 15 h 63"/>
                  <a:gd name="T10" fmla="*/ 22 w 152"/>
                  <a:gd name="T11" fmla="*/ 13 h 63"/>
                  <a:gd name="T12" fmla="*/ 38 w 152"/>
                  <a:gd name="T13" fmla="*/ 0 h 63"/>
                  <a:gd name="T14" fmla="*/ 25 w 152"/>
                  <a:gd name="T15" fmla="*/ 2 h 63"/>
                  <a:gd name="T16" fmla="*/ 14 w 152"/>
                  <a:gd name="T17" fmla="*/ 0 h 63"/>
                  <a:gd name="T18" fmla="*/ 10 w 152"/>
                  <a:gd name="T19" fmla="*/ 4 h 63"/>
                  <a:gd name="T20" fmla="*/ 0 w 152"/>
                  <a:gd name="T21" fmla="*/ 2 h 63"/>
                  <a:gd name="T22" fmla="*/ 0 w 152"/>
                  <a:gd name="T23" fmla="*/ 2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2"/>
                  <a:gd name="T37" fmla="*/ 0 h 63"/>
                  <a:gd name="T38" fmla="*/ 152 w 152"/>
                  <a:gd name="T39" fmla="*/ 63 h 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2" h="63">
                    <a:moveTo>
                      <a:pt x="0" y="8"/>
                    </a:moveTo>
                    <a:lnTo>
                      <a:pt x="38" y="48"/>
                    </a:lnTo>
                    <a:lnTo>
                      <a:pt x="51" y="33"/>
                    </a:lnTo>
                    <a:lnTo>
                      <a:pt x="61" y="63"/>
                    </a:lnTo>
                    <a:lnTo>
                      <a:pt x="93" y="63"/>
                    </a:lnTo>
                    <a:lnTo>
                      <a:pt x="91" y="54"/>
                    </a:lnTo>
                    <a:lnTo>
                      <a:pt x="152" y="0"/>
                    </a:lnTo>
                    <a:lnTo>
                      <a:pt x="102" y="10"/>
                    </a:lnTo>
                    <a:lnTo>
                      <a:pt x="59" y="0"/>
                    </a:lnTo>
                    <a:lnTo>
                      <a:pt x="38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5" name="Freeform 451"/>
              <p:cNvSpPr>
                <a:spLocks/>
              </p:cNvSpPr>
              <p:nvPr/>
            </p:nvSpPr>
            <p:spPr bwMode="auto">
              <a:xfrm>
                <a:off x="4523" y="2029"/>
                <a:ext cx="79" cy="77"/>
              </a:xfrm>
              <a:custGeom>
                <a:avLst/>
                <a:gdLst>
                  <a:gd name="T0" fmla="*/ 12 w 157"/>
                  <a:gd name="T1" fmla="*/ 3 h 154"/>
                  <a:gd name="T2" fmla="*/ 20 w 157"/>
                  <a:gd name="T3" fmla="*/ 19 h 154"/>
                  <a:gd name="T4" fmla="*/ 11 w 157"/>
                  <a:gd name="T5" fmla="*/ 23 h 154"/>
                  <a:gd name="T6" fmla="*/ 12 w 157"/>
                  <a:gd name="T7" fmla="*/ 28 h 154"/>
                  <a:gd name="T8" fmla="*/ 6 w 157"/>
                  <a:gd name="T9" fmla="*/ 27 h 154"/>
                  <a:gd name="T10" fmla="*/ 0 w 157"/>
                  <a:gd name="T11" fmla="*/ 37 h 154"/>
                  <a:gd name="T12" fmla="*/ 4 w 157"/>
                  <a:gd name="T13" fmla="*/ 39 h 154"/>
                  <a:gd name="T14" fmla="*/ 8 w 157"/>
                  <a:gd name="T15" fmla="*/ 33 h 154"/>
                  <a:gd name="T16" fmla="*/ 16 w 157"/>
                  <a:gd name="T17" fmla="*/ 30 h 154"/>
                  <a:gd name="T18" fmla="*/ 20 w 157"/>
                  <a:gd name="T19" fmla="*/ 30 h 154"/>
                  <a:gd name="T20" fmla="*/ 34 w 157"/>
                  <a:gd name="T21" fmla="*/ 17 h 154"/>
                  <a:gd name="T22" fmla="*/ 40 w 157"/>
                  <a:gd name="T23" fmla="*/ 10 h 154"/>
                  <a:gd name="T24" fmla="*/ 33 w 157"/>
                  <a:gd name="T25" fmla="*/ 12 h 154"/>
                  <a:gd name="T26" fmla="*/ 27 w 157"/>
                  <a:gd name="T27" fmla="*/ 5 h 154"/>
                  <a:gd name="T28" fmla="*/ 29 w 157"/>
                  <a:gd name="T29" fmla="*/ 0 h 154"/>
                  <a:gd name="T30" fmla="*/ 21 w 157"/>
                  <a:gd name="T31" fmla="*/ 2 h 154"/>
                  <a:gd name="T32" fmla="*/ 15 w 157"/>
                  <a:gd name="T33" fmla="*/ 1 h 154"/>
                  <a:gd name="T34" fmla="*/ 12 w 157"/>
                  <a:gd name="T35" fmla="*/ 3 h 154"/>
                  <a:gd name="T36" fmla="*/ 12 w 157"/>
                  <a:gd name="T37" fmla="*/ 3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7"/>
                  <a:gd name="T58" fmla="*/ 0 h 154"/>
                  <a:gd name="T59" fmla="*/ 157 w 157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7" h="154">
                    <a:moveTo>
                      <a:pt x="47" y="15"/>
                    </a:moveTo>
                    <a:lnTo>
                      <a:pt x="78" y="78"/>
                    </a:lnTo>
                    <a:lnTo>
                      <a:pt x="41" y="93"/>
                    </a:lnTo>
                    <a:lnTo>
                      <a:pt x="45" y="114"/>
                    </a:lnTo>
                    <a:lnTo>
                      <a:pt x="22" y="110"/>
                    </a:lnTo>
                    <a:lnTo>
                      <a:pt x="0" y="146"/>
                    </a:lnTo>
                    <a:lnTo>
                      <a:pt x="13" y="154"/>
                    </a:lnTo>
                    <a:lnTo>
                      <a:pt x="30" y="131"/>
                    </a:lnTo>
                    <a:lnTo>
                      <a:pt x="64" y="122"/>
                    </a:lnTo>
                    <a:lnTo>
                      <a:pt x="79" y="120"/>
                    </a:lnTo>
                    <a:lnTo>
                      <a:pt x="136" y="67"/>
                    </a:lnTo>
                    <a:lnTo>
                      <a:pt x="157" y="40"/>
                    </a:lnTo>
                    <a:lnTo>
                      <a:pt x="131" y="48"/>
                    </a:lnTo>
                    <a:lnTo>
                      <a:pt x="106" y="23"/>
                    </a:lnTo>
                    <a:lnTo>
                      <a:pt x="116" y="0"/>
                    </a:lnTo>
                    <a:lnTo>
                      <a:pt x="81" y="8"/>
                    </a:lnTo>
                    <a:lnTo>
                      <a:pt x="60" y="2"/>
                    </a:lnTo>
                    <a:lnTo>
                      <a:pt x="47" y="15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6" name="Freeform 452"/>
              <p:cNvSpPr>
                <a:spLocks/>
              </p:cNvSpPr>
              <p:nvPr/>
            </p:nvSpPr>
            <p:spPr bwMode="auto">
              <a:xfrm>
                <a:off x="4577" y="1979"/>
                <a:ext cx="48" cy="69"/>
              </a:xfrm>
              <a:custGeom>
                <a:avLst/>
                <a:gdLst>
                  <a:gd name="T0" fmla="*/ 0 w 97"/>
                  <a:gd name="T1" fmla="*/ 12 h 139"/>
                  <a:gd name="T2" fmla="*/ 5 w 97"/>
                  <a:gd name="T3" fmla="*/ 23 h 139"/>
                  <a:gd name="T4" fmla="*/ 12 w 97"/>
                  <a:gd name="T5" fmla="*/ 18 h 139"/>
                  <a:gd name="T6" fmla="*/ 12 w 97"/>
                  <a:gd name="T7" fmla="*/ 28 h 139"/>
                  <a:gd name="T8" fmla="*/ 10 w 97"/>
                  <a:gd name="T9" fmla="*/ 34 h 139"/>
                  <a:gd name="T10" fmla="*/ 16 w 97"/>
                  <a:gd name="T11" fmla="*/ 31 h 139"/>
                  <a:gd name="T12" fmla="*/ 19 w 97"/>
                  <a:gd name="T13" fmla="*/ 25 h 139"/>
                  <a:gd name="T14" fmla="*/ 22 w 97"/>
                  <a:gd name="T15" fmla="*/ 17 h 139"/>
                  <a:gd name="T16" fmla="*/ 24 w 97"/>
                  <a:gd name="T17" fmla="*/ 13 h 139"/>
                  <a:gd name="T18" fmla="*/ 15 w 97"/>
                  <a:gd name="T19" fmla="*/ 15 h 139"/>
                  <a:gd name="T20" fmla="*/ 14 w 97"/>
                  <a:gd name="T21" fmla="*/ 5 h 139"/>
                  <a:gd name="T22" fmla="*/ 7 w 97"/>
                  <a:gd name="T23" fmla="*/ 10 h 139"/>
                  <a:gd name="T24" fmla="*/ 7 w 97"/>
                  <a:gd name="T25" fmla="*/ 0 h 139"/>
                  <a:gd name="T26" fmla="*/ 0 w 97"/>
                  <a:gd name="T27" fmla="*/ 12 h 139"/>
                  <a:gd name="T28" fmla="*/ 0 w 97"/>
                  <a:gd name="T29" fmla="*/ 12 h 1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"/>
                  <a:gd name="T46" fmla="*/ 0 h 139"/>
                  <a:gd name="T47" fmla="*/ 97 w 97"/>
                  <a:gd name="T48" fmla="*/ 139 h 13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" h="139">
                    <a:moveTo>
                      <a:pt x="0" y="48"/>
                    </a:moveTo>
                    <a:lnTo>
                      <a:pt x="23" y="92"/>
                    </a:lnTo>
                    <a:lnTo>
                      <a:pt x="49" y="73"/>
                    </a:lnTo>
                    <a:lnTo>
                      <a:pt x="48" y="114"/>
                    </a:lnTo>
                    <a:lnTo>
                      <a:pt x="40" y="139"/>
                    </a:lnTo>
                    <a:lnTo>
                      <a:pt x="65" y="126"/>
                    </a:lnTo>
                    <a:lnTo>
                      <a:pt x="76" y="101"/>
                    </a:lnTo>
                    <a:lnTo>
                      <a:pt x="91" y="69"/>
                    </a:lnTo>
                    <a:lnTo>
                      <a:pt x="97" y="54"/>
                    </a:lnTo>
                    <a:lnTo>
                      <a:pt x="63" y="63"/>
                    </a:lnTo>
                    <a:lnTo>
                      <a:pt x="57" y="21"/>
                    </a:lnTo>
                    <a:lnTo>
                      <a:pt x="30" y="40"/>
                    </a:lnTo>
                    <a:lnTo>
                      <a:pt x="3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7" name="Freeform 453"/>
              <p:cNvSpPr>
                <a:spLocks/>
              </p:cNvSpPr>
              <p:nvPr/>
            </p:nvSpPr>
            <p:spPr bwMode="auto">
              <a:xfrm>
                <a:off x="4608" y="1926"/>
                <a:ext cx="42" cy="43"/>
              </a:xfrm>
              <a:custGeom>
                <a:avLst/>
                <a:gdLst>
                  <a:gd name="T0" fmla="*/ 14 w 83"/>
                  <a:gd name="T1" fmla="*/ 0 h 85"/>
                  <a:gd name="T2" fmla="*/ 0 w 83"/>
                  <a:gd name="T3" fmla="*/ 18 h 85"/>
                  <a:gd name="T4" fmla="*/ 16 w 83"/>
                  <a:gd name="T5" fmla="*/ 22 h 85"/>
                  <a:gd name="T6" fmla="*/ 12 w 83"/>
                  <a:gd name="T7" fmla="*/ 16 h 85"/>
                  <a:gd name="T8" fmla="*/ 21 w 83"/>
                  <a:gd name="T9" fmla="*/ 15 h 85"/>
                  <a:gd name="T10" fmla="*/ 12 w 83"/>
                  <a:gd name="T11" fmla="*/ 10 h 85"/>
                  <a:gd name="T12" fmla="*/ 14 w 83"/>
                  <a:gd name="T13" fmla="*/ 0 h 85"/>
                  <a:gd name="T14" fmla="*/ 14 w 83"/>
                  <a:gd name="T15" fmla="*/ 0 h 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3"/>
                  <a:gd name="T25" fmla="*/ 0 h 85"/>
                  <a:gd name="T26" fmla="*/ 83 w 83"/>
                  <a:gd name="T27" fmla="*/ 85 h 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3" h="85">
                    <a:moveTo>
                      <a:pt x="55" y="0"/>
                    </a:moveTo>
                    <a:lnTo>
                      <a:pt x="0" y="72"/>
                    </a:lnTo>
                    <a:lnTo>
                      <a:pt x="62" y="85"/>
                    </a:lnTo>
                    <a:lnTo>
                      <a:pt x="45" y="64"/>
                    </a:lnTo>
                    <a:lnTo>
                      <a:pt x="83" y="57"/>
                    </a:lnTo>
                    <a:lnTo>
                      <a:pt x="45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8" name="Freeform 454"/>
              <p:cNvSpPr>
                <a:spLocks/>
              </p:cNvSpPr>
              <p:nvPr/>
            </p:nvSpPr>
            <p:spPr bwMode="auto">
              <a:xfrm>
                <a:off x="4623" y="1953"/>
                <a:ext cx="42" cy="50"/>
              </a:xfrm>
              <a:custGeom>
                <a:avLst/>
                <a:gdLst>
                  <a:gd name="T0" fmla="*/ 21 w 84"/>
                  <a:gd name="T1" fmla="*/ 0 h 101"/>
                  <a:gd name="T2" fmla="*/ 14 w 84"/>
                  <a:gd name="T3" fmla="*/ 14 h 101"/>
                  <a:gd name="T4" fmla="*/ 10 w 84"/>
                  <a:gd name="T5" fmla="*/ 19 h 101"/>
                  <a:gd name="T6" fmla="*/ 3 w 84"/>
                  <a:gd name="T7" fmla="*/ 25 h 101"/>
                  <a:gd name="T8" fmla="*/ 3 w 84"/>
                  <a:gd name="T9" fmla="*/ 20 h 101"/>
                  <a:gd name="T10" fmla="*/ 0 w 84"/>
                  <a:gd name="T11" fmla="*/ 22 h 101"/>
                  <a:gd name="T12" fmla="*/ 5 w 84"/>
                  <a:gd name="T13" fmla="*/ 10 h 101"/>
                  <a:gd name="T14" fmla="*/ 11 w 84"/>
                  <a:gd name="T15" fmla="*/ 9 h 101"/>
                  <a:gd name="T16" fmla="*/ 9 w 84"/>
                  <a:gd name="T17" fmla="*/ 4 h 101"/>
                  <a:gd name="T18" fmla="*/ 15 w 84"/>
                  <a:gd name="T19" fmla="*/ 2 h 101"/>
                  <a:gd name="T20" fmla="*/ 18 w 84"/>
                  <a:gd name="T21" fmla="*/ 0 h 101"/>
                  <a:gd name="T22" fmla="*/ 21 w 84"/>
                  <a:gd name="T23" fmla="*/ 0 h 101"/>
                  <a:gd name="T24" fmla="*/ 21 w 84"/>
                  <a:gd name="T25" fmla="*/ 0 h 1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101"/>
                  <a:gd name="T41" fmla="*/ 84 w 84"/>
                  <a:gd name="T42" fmla="*/ 101 h 1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101">
                    <a:moveTo>
                      <a:pt x="84" y="2"/>
                    </a:moveTo>
                    <a:lnTo>
                      <a:pt x="57" y="57"/>
                    </a:lnTo>
                    <a:lnTo>
                      <a:pt x="38" y="78"/>
                    </a:lnTo>
                    <a:lnTo>
                      <a:pt x="13" y="101"/>
                    </a:lnTo>
                    <a:lnTo>
                      <a:pt x="13" y="80"/>
                    </a:lnTo>
                    <a:lnTo>
                      <a:pt x="0" y="89"/>
                    </a:lnTo>
                    <a:lnTo>
                      <a:pt x="23" y="40"/>
                    </a:lnTo>
                    <a:lnTo>
                      <a:pt x="42" y="38"/>
                    </a:lnTo>
                    <a:lnTo>
                      <a:pt x="36" y="19"/>
                    </a:lnTo>
                    <a:lnTo>
                      <a:pt x="61" y="11"/>
                    </a:lnTo>
                    <a:lnTo>
                      <a:pt x="69" y="0"/>
                    </a:lnTo>
                    <a:lnTo>
                      <a:pt x="84" y="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9" name="Freeform 455"/>
              <p:cNvSpPr>
                <a:spLocks/>
              </p:cNvSpPr>
              <p:nvPr/>
            </p:nvSpPr>
            <p:spPr bwMode="auto">
              <a:xfrm>
                <a:off x="4595" y="1967"/>
                <a:ext cx="22" cy="37"/>
              </a:xfrm>
              <a:custGeom>
                <a:avLst/>
                <a:gdLst>
                  <a:gd name="T0" fmla="*/ 4 w 46"/>
                  <a:gd name="T1" fmla="*/ 0 h 74"/>
                  <a:gd name="T2" fmla="*/ 0 w 46"/>
                  <a:gd name="T3" fmla="*/ 6 h 74"/>
                  <a:gd name="T4" fmla="*/ 0 w 46"/>
                  <a:gd name="T5" fmla="*/ 11 h 74"/>
                  <a:gd name="T6" fmla="*/ 6 w 46"/>
                  <a:gd name="T7" fmla="*/ 9 h 74"/>
                  <a:gd name="T8" fmla="*/ 7 w 46"/>
                  <a:gd name="T9" fmla="*/ 19 h 74"/>
                  <a:gd name="T10" fmla="*/ 11 w 46"/>
                  <a:gd name="T11" fmla="*/ 18 h 74"/>
                  <a:gd name="T12" fmla="*/ 6 w 46"/>
                  <a:gd name="T13" fmla="*/ 1 h 74"/>
                  <a:gd name="T14" fmla="*/ 5 w 46"/>
                  <a:gd name="T15" fmla="*/ 1 h 74"/>
                  <a:gd name="T16" fmla="*/ 4 w 46"/>
                  <a:gd name="T17" fmla="*/ 0 h 74"/>
                  <a:gd name="T18" fmla="*/ 4 w 4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6"/>
                  <a:gd name="T31" fmla="*/ 0 h 74"/>
                  <a:gd name="T32" fmla="*/ 46 w 46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6" h="74">
                    <a:moveTo>
                      <a:pt x="17" y="0"/>
                    </a:moveTo>
                    <a:lnTo>
                      <a:pt x="0" y="24"/>
                    </a:lnTo>
                    <a:lnTo>
                      <a:pt x="0" y="45"/>
                    </a:lnTo>
                    <a:lnTo>
                      <a:pt x="27" y="36"/>
                    </a:lnTo>
                    <a:lnTo>
                      <a:pt x="32" y="74"/>
                    </a:lnTo>
                    <a:lnTo>
                      <a:pt x="46" y="70"/>
                    </a:lnTo>
                    <a:lnTo>
                      <a:pt x="27" y="3"/>
                    </a:lnTo>
                    <a:lnTo>
                      <a:pt x="21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0" name="Freeform 456"/>
              <p:cNvSpPr>
                <a:spLocks/>
              </p:cNvSpPr>
              <p:nvPr/>
            </p:nvSpPr>
            <p:spPr bwMode="auto">
              <a:xfrm>
                <a:off x="4456" y="2103"/>
                <a:ext cx="73" cy="37"/>
              </a:xfrm>
              <a:custGeom>
                <a:avLst/>
                <a:gdLst>
                  <a:gd name="T0" fmla="*/ 26 w 146"/>
                  <a:gd name="T1" fmla="*/ 1 h 74"/>
                  <a:gd name="T2" fmla="*/ 30 w 146"/>
                  <a:gd name="T3" fmla="*/ 0 h 74"/>
                  <a:gd name="T4" fmla="*/ 37 w 146"/>
                  <a:gd name="T5" fmla="*/ 5 h 74"/>
                  <a:gd name="T6" fmla="*/ 30 w 146"/>
                  <a:gd name="T7" fmla="*/ 5 h 74"/>
                  <a:gd name="T8" fmla="*/ 25 w 146"/>
                  <a:gd name="T9" fmla="*/ 10 h 74"/>
                  <a:gd name="T10" fmla="*/ 22 w 146"/>
                  <a:gd name="T11" fmla="*/ 13 h 74"/>
                  <a:gd name="T12" fmla="*/ 18 w 146"/>
                  <a:gd name="T13" fmla="*/ 9 h 74"/>
                  <a:gd name="T14" fmla="*/ 12 w 146"/>
                  <a:gd name="T15" fmla="*/ 10 h 74"/>
                  <a:gd name="T16" fmla="*/ 5 w 146"/>
                  <a:gd name="T17" fmla="*/ 19 h 74"/>
                  <a:gd name="T18" fmla="*/ 0 w 146"/>
                  <a:gd name="T19" fmla="*/ 15 h 74"/>
                  <a:gd name="T20" fmla="*/ 20 w 146"/>
                  <a:gd name="T21" fmla="*/ 5 h 74"/>
                  <a:gd name="T22" fmla="*/ 26 w 146"/>
                  <a:gd name="T23" fmla="*/ 1 h 74"/>
                  <a:gd name="T24" fmla="*/ 26 w 146"/>
                  <a:gd name="T25" fmla="*/ 1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6"/>
                  <a:gd name="T40" fmla="*/ 0 h 74"/>
                  <a:gd name="T41" fmla="*/ 146 w 146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6" h="74">
                    <a:moveTo>
                      <a:pt x="106" y="4"/>
                    </a:moveTo>
                    <a:lnTo>
                      <a:pt x="123" y="0"/>
                    </a:lnTo>
                    <a:lnTo>
                      <a:pt x="146" y="17"/>
                    </a:lnTo>
                    <a:lnTo>
                      <a:pt x="123" y="23"/>
                    </a:lnTo>
                    <a:lnTo>
                      <a:pt x="100" y="40"/>
                    </a:lnTo>
                    <a:lnTo>
                      <a:pt x="89" y="54"/>
                    </a:lnTo>
                    <a:lnTo>
                      <a:pt x="72" y="35"/>
                    </a:lnTo>
                    <a:lnTo>
                      <a:pt x="49" y="40"/>
                    </a:lnTo>
                    <a:lnTo>
                      <a:pt x="17" y="74"/>
                    </a:lnTo>
                    <a:lnTo>
                      <a:pt x="0" y="61"/>
                    </a:lnTo>
                    <a:lnTo>
                      <a:pt x="83" y="21"/>
                    </a:lnTo>
                    <a:lnTo>
                      <a:pt x="106" y="4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1" name="Freeform 457"/>
              <p:cNvSpPr>
                <a:spLocks/>
              </p:cNvSpPr>
              <p:nvPr/>
            </p:nvSpPr>
            <p:spPr bwMode="auto">
              <a:xfrm>
                <a:off x="4466" y="2138"/>
                <a:ext cx="31" cy="59"/>
              </a:xfrm>
              <a:custGeom>
                <a:avLst/>
                <a:gdLst>
                  <a:gd name="T0" fmla="*/ 14 w 60"/>
                  <a:gd name="T1" fmla="*/ 0 h 117"/>
                  <a:gd name="T2" fmla="*/ 0 w 60"/>
                  <a:gd name="T3" fmla="*/ 4 h 117"/>
                  <a:gd name="T4" fmla="*/ 5 w 60"/>
                  <a:gd name="T5" fmla="*/ 9 h 117"/>
                  <a:gd name="T6" fmla="*/ 1 w 60"/>
                  <a:gd name="T7" fmla="*/ 15 h 117"/>
                  <a:gd name="T8" fmla="*/ 4 w 60"/>
                  <a:gd name="T9" fmla="*/ 30 h 117"/>
                  <a:gd name="T10" fmla="*/ 7 w 60"/>
                  <a:gd name="T11" fmla="*/ 22 h 117"/>
                  <a:gd name="T12" fmla="*/ 9 w 60"/>
                  <a:gd name="T13" fmla="*/ 24 h 117"/>
                  <a:gd name="T14" fmla="*/ 11 w 60"/>
                  <a:gd name="T15" fmla="*/ 9 h 117"/>
                  <a:gd name="T16" fmla="*/ 16 w 60"/>
                  <a:gd name="T17" fmla="*/ 16 h 117"/>
                  <a:gd name="T18" fmla="*/ 16 w 60"/>
                  <a:gd name="T19" fmla="*/ 8 h 117"/>
                  <a:gd name="T20" fmla="*/ 14 w 60"/>
                  <a:gd name="T21" fmla="*/ 0 h 117"/>
                  <a:gd name="T22" fmla="*/ 14 w 60"/>
                  <a:gd name="T23" fmla="*/ 0 h 1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0"/>
                  <a:gd name="T37" fmla="*/ 0 h 117"/>
                  <a:gd name="T38" fmla="*/ 60 w 60"/>
                  <a:gd name="T39" fmla="*/ 117 h 1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0" h="117">
                    <a:moveTo>
                      <a:pt x="55" y="0"/>
                    </a:moveTo>
                    <a:lnTo>
                      <a:pt x="0" y="13"/>
                    </a:lnTo>
                    <a:lnTo>
                      <a:pt x="17" y="34"/>
                    </a:lnTo>
                    <a:lnTo>
                      <a:pt x="1" y="60"/>
                    </a:lnTo>
                    <a:lnTo>
                      <a:pt x="15" y="117"/>
                    </a:lnTo>
                    <a:lnTo>
                      <a:pt x="28" y="85"/>
                    </a:lnTo>
                    <a:lnTo>
                      <a:pt x="32" y="93"/>
                    </a:lnTo>
                    <a:lnTo>
                      <a:pt x="43" y="34"/>
                    </a:lnTo>
                    <a:lnTo>
                      <a:pt x="60" y="64"/>
                    </a:lnTo>
                    <a:lnTo>
                      <a:pt x="60" y="3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2" name="Freeform 458"/>
              <p:cNvSpPr>
                <a:spLocks/>
              </p:cNvSpPr>
              <p:nvPr/>
            </p:nvSpPr>
            <p:spPr bwMode="auto">
              <a:xfrm>
                <a:off x="4469" y="2172"/>
                <a:ext cx="41" cy="38"/>
              </a:xfrm>
              <a:custGeom>
                <a:avLst/>
                <a:gdLst>
                  <a:gd name="T0" fmla="*/ 21 w 82"/>
                  <a:gd name="T1" fmla="*/ 19 h 76"/>
                  <a:gd name="T2" fmla="*/ 15 w 82"/>
                  <a:gd name="T3" fmla="*/ 0 h 76"/>
                  <a:gd name="T4" fmla="*/ 15 w 82"/>
                  <a:gd name="T5" fmla="*/ 3 h 76"/>
                  <a:gd name="T6" fmla="*/ 17 w 82"/>
                  <a:gd name="T7" fmla="*/ 11 h 76"/>
                  <a:gd name="T8" fmla="*/ 7 w 82"/>
                  <a:gd name="T9" fmla="*/ 11 h 76"/>
                  <a:gd name="T10" fmla="*/ 6 w 82"/>
                  <a:gd name="T11" fmla="*/ 9 h 76"/>
                  <a:gd name="T12" fmla="*/ 5 w 82"/>
                  <a:gd name="T13" fmla="*/ 15 h 76"/>
                  <a:gd name="T14" fmla="*/ 1 w 82"/>
                  <a:gd name="T15" fmla="*/ 15 h 76"/>
                  <a:gd name="T16" fmla="*/ 0 w 82"/>
                  <a:gd name="T17" fmla="*/ 18 h 76"/>
                  <a:gd name="T18" fmla="*/ 9 w 82"/>
                  <a:gd name="T19" fmla="*/ 19 h 76"/>
                  <a:gd name="T20" fmla="*/ 21 w 82"/>
                  <a:gd name="T21" fmla="*/ 19 h 76"/>
                  <a:gd name="T22" fmla="*/ 21 w 82"/>
                  <a:gd name="T23" fmla="*/ 19 h 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"/>
                  <a:gd name="T37" fmla="*/ 0 h 76"/>
                  <a:gd name="T38" fmla="*/ 82 w 82"/>
                  <a:gd name="T39" fmla="*/ 76 h 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" h="76">
                    <a:moveTo>
                      <a:pt x="82" y="76"/>
                    </a:moveTo>
                    <a:lnTo>
                      <a:pt x="63" y="0"/>
                    </a:lnTo>
                    <a:lnTo>
                      <a:pt x="61" y="15"/>
                    </a:lnTo>
                    <a:lnTo>
                      <a:pt x="67" y="46"/>
                    </a:lnTo>
                    <a:lnTo>
                      <a:pt x="31" y="44"/>
                    </a:lnTo>
                    <a:lnTo>
                      <a:pt x="25" y="36"/>
                    </a:lnTo>
                    <a:lnTo>
                      <a:pt x="17" y="61"/>
                    </a:lnTo>
                    <a:lnTo>
                      <a:pt x="2" y="61"/>
                    </a:lnTo>
                    <a:lnTo>
                      <a:pt x="0" y="70"/>
                    </a:lnTo>
                    <a:lnTo>
                      <a:pt x="34" y="74"/>
                    </a:lnTo>
                    <a:lnTo>
                      <a:pt x="82" y="76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3" name="Freeform 459"/>
              <p:cNvSpPr>
                <a:spLocks/>
              </p:cNvSpPr>
              <p:nvPr/>
            </p:nvSpPr>
            <p:spPr bwMode="auto">
              <a:xfrm>
                <a:off x="4444" y="2140"/>
                <a:ext cx="21" cy="54"/>
              </a:xfrm>
              <a:custGeom>
                <a:avLst/>
                <a:gdLst>
                  <a:gd name="T0" fmla="*/ 0 w 42"/>
                  <a:gd name="T1" fmla="*/ 0 h 109"/>
                  <a:gd name="T2" fmla="*/ 3 w 42"/>
                  <a:gd name="T3" fmla="*/ 27 h 109"/>
                  <a:gd name="T4" fmla="*/ 10 w 42"/>
                  <a:gd name="T5" fmla="*/ 17 h 109"/>
                  <a:gd name="T6" fmla="*/ 10 w 42"/>
                  <a:gd name="T7" fmla="*/ 13 h 109"/>
                  <a:gd name="T8" fmla="*/ 11 w 42"/>
                  <a:gd name="T9" fmla="*/ 12 h 109"/>
                  <a:gd name="T10" fmla="*/ 3 w 42"/>
                  <a:gd name="T11" fmla="*/ 7 h 109"/>
                  <a:gd name="T12" fmla="*/ 1 w 42"/>
                  <a:gd name="T13" fmla="*/ 0 h 109"/>
                  <a:gd name="T14" fmla="*/ 0 w 42"/>
                  <a:gd name="T15" fmla="*/ 0 h 109"/>
                  <a:gd name="T16" fmla="*/ 0 w 42"/>
                  <a:gd name="T17" fmla="*/ 0 h 1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09"/>
                  <a:gd name="T29" fmla="*/ 42 w 42"/>
                  <a:gd name="T30" fmla="*/ 109 h 1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09">
                    <a:moveTo>
                      <a:pt x="0" y="0"/>
                    </a:moveTo>
                    <a:lnTo>
                      <a:pt x="13" y="109"/>
                    </a:lnTo>
                    <a:lnTo>
                      <a:pt x="38" y="71"/>
                    </a:lnTo>
                    <a:lnTo>
                      <a:pt x="38" y="54"/>
                    </a:lnTo>
                    <a:lnTo>
                      <a:pt x="42" y="48"/>
                    </a:lnTo>
                    <a:lnTo>
                      <a:pt x="9" y="31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4" name="Freeform 460"/>
              <p:cNvSpPr>
                <a:spLocks/>
              </p:cNvSpPr>
              <p:nvPr/>
            </p:nvSpPr>
            <p:spPr bwMode="auto">
              <a:xfrm>
                <a:off x="4559" y="2190"/>
                <a:ext cx="38" cy="19"/>
              </a:xfrm>
              <a:custGeom>
                <a:avLst/>
                <a:gdLst>
                  <a:gd name="T0" fmla="*/ 17 w 76"/>
                  <a:gd name="T1" fmla="*/ 3 h 38"/>
                  <a:gd name="T2" fmla="*/ 5 w 76"/>
                  <a:gd name="T3" fmla="*/ 7 h 38"/>
                  <a:gd name="T4" fmla="*/ 2 w 76"/>
                  <a:gd name="T5" fmla="*/ 7 h 38"/>
                  <a:gd name="T6" fmla="*/ 5 w 76"/>
                  <a:gd name="T7" fmla="*/ 0 h 38"/>
                  <a:gd name="T8" fmla="*/ 0 w 76"/>
                  <a:gd name="T9" fmla="*/ 9 h 38"/>
                  <a:gd name="T10" fmla="*/ 0 w 76"/>
                  <a:gd name="T11" fmla="*/ 10 h 38"/>
                  <a:gd name="T12" fmla="*/ 5 w 76"/>
                  <a:gd name="T13" fmla="*/ 9 h 38"/>
                  <a:gd name="T14" fmla="*/ 11 w 76"/>
                  <a:gd name="T15" fmla="*/ 6 h 38"/>
                  <a:gd name="T16" fmla="*/ 19 w 76"/>
                  <a:gd name="T17" fmla="*/ 5 h 38"/>
                  <a:gd name="T18" fmla="*/ 17 w 76"/>
                  <a:gd name="T19" fmla="*/ 3 h 38"/>
                  <a:gd name="T20" fmla="*/ 17 w 76"/>
                  <a:gd name="T21" fmla="*/ 3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6"/>
                  <a:gd name="T34" fmla="*/ 0 h 38"/>
                  <a:gd name="T35" fmla="*/ 76 w 7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6" h="38">
                    <a:moveTo>
                      <a:pt x="68" y="12"/>
                    </a:moveTo>
                    <a:lnTo>
                      <a:pt x="21" y="29"/>
                    </a:lnTo>
                    <a:lnTo>
                      <a:pt x="11" y="29"/>
                    </a:lnTo>
                    <a:lnTo>
                      <a:pt x="23" y="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3" y="34"/>
                    </a:lnTo>
                    <a:lnTo>
                      <a:pt x="47" y="27"/>
                    </a:lnTo>
                    <a:lnTo>
                      <a:pt x="76" y="17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84D1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5" name="Freeform 461"/>
              <p:cNvSpPr>
                <a:spLocks/>
              </p:cNvSpPr>
              <p:nvPr/>
            </p:nvSpPr>
            <p:spPr bwMode="auto">
              <a:xfrm>
                <a:off x="4120" y="1767"/>
                <a:ext cx="61" cy="31"/>
              </a:xfrm>
              <a:custGeom>
                <a:avLst/>
                <a:gdLst>
                  <a:gd name="T0" fmla="*/ 0 w 121"/>
                  <a:gd name="T1" fmla="*/ 7 h 62"/>
                  <a:gd name="T2" fmla="*/ 6 w 121"/>
                  <a:gd name="T3" fmla="*/ 3 h 62"/>
                  <a:gd name="T4" fmla="*/ 13 w 121"/>
                  <a:gd name="T5" fmla="*/ 1 h 62"/>
                  <a:gd name="T6" fmla="*/ 19 w 121"/>
                  <a:gd name="T7" fmla="*/ 0 h 62"/>
                  <a:gd name="T8" fmla="*/ 25 w 121"/>
                  <a:gd name="T9" fmla="*/ 2 h 62"/>
                  <a:gd name="T10" fmla="*/ 29 w 121"/>
                  <a:gd name="T11" fmla="*/ 6 h 62"/>
                  <a:gd name="T12" fmla="*/ 31 w 121"/>
                  <a:gd name="T13" fmla="*/ 10 h 62"/>
                  <a:gd name="T14" fmla="*/ 30 w 121"/>
                  <a:gd name="T15" fmla="*/ 14 h 62"/>
                  <a:gd name="T16" fmla="*/ 26 w 121"/>
                  <a:gd name="T17" fmla="*/ 16 h 62"/>
                  <a:gd name="T18" fmla="*/ 22 w 121"/>
                  <a:gd name="T19" fmla="*/ 14 h 62"/>
                  <a:gd name="T20" fmla="*/ 15 w 121"/>
                  <a:gd name="T21" fmla="*/ 11 h 62"/>
                  <a:gd name="T22" fmla="*/ 9 w 121"/>
                  <a:gd name="T23" fmla="*/ 10 h 62"/>
                  <a:gd name="T24" fmla="*/ 5 w 121"/>
                  <a:gd name="T25" fmla="*/ 9 h 62"/>
                  <a:gd name="T26" fmla="*/ 0 w 121"/>
                  <a:gd name="T27" fmla="*/ 7 h 62"/>
                  <a:gd name="T28" fmla="*/ 0 w 121"/>
                  <a:gd name="T29" fmla="*/ 7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62"/>
                  <a:gd name="T47" fmla="*/ 121 w 121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62">
                    <a:moveTo>
                      <a:pt x="0" y="28"/>
                    </a:moveTo>
                    <a:lnTo>
                      <a:pt x="22" y="11"/>
                    </a:lnTo>
                    <a:lnTo>
                      <a:pt x="51" y="3"/>
                    </a:lnTo>
                    <a:lnTo>
                      <a:pt x="74" y="0"/>
                    </a:lnTo>
                    <a:lnTo>
                      <a:pt x="99" y="7"/>
                    </a:lnTo>
                    <a:lnTo>
                      <a:pt x="116" y="22"/>
                    </a:lnTo>
                    <a:lnTo>
                      <a:pt x="121" y="38"/>
                    </a:lnTo>
                    <a:lnTo>
                      <a:pt x="118" y="53"/>
                    </a:lnTo>
                    <a:lnTo>
                      <a:pt x="104" y="62"/>
                    </a:lnTo>
                    <a:lnTo>
                      <a:pt x="85" y="55"/>
                    </a:lnTo>
                    <a:lnTo>
                      <a:pt x="60" y="41"/>
                    </a:lnTo>
                    <a:lnTo>
                      <a:pt x="36" y="38"/>
                    </a:lnTo>
                    <a:lnTo>
                      <a:pt x="17" y="3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6" name="Freeform 462"/>
              <p:cNvSpPr>
                <a:spLocks/>
              </p:cNvSpPr>
              <p:nvPr/>
            </p:nvSpPr>
            <p:spPr bwMode="auto">
              <a:xfrm>
                <a:off x="4101" y="1799"/>
                <a:ext cx="67" cy="16"/>
              </a:xfrm>
              <a:custGeom>
                <a:avLst/>
                <a:gdLst>
                  <a:gd name="T0" fmla="*/ 0 w 133"/>
                  <a:gd name="T1" fmla="*/ 5 h 32"/>
                  <a:gd name="T2" fmla="*/ 6 w 133"/>
                  <a:gd name="T3" fmla="*/ 1 h 32"/>
                  <a:gd name="T4" fmla="*/ 14 w 133"/>
                  <a:gd name="T5" fmla="*/ 1 h 32"/>
                  <a:gd name="T6" fmla="*/ 21 w 133"/>
                  <a:gd name="T7" fmla="*/ 0 h 32"/>
                  <a:gd name="T8" fmla="*/ 29 w 133"/>
                  <a:gd name="T9" fmla="*/ 1 h 32"/>
                  <a:gd name="T10" fmla="*/ 33 w 133"/>
                  <a:gd name="T11" fmla="*/ 4 h 32"/>
                  <a:gd name="T12" fmla="*/ 34 w 133"/>
                  <a:gd name="T13" fmla="*/ 6 h 32"/>
                  <a:gd name="T14" fmla="*/ 30 w 133"/>
                  <a:gd name="T15" fmla="*/ 8 h 32"/>
                  <a:gd name="T16" fmla="*/ 19 w 133"/>
                  <a:gd name="T17" fmla="*/ 7 h 32"/>
                  <a:gd name="T18" fmla="*/ 13 w 133"/>
                  <a:gd name="T19" fmla="*/ 6 h 32"/>
                  <a:gd name="T20" fmla="*/ 5 w 133"/>
                  <a:gd name="T21" fmla="*/ 6 h 32"/>
                  <a:gd name="T22" fmla="*/ 0 w 133"/>
                  <a:gd name="T23" fmla="*/ 5 h 32"/>
                  <a:gd name="T24" fmla="*/ 0 w 133"/>
                  <a:gd name="T25" fmla="*/ 5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3"/>
                  <a:gd name="T40" fmla="*/ 0 h 32"/>
                  <a:gd name="T41" fmla="*/ 133 w 133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3" h="32">
                    <a:moveTo>
                      <a:pt x="0" y="23"/>
                    </a:moveTo>
                    <a:lnTo>
                      <a:pt x="22" y="6"/>
                    </a:lnTo>
                    <a:lnTo>
                      <a:pt x="55" y="2"/>
                    </a:lnTo>
                    <a:lnTo>
                      <a:pt x="83" y="0"/>
                    </a:lnTo>
                    <a:lnTo>
                      <a:pt x="114" y="6"/>
                    </a:lnTo>
                    <a:lnTo>
                      <a:pt x="131" y="17"/>
                    </a:lnTo>
                    <a:lnTo>
                      <a:pt x="133" y="27"/>
                    </a:lnTo>
                    <a:lnTo>
                      <a:pt x="117" y="32"/>
                    </a:lnTo>
                    <a:lnTo>
                      <a:pt x="74" y="29"/>
                    </a:lnTo>
                    <a:lnTo>
                      <a:pt x="49" y="27"/>
                    </a:lnTo>
                    <a:lnTo>
                      <a:pt x="19" y="2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7" name="Freeform 463"/>
              <p:cNvSpPr>
                <a:spLocks/>
              </p:cNvSpPr>
              <p:nvPr/>
            </p:nvSpPr>
            <p:spPr bwMode="auto">
              <a:xfrm>
                <a:off x="4210" y="1774"/>
                <a:ext cx="36" cy="34"/>
              </a:xfrm>
              <a:custGeom>
                <a:avLst/>
                <a:gdLst>
                  <a:gd name="T0" fmla="*/ 0 w 73"/>
                  <a:gd name="T1" fmla="*/ 1 h 66"/>
                  <a:gd name="T2" fmla="*/ 6 w 73"/>
                  <a:gd name="T3" fmla="*/ 0 h 66"/>
                  <a:gd name="T4" fmla="*/ 9 w 73"/>
                  <a:gd name="T5" fmla="*/ 1 h 66"/>
                  <a:gd name="T6" fmla="*/ 12 w 73"/>
                  <a:gd name="T7" fmla="*/ 3 h 66"/>
                  <a:gd name="T8" fmla="*/ 15 w 73"/>
                  <a:gd name="T9" fmla="*/ 7 h 66"/>
                  <a:gd name="T10" fmla="*/ 17 w 73"/>
                  <a:gd name="T11" fmla="*/ 11 h 66"/>
                  <a:gd name="T12" fmla="*/ 18 w 73"/>
                  <a:gd name="T13" fmla="*/ 14 h 66"/>
                  <a:gd name="T14" fmla="*/ 18 w 73"/>
                  <a:gd name="T15" fmla="*/ 16 h 66"/>
                  <a:gd name="T16" fmla="*/ 13 w 73"/>
                  <a:gd name="T17" fmla="*/ 18 h 66"/>
                  <a:gd name="T18" fmla="*/ 8 w 73"/>
                  <a:gd name="T19" fmla="*/ 11 h 66"/>
                  <a:gd name="T20" fmla="*/ 5 w 73"/>
                  <a:gd name="T21" fmla="*/ 7 h 66"/>
                  <a:gd name="T22" fmla="*/ 2 w 73"/>
                  <a:gd name="T23" fmla="*/ 6 h 66"/>
                  <a:gd name="T24" fmla="*/ 0 w 73"/>
                  <a:gd name="T25" fmla="*/ 1 h 66"/>
                  <a:gd name="T26" fmla="*/ 0 w 73"/>
                  <a:gd name="T27" fmla="*/ 1 h 6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3"/>
                  <a:gd name="T43" fmla="*/ 0 h 66"/>
                  <a:gd name="T44" fmla="*/ 73 w 73"/>
                  <a:gd name="T45" fmla="*/ 66 h 6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3" h="66">
                    <a:moveTo>
                      <a:pt x="0" y="4"/>
                    </a:moveTo>
                    <a:lnTo>
                      <a:pt x="25" y="0"/>
                    </a:lnTo>
                    <a:lnTo>
                      <a:pt x="38" y="4"/>
                    </a:lnTo>
                    <a:lnTo>
                      <a:pt x="50" y="11"/>
                    </a:lnTo>
                    <a:lnTo>
                      <a:pt x="63" y="26"/>
                    </a:lnTo>
                    <a:lnTo>
                      <a:pt x="71" y="40"/>
                    </a:lnTo>
                    <a:lnTo>
                      <a:pt x="73" y="55"/>
                    </a:lnTo>
                    <a:lnTo>
                      <a:pt x="73" y="62"/>
                    </a:lnTo>
                    <a:lnTo>
                      <a:pt x="52" y="66"/>
                    </a:lnTo>
                    <a:lnTo>
                      <a:pt x="33" y="42"/>
                    </a:lnTo>
                    <a:lnTo>
                      <a:pt x="21" y="26"/>
                    </a:lnTo>
                    <a:lnTo>
                      <a:pt x="10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8" name="Freeform 464"/>
              <p:cNvSpPr>
                <a:spLocks/>
              </p:cNvSpPr>
              <p:nvPr/>
            </p:nvSpPr>
            <p:spPr bwMode="auto">
              <a:xfrm>
                <a:off x="4253" y="1787"/>
                <a:ext cx="37" cy="18"/>
              </a:xfrm>
              <a:custGeom>
                <a:avLst/>
                <a:gdLst>
                  <a:gd name="T0" fmla="*/ 19 w 74"/>
                  <a:gd name="T1" fmla="*/ 2 h 37"/>
                  <a:gd name="T2" fmla="*/ 11 w 74"/>
                  <a:gd name="T3" fmla="*/ 0 h 37"/>
                  <a:gd name="T4" fmla="*/ 6 w 74"/>
                  <a:gd name="T5" fmla="*/ 2 h 37"/>
                  <a:gd name="T6" fmla="*/ 2 w 74"/>
                  <a:gd name="T7" fmla="*/ 4 h 37"/>
                  <a:gd name="T8" fmla="*/ 0 w 74"/>
                  <a:gd name="T9" fmla="*/ 7 h 37"/>
                  <a:gd name="T10" fmla="*/ 0 w 74"/>
                  <a:gd name="T11" fmla="*/ 9 h 37"/>
                  <a:gd name="T12" fmla="*/ 6 w 74"/>
                  <a:gd name="T13" fmla="*/ 6 h 37"/>
                  <a:gd name="T14" fmla="*/ 12 w 74"/>
                  <a:gd name="T15" fmla="*/ 3 h 37"/>
                  <a:gd name="T16" fmla="*/ 19 w 74"/>
                  <a:gd name="T17" fmla="*/ 2 h 37"/>
                  <a:gd name="T18" fmla="*/ 19 w 74"/>
                  <a:gd name="T19" fmla="*/ 2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4"/>
                  <a:gd name="T31" fmla="*/ 0 h 37"/>
                  <a:gd name="T32" fmla="*/ 74 w 74"/>
                  <a:gd name="T33" fmla="*/ 37 h 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4" h="37">
                    <a:moveTo>
                      <a:pt x="74" y="10"/>
                    </a:moveTo>
                    <a:lnTo>
                      <a:pt x="45" y="0"/>
                    </a:lnTo>
                    <a:lnTo>
                      <a:pt x="26" y="8"/>
                    </a:lnTo>
                    <a:lnTo>
                      <a:pt x="11" y="19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4" y="27"/>
                    </a:lnTo>
                    <a:lnTo>
                      <a:pt x="49" y="14"/>
                    </a:lnTo>
                    <a:lnTo>
                      <a:pt x="74" y="10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9" name="Freeform 465"/>
              <p:cNvSpPr>
                <a:spLocks/>
              </p:cNvSpPr>
              <p:nvPr/>
            </p:nvSpPr>
            <p:spPr bwMode="auto">
              <a:xfrm>
                <a:off x="4129" y="1772"/>
                <a:ext cx="47" cy="18"/>
              </a:xfrm>
              <a:custGeom>
                <a:avLst/>
                <a:gdLst>
                  <a:gd name="T0" fmla="*/ 23 w 95"/>
                  <a:gd name="T1" fmla="*/ 7 h 36"/>
                  <a:gd name="T2" fmla="*/ 19 w 95"/>
                  <a:gd name="T3" fmla="*/ 2 h 36"/>
                  <a:gd name="T4" fmla="*/ 15 w 95"/>
                  <a:gd name="T5" fmla="*/ 0 h 36"/>
                  <a:gd name="T6" fmla="*/ 6 w 95"/>
                  <a:gd name="T7" fmla="*/ 1 h 36"/>
                  <a:gd name="T8" fmla="*/ 0 w 95"/>
                  <a:gd name="T9" fmla="*/ 3 h 36"/>
                  <a:gd name="T10" fmla="*/ 4 w 95"/>
                  <a:gd name="T11" fmla="*/ 5 h 36"/>
                  <a:gd name="T12" fmla="*/ 11 w 95"/>
                  <a:gd name="T13" fmla="*/ 5 h 36"/>
                  <a:gd name="T14" fmla="*/ 15 w 95"/>
                  <a:gd name="T15" fmla="*/ 6 h 36"/>
                  <a:gd name="T16" fmla="*/ 21 w 95"/>
                  <a:gd name="T17" fmla="*/ 9 h 36"/>
                  <a:gd name="T18" fmla="*/ 23 w 95"/>
                  <a:gd name="T19" fmla="*/ 7 h 36"/>
                  <a:gd name="T20" fmla="*/ 23 w 95"/>
                  <a:gd name="T21" fmla="*/ 7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5"/>
                  <a:gd name="T34" fmla="*/ 0 h 36"/>
                  <a:gd name="T35" fmla="*/ 95 w 95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5" h="36">
                    <a:moveTo>
                      <a:pt x="95" y="30"/>
                    </a:moveTo>
                    <a:lnTo>
                      <a:pt x="78" y="10"/>
                    </a:lnTo>
                    <a:lnTo>
                      <a:pt x="62" y="0"/>
                    </a:lnTo>
                    <a:lnTo>
                      <a:pt x="24" y="2"/>
                    </a:lnTo>
                    <a:lnTo>
                      <a:pt x="0" y="15"/>
                    </a:lnTo>
                    <a:lnTo>
                      <a:pt x="19" y="21"/>
                    </a:lnTo>
                    <a:lnTo>
                      <a:pt x="47" y="21"/>
                    </a:lnTo>
                    <a:lnTo>
                      <a:pt x="61" y="27"/>
                    </a:lnTo>
                    <a:lnTo>
                      <a:pt x="85" y="36"/>
                    </a:lnTo>
                    <a:lnTo>
                      <a:pt x="95" y="3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0" name="Freeform 466"/>
              <p:cNvSpPr>
                <a:spLocks/>
              </p:cNvSpPr>
              <p:nvPr/>
            </p:nvSpPr>
            <p:spPr bwMode="auto">
              <a:xfrm>
                <a:off x="4113" y="1802"/>
                <a:ext cx="48" cy="10"/>
              </a:xfrm>
              <a:custGeom>
                <a:avLst/>
                <a:gdLst>
                  <a:gd name="T0" fmla="*/ 24 w 97"/>
                  <a:gd name="T1" fmla="*/ 3 h 21"/>
                  <a:gd name="T2" fmla="*/ 15 w 97"/>
                  <a:gd name="T3" fmla="*/ 0 h 21"/>
                  <a:gd name="T4" fmla="*/ 8 w 97"/>
                  <a:gd name="T5" fmla="*/ 0 h 21"/>
                  <a:gd name="T6" fmla="*/ 0 w 97"/>
                  <a:gd name="T7" fmla="*/ 2 h 21"/>
                  <a:gd name="T8" fmla="*/ 7 w 97"/>
                  <a:gd name="T9" fmla="*/ 3 h 21"/>
                  <a:gd name="T10" fmla="*/ 15 w 97"/>
                  <a:gd name="T11" fmla="*/ 3 h 21"/>
                  <a:gd name="T12" fmla="*/ 20 w 97"/>
                  <a:gd name="T13" fmla="*/ 4 h 21"/>
                  <a:gd name="T14" fmla="*/ 23 w 97"/>
                  <a:gd name="T15" fmla="*/ 5 h 21"/>
                  <a:gd name="T16" fmla="*/ 24 w 97"/>
                  <a:gd name="T17" fmla="*/ 3 h 21"/>
                  <a:gd name="T18" fmla="*/ 24 w 97"/>
                  <a:gd name="T19" fmla="*/ 3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21"/>
                  <a:gd name="T32" fmla="*/ 97 w 97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21">
                    <a:moveTo>
                      <a:pt x="97" y="15"/>
                    </a:moveTo>
                    <a:lnTo>
                      <a:pt x="63" y="0"/>
                    </a:lnTo>
                    <a:lnTo>
                      <a:pt x="35" y="0"/>
                    </a:lnTo>
                    <a:lnTo>
                      <a:pt x="0" y="9"/>
                    </a:lnTo>
                    <a:lnTo>
                      <a:pt x="29" y="15"/>
                    </a:lnTo>
                    <a:lnTo>
                      <a:pt x="61" y="15"/>
                    </a:lnTo>
                    <a:lnTo>
                      <a:pt x="80" y="17"/>
                    </a:lnTo>
                    <a:lnTo>
                      <a:pt x="95" y="21"/>
                    </a:lnTo>
                    <a:lnTo>
                      <a:pt x="97" y="15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1" name="Freeform 467"/>
              <p:cNvSpPr>
                <a:spLocks/>
              </p:cNvSpPr>
              <p:nvPr/>
            </p:nvSpPr>
            <p:spPr bwMode="auto">
              <a:xfrm>
                <a:off x="4215" y="1779"/>
                <a:ext cx="25" cy="24"/>
              </a:xfrm>
              <a:custGeom>
                <a:avLst/>
                <a:gdLst>
                  <a:gd name="T0" fmla="*/ 6 w 49"/>
                  <a:gd name="T1" fmla="*/ 0 h 48"/>
                  <a:gd name="T2" fmla="*/ 11 w 49"/>
                  <a:gd name="T3" fmla="*/ 3 h 48"/>
                  <a:gd name="T4" fmla="*/ 13 w 49"/>
                  <a:gd name="T5" fmla="*/ 9 h 48"/>
                  <a:gd name="T6" fmla="*/ 11 w 49"/>
                  <a:gd name="T7" fmla="*/ 12 h 48"/>
                  <a:gd name="T8" fmla="*/ 8 w 49"/>
                  <a:gd name="T9" fmla="*/ 9 h 48"/>
                  <a:gd name="T10" fmla="*/ 4 w 49"/>
                  <a:gd name="T11" fmla="*/ 3 h 48"/>
                  <a:gd name="T12" fmla="*/ 0 w 49"/>
                  <a:gd name="T13" fmla="*/ 1 h 48"/>
                  <a:gd name="T14" fmla="*/ 6 w 49"/>
                  <a:gd name="T15" fmla="*/ 0 h 48"/>
                  <a:gd name="T16" fmla="*/ 6 w 49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48"/>
                  <a:gd name="T29" fmla="*/ 49 w 49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48">
                    <a:moveTo>
                      <a:pt x="21" y="0"/>
                    </a:moveTo>
                    <a:lnTo>
                      <a:pt x="42" y="15"/>
                    </a:lnTo>
                    <a:lnTo>
                      <a:pt x="49" y="34"/>
                    </a:lnTo>
                    <a:lnTo>
                      <a:pt x="43" y="48"/>
                    </a:lnTo>
                    <a:lnTo>
                      <a:pt x="30" y="34"/>
                    </a:lnTo>
                    <a:lnTo>
                      <a:pt x="15" y="12"/>
                    </a:ln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2" name="Freeform 468"/>
              <p:cNvSpPr>
                <a:spLocks/>
              </p:cNvSpPr>
              <p:nvPr/>
            </p:nvSpPr>
            <p:spPr bwMode="auto">
              <a:xfrm>
                <a:off x="4213" y="1394"/>
                <a:ext cx="221" cy="20"/>
              </a:xfrm>
              <a:custGeom>
                <a:avLst/>
                <a:gdLst>
                  <a:gd name="T0" fmla="*/ 0 w 441"/>
                  <a:gd name="T1" fmla="*/ 10 h 39"/>
                  <a:gd name="T2" fmla="*/ 1 w 441"/>
                  <a:gd name="T3" fmla="*/ 3 h 39"/>
                  <a:gd name="T4" fmla="*/ 7 w 441"/>
                  <a:gd name="T5" fmla="*/ 1 h 39"/>
                  <a:gd name="T6" fmla="*/ 16 w 441"/>
                  <a:gd name="T7" fmla="*/ 0 h 39"/>
                  <a:gd name="T8" fmla="*/ 27 w 441"/>
                  <a:gd name="T9" fmla="*/ 3 h 39"/>
                  <a:gd name="T10" fmla="*/ 40 w 441"/>
                  <a:gd name="T11" fmla="*/ 6 h 39"/>
                  <a:gd name="T12" fmla="*/ 50 w 441"/>
                  <a:gd name="T13" fmla="*/ 5 h 39"/>
                  <a:gd name="T14" fmla="*/ 57 w 441"/>
                  <a:gd name="T15" fmla="*/ 5 h 39"/>
                  <a:gd name="T16" fmla="*/ 67 w 441"/>
                  <a:gd name="T17" fmla="*/ 6 h 39"/>
                  <a:gd name="T18" fmla="*/ 75 w 441"/>
                  <a:gd name="T19" fmla="*/ 7 h 39"/>
                  <a:gd name="T20" fmla="*/ 84 w 441"/>
                  <a:gd name="T21" fmla="*/ 7 h 39"/>
                  <a:gd name="T22" fmla="*/ 91 w 441"/>
                  <a:gd name="T23" fmla="*/ 5 h 39"/>
                  <a:gd name="T24" fmla="*/ 102 w 441"/>
                  <a:gd name="T25" fmla="*/ 0 h 39"/>
                  <a:gd name="T26" fmla="*/ 108 w 441"/>
                  <a:gd name="T27" fmla="*/ 0 h 39"/>
                  <a:gd name="T28" fmla="*/ 111 w 441"/>
                  <a:gd name="T29" fmla="*/ 4 h 39"/>
                  <a:gd name="T30" fmla="*/ 110 w 441"/>
                  <a:gd name="T31" fmla="*/ 8 h 39"/>
                  <a:gd name="T32" fmla="*/ 102 w 441"/>
                  <a:gd name="T33" fmla="*/ 10 h 39"/>
                  <a:gd name="T34" fmla="*/ 87 w 441"/>
                  <a:gd name="T35" fmla="*/ 10 h 39"/>
                  <a:gd name="T36" fmla="*/ 46 w 441"/>
                  <a:gd name="T37" fmla="*/ 10 h 39"/>
                  <a:gd name="T38" fmla="*/ 15 w 441"/>
                  <a:gd name="T39" fmla="*/ 10 h 39"/>
                  <a:gd name="T40" fmla="*/ 0 w 441"/>
                  <a:gd name="T41" fmla="*/ 10 h 39"/>
                  <a:gd name="T42" fmla="*/ 0 w 441"/>
                  <a:gd name="T43" fmla="*/ 1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1"/>
                  <a:gd name="T67" fmla="*/ 0 h 39"/>
                  <a:gd name="T68" fmla="*/ 441 w 441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1" h="39">
                    <a:moveTo>
                      <a:pt x="0" y="39"/>
                    </a:moveTo>
                    <a:lnTo>
                      <a:pt x="2" y="9"/>
                    </a:lnTo>
                    <a:lnTo>
                      <a:pt x="28" y="1"/>
                    </a:lnTo>
                    <a:lnTo>
                      <a:pt x="63" y="0"/>
                    </a:lnTo>
                    <a:lnTo>
                      <a:pt x="108" y="9"/>
                    </a:lnTo>
                    <a:lnTo>
                      <a:pt x="158" y="22"/>
                    </a:lnTo>
                    <a:lnTo>
                      <a:pt x="198" y="17"/>
                    </a:lnTo>
                    <a:lnTo>
                      <a:pt x="228" y="17"/>
                    </a:lnTo>
                    <a:lnTo>
                      <a:pt x="266" y="24"/>
                    </a:lnTo>
                    <a:lnTo>
                      <a:pt x="300" y="26"/>
                    </a:lnTo>
                    <a:lnTo>
                      <a:pt x="333" y="26"/>
                    </a:lnTo>
                    <a:lnTo>
                      <a:pt x="363" y="17"/>
                    </a:lnTo>
                    <a:lnTo>
                      <a:pt x="405" y="0"/>
                    </a:lnTo>
                    <a:lnTo>
                      <a:pt x="431" y="0"/>
                    </a:lnTo>
                    <a:lnTo>
                      <a:pt x="441" y="15"/>
                    </a:lnTo>
                    <a:lnTo>
                      <a:pt x="437" y="32"/>
                    </a:lnTo>
                    <a:lnTo>
                      <a:pt x="407" y="39"/>
                    </a:lnTo>
                    <a:lnTo>
                      <a:pt x="346" y="38"/>
                    </a:lnTo>
                    <a:lnTo>
                      <a:pt x="184" y="39"/>
                    </a:lnTo>
                    <a:lnTo>
                      <a:pt x="59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3" name="Freeform 469"/>
              <p:cNvSpPr>
                <a:spLocks/>
              </p:cNvSpPr>
              <p:nvPr/>
            </p:nvSpPr>
            <p:spPr bwMode="auto">
              <a:xfrm>
                <a:off x="4435" y="1390"/>
                <a:ext cx="200" cy="24"/>
              </a:xfrm>
              <a:custGeom>
                <a:avLst/>
                <a:gdLst>
                  <a:gd name="T0" fmla="*/ 0 w 401"/>
                  <a:gd name="T1" fmla="*/ 5 h 49"/>
                  <a:gd name="T2" fmla="*/ 4 w 401"/>
                  <a:gd name="T3" fmla="*/ 7 h 49"/>
                  <a:gd name="T4" fmla="*/ 17 w 401"/>
                  <a:gd name="T5" fmla="*/ 9 h 49"/>
                  <a:gd name="T6" fmla="*/ 25 w 401"/>
                  <a:gd name="T7" fmla="*/ 8 h 49"/>
                  <a:gd name="T8" fmla="*/ 35 w 401"/>
                  <a:gd name="T9" fmla="*/ 7 h 49"/>
                  <a:gd name="T10" fmla="*/ 44 w 401"/>
                  <a:gd name="T11" fmla="*/ 4 h 49"/>
                  <a:gd name="T12" fmla="*/ 52 w 401"/>
                  <a:gd name="T13" fmla="*/ 3 h 49"/>
                  <a:gd name="T14" fmla="*/ 59 w 401"/>
                  <a:gd name="T15" fmla="*/ 2 h 49"/>
                  <a:gd name="T16" fmla="*/ 67 w 401"/>
                  <a:gd name="T17" fmla="*/ 3 h 49"/>
                  <a:gd name="T18" fmla="*/ 70 w 401"/>
                  <a:gd name="T19" fmla="*/ 5 h 49"/>
                  <a:gd name="T20" fmla="*/ 74 w 401"/>
                  <a:gd name="T21" fmla="*/ 7 h 49"/>
                  <a:gd name="T22" fmla="*/ 79 w 401"/>
                  <a:gd name="T23" fmla="*/ 6 h 49"/>
                  <a:gd name="T24" fmla="*/ 83 w 401"/>
                  <a:gd name="T25" fmla="*/ 3 h 49"/>
                  <a:gd name="T26" fmla="*/ 89 w 401"/>
                  <a:gd name="T27" fmla="*/ 2 h 49"/>
                  <a:gd name="T28" fmla="*/ 95 w 401"/>
                  <a:gd name="T29" fmla="*/ 0 h 49"/>
                  <a:gd name="T30" fmla="*/ 99 w 401"/>
                  <a:gd name="T31" fmla="*/ 2 h 49"/>
                  <a:gd name="T32" fmla="*/ 100 w 401"/>
                  <a:gd name="T33" fmla="*/ 6 h 49"/>
                  <a:gd name="T34" fmla="*/ 99 w 401"/>
                  <a:gd name="T35" fmla="*/ 8 h 49"/>
                  <a:gd name="T36" fmla="*/ 93 w 401"/>
                  <a:gd name="T37" fmla="*/ 10 h 49"/>
                  <a:gd name="T38" fmla="*/ 80 w 401"/>
                  <a:gd name="T39" fmla="*/ 11 h 49"/>
                  <a:gd name="T40" fmla="*/ 59 w 401"/>
                  <a:gd name="T41" fmla="*/ 11 h 49"/>
                  <a:gd name="T42" fmla="*/ 30 w 401"/>
                  <a:gd name="T43" fmla="*/ 12 h 49"/>
                  <a:gd name="T44" fmla="*/ 0 w 401"/>
                  <a:gd name="T45" fmla="*/ 12 h 49"/>
                  <a:gd name="T46" fmla="*/ 0 w 401"/>
                  <a:gd name="T47" fmla="*/ 5 h 49"/>
                  <a:gd name="T48" fmla="*/ 0 w 401"/>
                  <a:gd name="T49" fmla="*/ 5 h 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1"/>
                  <a:gd name="T76" fmla="*/ 0 h 49"/>
                  <a:gd name="T77" fmla="*/ 401 w 401"/>
                  <a:gd name="T78" fmla="*/ 49 h 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1" h="49">
                    <a:moveTo>
                      <a:pt x="2" y="23"/>
                    </a:moveTo>
                    <a:lnTo>
                      <a:pt x="19" y="29"/>
                    </a:lnTo>
                    <a:lnTo>
                      <a:pt x="70" y="36"/>
                    </a:lnTo>
                    <a:lnTo>
                      <a:pt x="101" y="34"/>
                    </a:lnTo>
                    <a:lnTo>
                      <a:pt x="140" y="29"/>
                    </a:lnTo>
                    <a:lnTo>
                      <a:pt x="177" y="19"/>
                    </a:lnTo>
                    <a:lnTo>
                      <a:pt x="211" y="13"/>
                    </a:lnTo>
                    <a:lnTo>
                      <a:pt x="237" y="11"/>
                    </a:lnTo>
                    <a:lnTo>
                      <a:pt x="268" y="13"/>
                    </a:lnTo>
                    <a:lnTo>
                      <a:pt x="283" y="21"/>
                    </a:lnTo>
                    <a:lnTo>
                      <a:pt x="296" y="29"/>
                    </a:lnTo>
                    <a:lnTo>
                      <a:pt x="317" y="25"/>
                    </a:lnTo>
                    <a:lnTo>
                      <a:pt x="334" y="13"/>
                    </a:lnTo>
                    <a:lnTo>
                      <a:pt x="359" y="8"/>
                    </a:lnTo>
                    <a:lnTo>
                      <a:pt x="380" y="0"/>
                    </a:lnTo>
                    <a:lnTo>
                      <a:pt x="397" y="10"/>
                    </a:lnTo>
                    <a:lnTo>
                      <a:pt x="401" y="25"/>
                    </a:lnTo>
                    <a:lnTo>
                      <a:pt x="397" y="34"/>
                    </a:lnTo>
                    <a:lnTo>
                      <a:pt x="372" y="42"/>
                    </a:lnTo>
                    <a:lnTo>
                      <a:pt x="321" y="44"/>
                    </a:lnTo>
                    <a:lnTo>
                      <a:pt x="239" y="46"/>
                    </a:lnTo>
                    <a:lnTo>
                      <a:pt x="123" y="49"/>
                    </a:lnTo>
                    <a:lnTo>
                      <a:pt x="0" y="49"/>
                    </a:lnTo>
                    <a:lnTo>
                      <a:pt x="2" y="23"/>
                    </a:lnTo>
                    <a:close/>
                  </a:path>
                </a:pathLst>
              </a:custGeom>
              <a:solidFill>
                <a:srgbClr val="E8D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4" name="Freeform 470"/>
              <p:cNvSpPr>
                <a:spLocks/>
              </p:cNvSpPr>
              <p:nvPr/>
            </p:nvSpPr>
            <p:spPr bwMode="auto">
              <a:xfrm>
                <a:off x="4580" y="1393"/>
                <a:ext cx="52" cy="15"/>
              </a:xfrm>
              <a:custGeom>
                <a:avLst/>
                <a:gdLst>
                  <a:gd name="T0" fmla="*/ 19 w 102"/>
                  <a:gd name="T1" fmla="*/ 8 h 28"/>
                  <a:gd name="T2" fmla="*/ 25 w 102"/>
                  <a:gd name="T3" fmla="*/ 6 h 28"/>
                  <a:gd name="T4" fmla="*/ 27 w 102"/>
                  <a:gd name="T5" fmla="*/ 4 h 28"/>
                  <a:gd name="T6" fmla="*/ 25 w 102"/>
                  <a:gd name="T7" fmla="*/ 1 h 28"/>
                  <a:gd name="T8" fmla="*/ 19 w 102"/>
                  <a:gd name="T9" fmla="*/ 0 h 28"/>
                  <a:gd name="T10" fmla="*/ 11 w 102"/>
                  <a:gd name="T11" fmla="*/ 5 h 28"/>
                  <a:gd name="T12" fmla="*/ 6 w 102"/>
                  <a:gd name="T13" fmla="*/ 7 h 28"/>
                  <a:gd name="T14" fmla="*/ 0 w 102"/>
                  <a:gd name="T15" fmla="*/ 8 h 28"/>
                  <a:gd name="T16" fmla="*/ 13 w 102"/>
                  <a:gd name="T17" fmla="*/ 8 h 28"/>
                  <a:gd name="T18" fmla="*/ 19 w 102"/>
                  <a:gd name="T19" fmla="*/ 8 h 28"/>
                  <a:gd name="T20" fmla="*/ 19 w 102"/>
                  <a:gd name="T21" fmla="*/ 8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2"/>
                  <a:gd name="T34" fmla="*/ 0 h 28"/>
                  <a:gd name="T35" fmla="*/ 102 w 102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2" h="28">
                    <a:moveTo>
                      <a:pt x="74" y="26"/>
                    </a:moveTo>
                    <a:lnTo>
                      <a:pt x="97" y="22"/>
                    </a:lnTo>
                    <a:lnTo>
                      <a:pt x="102" y="15"/>
                    </a:lnTo>
                    <a:lnTo>
                      <a:pt x="97" y="2"/>
                    </a:lnTo>
                    <a:lnTo>
                      <a:pt x="74" y="0"/>
                    </a:lnTo>
                    <a:lnTo>
                      <a:pt x="41" y="19"/>
                    </a:lnTo>
                    <a:lnTo>
                      <a:pt x="21" y="24"/>
                    </a:lnTo>
                    <a:lnTo>
                      <a:pt x="0" y="28"/>
                    </a:lnTo>
                    <a:lnTo>
                      <a:pt x="49" y="28"/>
                    </a:lnTo>
                    <a:lnTo>
                      <a:pt x="74" y="26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5" name="Freeform 471"/>
              <p:cNvSpPr>
                <a:spLocks/>
              </p:cNvSpPr>
              <p:nvPr/>
            </p:nvSpPr>
            <p:spPr bwMode="auto">
              <a:xfrm>
                <a:off x="4485" y="1399"/>
                <a:ext cx="90" cy="12"/>
              </a:xfrm>
              <a:custGeom>
                <a:avLst/>
                <a:gdLst>
                  <a:gd name="T0" fmla="*/ 46 w 178"/>
                  <a:gd name="T1" fmla="*/ 3 h 25"/>
                  <a:gd name="T2" fmla="*/ 37 w 178"/>
                  <a:gd name="T3" fmla="*/ 0 h 25"/>
                  <a:gd name="T4" fmla="*/ 29 w 178"/>
                  <a:gd name="T5" fmla="*/ 0 h 25"/>
                  <a:gd name="T6" fmla="*/ 22 w 178"/>
                  <a:gd name="T7" fmla="*/ 2 h 25"/>
                  <a:gd name="T8" fmla="*/ 15 w 178"/>
                  <a:gd name="T9" fmla="*/ 2 h 25"/>
                  <a:gd name="T10" fmla="*/ 8 w 178"/>
                  <a:gd name="T11" fmla="*/ 4 h 25"/>
                  <a:gd name="T12" fmla="*/ 0 w 178"/>
                  <a:gd name="T13" fmla="*/ 5 h 25"/>
                  <a:gd name="T14" fmla="*/ 7 w 178"/>
                  <a:gd name="T15" fmla="*/ 6 h 25"/>
                  <a:gd name="T16" fmla="*/ 20 w 178"/>
                  <a:gd name="T17" fmla="*/ 4 h 25"/>
                  <a:gd name="T18" fmla="*/ 31 w 178"/>
                  <a:gd name="T19" fmla="*/ 2 h 25"/>
                  <a:gd name="T20" fmla="*/ 35 w 178"/>
                  <a:gd name="T21" fmla="*/ 3 h 25"/>
                  <a:gd name="T22" fmla="*/ 39 w 178"/>
                  <a:gd name="T23" fmla="*/ 4 h 25"/>
                  <a:gd name="T24" fmla="*/ 43 w 178"/>
                  <a:gd name="T25" fmla="*/ 4 h 25"/>
                  <a:gd name="T26" fmla="*/ 46 w 178"/>
                  <a:gd name="T27" fmla="*/ 3 h 25"/>
                  <a:gd name="T28" fmla="*/ 46 w 178"/>
                  <a:gd name="T29" fmla="*/ 3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25"/>
                  <a:gd name="T47" fmla="*/ 178 w 178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25">
                    <a:moveTo>
                      <a:pt x="178" y="13"/>
                    </a:moveTo>
                    <a:lnTo>
                      <a:pt x="144" y="0"/>
                    </a:lnTo>
                    <a:lnTo>
                      <a:pt x="114" y="2"/>
                    </a:lnTo>
                    <a:lnTo>
                      <a:pt x="87" y="8"/>
                    </a:lnTo>
                    <a:lnTo>
                      <a:pt x="60" y="11"/>
                    </a:lnTo>
                    <a:lnTo>
                      <a:pt x="32" y="17"/>
                    </a:lnTo>
                    <a:lnTo>
                      <a:pt x="0" y="23"/>
                    </a:lnTo>
                    <a:lnTo>
                      <a:pt x="28" y="25"/>
                    </a:lnTo>
                    <a:lnTo>
                      <a:pt x="79" y="19"/>
                    </a:lnTo>
                    <a:lnTo>
                      <a:pt x="121" y="11"/>
                    </a:lnTo>
                    <a:lnTo>
                      <a:pt x="138" y="13"/>
                    </a:lnTo>
                    <a:lnTo>
                      <a:pt x="155" y="17"/>
                    </a:lnTo>
                    <a:lnTo>
                      <a:pt x="171" y="17"/>
                    </a:lnTo>
                    <a:lnTo>
                      <a:pt x="178" y="1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6" name="Freeform 472"/>
              <p:cNvSpPr>
                <a:spLocks/>
              </p:cNvSpPr>
              <p:nvPr/>
            </p:nvSpPr>
            <p:spPr bwMode="auto">
              <a:xfrm>
                <a:off x="4384" y="1396"/>
                <a:ext cx="45" cy="14"/>
              </a:xfrm>
              <a:custGeom>
                <a:avLst/>
                <a:gdLst>
                  <a:gd name="T0" fmla="*/ 18 w 91"/>
                  <a:gd name="T1" fmla="*/ 5 h 29"/>
                  <a:gd name="T2" fmla="*/ 22 w 91"/>
                  <a:gd name="T3" fmla="*/ 4 h 29"/>
                  <a:gd name="T4" fmla="*/ 22 w 91"/>
                  <a:gd name="T5" fmla="*/ 1 h 29"/>
                  <a:gd name="T6" fmla="*/ 20 w 91"/>
                  <a:gd name="T7" fmla="*/ 0 h 29"/>
                  <a:gd name="T8" fmla="*/ 16 w 91"/>
                  <a:gd name="T9" fmla="*/ 0 h 29"/>
                  <a:gd name="T10" fmla="*/ 11 w 91"/>
                  <a:gd name="T11" fmla="*/ 3 h 29"/>
                  <a:gd name="T12" fmla="*/ 5 w 91"/>
                  <a:gd name="T13" fmla="*/ 4 h 29"/>
                  <a:gd name="T14" fmla="*/ 0 w 91"/>
                  <a:gd name="T15" fmla="*/ 7 h 29"/>
                  <a:gd name="T16" fmla="*/ 7 w 91"/>
                  <a:gd name="T17" fmla="*/ 7 h 29"/>
                  <a:gd name="T18" fmla="*/ 13 w 91"/>
                  <a:gd name="T19" fmla="*/ 4 h 29"/>
                  <a:gd name="T20" fmla="*/ 16 w 91"/>
                  <a:gd name="T21" fmla="*/ 4 h 29"/>
                  <a:gd name="T22" fmla="*/ 18 w 91"/>
                  <a:gd name="T23" fmla="*/ 5 h 29"/>
                  <a:gd name="T24" fmla="*/ 18 w 91"/>
                  <a:gd name="T25" fmla="*/ 5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1"/>
                  <a:gd name="T40" fmla="*/ 0 h 29"/>
                  <a:gd name="T41" fmla="*/ 91 w 91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1" h="29">
                    <a:moveTo>
                      <a:pt x="72" y="23"/>
                    </a:moveTo>
                    <a:lnTo>
                      <a:pt x="90" y="19"/>
                    </a:lnTo>
                    <a:lnTo>
                      <a:pt x="91" y="6"/>
                    </a:lnTo>
                    <a:lnTo>
                      <a:pt x="80" y="0"/>
                    </a:lnTo>
                    <a:lnTo>
                      <a:pt x="67" y="2"/>
                    </a:lnTo>
                    <a:lnTo>
                      <a:pt x="44" y="12"/>
                    </a:lnTo>
                    <a:lnTo>
                      <a:pt x="23" y="19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55" y="19"/>
                    </a:lnTo>
                    <a:lnTo>
                      <a:pt x="67" y="17"/>
                    </a:lnTo>
                    <a:lnTo>
                      <a:pt x="72" y="23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7" name="Freeform 473"/>
              <p:cNvSpPr>
                <a:spLocks/>
              </p:cNvSpPr>
              <p:nvPr/>
            </p:nvSpPr>
            <p:spPr bwMode="auto">
              <a:xfrm>
                <a:off x="4217" y="1399"/>
                <a:ext cx="125" cy="12"/>
              </a:xfrm>
              <a:custGeom>
                <a:avLst/>
                <a:gdLst>
                  <a:gd name="T0" fmla="*/ 63 w 249"/>
                  <a:gd name="T1" fmla="*/ 5 h 25"/>
                  <a:gd name="T2" fmla="*/ 57 w 249"/>
                  <a:gd name="T3" fmla="*/ 4 h 25"/>
                  <a:gd name="T4" fmla="*/ 51 w 249"/>
                  <a:gd name="T5" fmla="*/ 2 h 25"/>
                  <a:gd name="T6" fmla="*/ 44 w 249"/>
                  <a:gd name="T7" fmla="*/ 3 h 25"/>
                  <a:gd name="T8" fmla="*/ 40 w 249"/>
                  <a:gd name="T9" fmla="*/ 5 h 25"/>
                  <a:gd name="T10" fmla="*/ 35 w 249"/>
                  <a:gd name="T11" fmla="*/ 4 h 25"/>
                  <a:gd name="T12" fmla="*/ 29 w 249"/>
                  <a:gd name="T13" fmla="*/ 2 h 25"/>
                  <a:gd name="T14" fmla="*/ 20 w 249"/>
                  <a:gd name="T15" fmla="*/ 1 h 25"/>
                  <a:gd name="T16" fmla="*/ 13 w 249"/>
                  <a:gd name="T17" fmla="*/ 0 h 25"/>
                  <a:gd name="T18" fmla="*/ 6 w 249"/>
                  <a:gd name="T19" fmla="*/ 0 h 25"/>
                  <a:gd name="T20" fmla="*/ 1 w 249"/>
                  <a:gd name="T21" fmla="*/ 2 h 25"/>
                  <a:gd name="T22" fmla="*/ 0 w 249"/>
                  <a:gd name="T23" fmla="*/ 4 h 25"/>
                  <a:gd name="T24" fmla="*/ 2 w 249"/>
                  <a:gd name="T25" fmla="*/ 5 h 25"/>
                  <a:gd name="T26" fmla="*/ 10 w 249"/>
                  <a:gd name="T27" fmla="*/ 5 h 25"/>
                  <a:gd name="T28" fmla="*/ 17 w 249"/>
                  <a:gd name="T29" fmla="*/ 4 h 25"/>
                  <a:gd name="T30" fmla="*/ 24 w 249"/>
                  <a:gd name="T31" fmla="*/ 4 h 25"/>
                  <a:gd name="T32" fmla="*/ 28 w 249"/>
                  <a:gd name="T33" fmla="*/ 5 h 25"/>
                  <a:gd name="T34" fmla="*/ 32 w 249"/>
                  <a:gd name="T35" fmla="*/ 6 h 25"/>
                  <a:gd name="T36" fmla="*/ 39 w 249"/>
                  <a:gd name="T37" fmla="*/ 6 h 25"/>
                  <a:gd name="T38" fmla="*/ 44 w 249"/>
                  <a:gd name="T39" fmla="*/ 5 h 25"/>
                  <a:gd name="T40" fmla="*/ 49 w 249"/>
                  <a:gd name="T41" fmla="*/ 4 h 25"/>
                  <a:gd name="T42" fmla="*/ 54 w 249"/>
                  <a:gd name="T43" fmla="*/ 5 h 25"/>
                  <a:gd name="T44" fmla="*/ 58 w 249"/>
                  <a:gd name="T45" fmla="*/ 6 h 25"/>
                  <a:gd name="T46" fmla="*/ 63 w 249"/>
                  <a:gd name="T47" fmla="*/ 5 h 25"/>
                  <a:gd name="T48" fmla="*/ 63 w 249"/>
                  <a:gd name="T49" fmla="*/ 5 h 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49"/>
                  <a:gd name="T76" fmla="*/ 0 h 25"/>
                  <a:gd name="T77" fmla="*/ 249 w 249"/>
                  <a:gd name="T78" fmla="*/ 25 h 2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49" h="25">
                    <a:moveTo>
                      <a:pt x="249" y="21"/>
                    </a:moveTo>
                    <a:lnTo>
                      <a:pt x="226" y="17"/>
                    </a:lnTo>
                    <a:lnTo>
                      <a:pt x="203" y="11"/>
                    </a:lnTo>
                    <a:lnTo>
                      <a:pt x="174" y="15"/>
                    </a:lnTo>
                    <a:lnTo>
                      <a:pt x="157" y="21"/>
                    </a:lnTo>
                    <a:lnTo>
                      <a:pt x="138" y="19"/>
                    </a:lnTo>
                    <a:lnTo>
                      <a:pt x="115" y="11"/>
                    </a:lnTo>
                    <a:lnTo>
                      <a:pt x="77" y="4"/>
                    </a:lnTo>
                    <a:lnTo>
                      <a:pt x="51" y="0"/>
                    </a:lnTo>
                    <a:lnTo>
                      <a:pt x="24" y="0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7" y="23"/>
                    </a:lnTo>
                    <a:lnTo>
                      <a:pt x="38" y="23"/>
                    </a:lnTo>
                    <a:lnTo>
                      <a:pt x="66" y="17"/>
                    </a:lnTo>
                    <a:lnTo>
                      <a:pt x="93" y="17"/>
                    </a:lnTo>
                    <a:lnTo>
                      <a:pt x="110" y="21"/>
                    </a:lnTo>
                    <a:lnTo>
                      <a:pt x="125" y="25"/>
                    </a:lnTo>
                    <a:lnTo>
                      <a:pt x="154" y="25"/>
                    </a:lnTo>
                    <a:lnTo>
                      <a:pt x="176" y="21"/>
                    </a:lnTo>
                    <a:lnTo>
                      <a:pt x="195" y="19"/>
                    </a:lnTo>
                    <a:lnTo>
                      <a:pt x="214" y="23"/>
                    </a:lnTo>
                    <a:lnTo>
                      <a:pt x="231" y="25"/>
                    </a:lnTo>
                    <a:lnTo>
                      <a:pt x="249" y="21"/>
                    </a:lnTo>
                    <a:close/>
                  </a:path>
                </a:pathLst>
              </a:custGeom>
              <a:solidFill>
                <a:srgbClr val="FFED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8" name="Freeform 474"/>
              <p:cNvSpPr>
                <a:spLocks/>
              </p:cNvSpPr>
              <p:nvPr/>
            </p:nvSpPr>
            <p:spPr bwMode="auto">
              <a:xfrm>
                <a:off x="4103" y="2034"/>
                <a:ext cx="52" cy="21"/>
              </a:xfrm>
              <a:custGeom>
                <a:avLst/>
                <a:gdLst>
                  <a:gd name="T0" fmla="*/ 0 w 105"/>
                  <a:gd name="T1" fmla="*/ 0 h 41"/>
                  <a:gd name="T2" fmla="*/ 11 w 105"/>
                  <a:gd name="T3" fmla="*/ 5 h 41"/>
                  <a:gd name="T4" fmla="*/ 26 w 105"/>
                  <a:gd name="T5" fmla="*/ 6 h 41"/>
                  <a:gd name="T6" fmla="*/ 22 w 105"/>
                  <a:gd name="T7" fmla="*/ 7 h 41"/>
                  <a:gd name="T8" fmla="*/ 23 w 105"/>
                  <a:gd name="T9" fmla="*/ 11 h 41"/>
                  <a:gd name="T10" fmla="*/ 14 w 105"/>
                  <a:gd name="T11" fmla="*/ 8 h 41"/>
                  <a:gd name="T12" fmla="*/ 2 w 105"/>
                  <a:gd name="T13" fmla="*/ 5 h 41"/>
                  <a:gd name="T14" fmla="*/ 0 w 105"/>
                  <a:gd name="T15" fmla="*/ 3 h 41"/>
                  <a:gd name="T16" fmla="*/ 0 w 105"/>
                  <a:gd name="T17" fmla="*/ 0 h 41"/>
                  <a:gd name="T18" fmla="*/ 0 w 10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"/>
                  <a:gd name="T31" fmla="*/ 0 h 41"/>
                  <a:gd name="T32" fmla="*/ 105 w 105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" h="41">
                    <a:moveTo>
                      <a:pt x="0" y="0"/>
                    </a:moveTo>
                    <a:lnTo>
                      <a:pt x="46" y="17"/>
                    </a:lnTo>
                    <a:lnTo>
                      <a:pt x="105" y="24"/>
                    </a:lnTo>
                    <a:lnTo>
                      <a:pt x="90" y="28"/>
                    </a:lnTo>
                    <a:lnTo>
                      <a:pt x="95" y="41"/>
                    </a:lnTo>
                    <a:lnTo>
                      <a:pt x="57" y="30"/>
                    </a:lnTo>
                    <a:lnTo>
                      <a:pt x="10" y="17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9" name="Line 475"/>
              <p:cNvSpPr>
                <a:spLocks noChangeShapeType="1"/>
              </p:cNvSpPr>
              <p:nvPr/>
            </p:nvSpPr>
            <p:spPr bwMode="auto">
              <a:xfrm flipV="1">
                <a:off x="4338" y="1687"/>
                <a:ext cx="147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0" name="Line 476"/>
              <p:cNvSpPr>
                <a:spLocks noChangeShapeType="1"/>
              </p:cNvSpPr>
              <p:nvPr/>
            </p:nvSpPr>
            <p:spPr bwMode="auto">
              <a:xfrm flipV="1">
                <a:off x="4566" y="1691"/>
                <a:ext cx="115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1" name="Line 477"/>
              <p:cNvSpPr>
                <a:spLocks noChangeShapeType="1"/>
              </p:cNvSpPr>
              <p:nvPr/>
            </p:nvSpPr>
            <p:spPr bwMode="auto">
              <a:xfrm>
                <a:off x="4493" y="1687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2" name="Line 478"/>
              <p:cNvSpPr>
                <a:spLocks noChangeShapeType="1"/>
              </p:cNvSpPr>
              <p:nvPr/>
            </p:nvSpPr>
            <p:spPr bwMode="auto">
              <a:xfrm>
                <a:off x="4673" y="1710"/>
                <a:ext cx="2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23" name="Line 479"/>
              <p:cNvSpPr>
                <a:spLocks noChangeShapeType="1"/>
              </p:cNvSpPr>
              <p:nvPr/>
            </p:nvSpPr>
            <p:spPr bwMode="auto">
              <a:xfrm>
                <a:off x="4323" y="1830"/>
                <a:ext cx="79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98" name="Group 480"/>
            <p:cNvGrpSpPr>
              <a:grpSpLocks/>
            </p:cNvGrpSpPr>
            <p:nvPr/>
          </p:nvGrpSpPr>
          <p:grpSpPr bwMode="auto">
            <a:xfrm flipH="1">
              <a:off x="778" y="1570"/>
              <a:ext cx="873" cy="830"/>
              <a:chOff x="3577" y="2675"/>
              <a:chExt cx="1768" cy="1359"/>
            </a:xfrm>
          </p:grpSpPr>
          <p:sp>
            <p:nvSpPr>
              <p:cNvPr id="6299" name="Freeform 481"/>
              <p:cNvSpPr>
                <a:spLocks/>
              </p:cNvSpPr>
              <p:nvPr/>
            </p:nvSpPr>
            <p:spPr bwMode="auto">
              <a:xfrm>
                <a:off x="4917" y="3621"/>
                <a:ext cx="428" cy="348"/>
              </a:xfrm>
              <a:custGeom>
                <a:avLst/>
                <a:gdLst>
                  <a:gd name="T0" fmla="*/ 0 w 857"/>
                  <a:gd name="T1" fmla="*/ 34 h 695"/>
                  <a:gd name="T2" fmla="*/ 20 w 857"/>
                  <a:gd name="T3" fmla="*/ 76 h 695"/>
                  <a:gd name="T4" fmla="*/ 38 w 857"/>
                  <a:gd name="T5" fmla="*/ 111 h 695"/>
                  <a:gd name="T6" fmla="*/ 56 w 857"/>
                  <a:gd name="T7" fmla="*/ 137 h 695"/>
                  <a:gd name="T8" fmla="*/ 76 w 857"/>
                  <a:gd name="T9" fmla="*/ 155 h 695"/>
                  <a:gd name="T10" fmla="*/ 100 w 857"/>
                  <a:gd name="T11" fmla="*/ 167 h 695"/>
                  <a:gd name="T12" fmla="*/ 129 w 857"/>
                  <a:gd name="T13" fmla="*/ 173 h 695"/>
                  <a:gd name="T14" fmla="*/ 166 w 857"/>
                  <a:gd name="T15" fmla="*/ 174 h 695"/>
                  <a:gd name="T16" fmla="*/ 214 w 857"/>
                  <a:gd name="T17" fmla="*/ 171 h 695"/>
                  <a:gd name="T18" fmla="*/ 167 w 857"/>
                  <a:gd name="T19" fmla="*/ 170 h 695"/>
                  <a:gd name="T20" fmla="*/ 130 w 857"/>
                  <a:gd name="T21" fmla="*/ 164 h 695"/>
                  <a:gd name="T22" fmla="*/ 101 w 857"/>
                  <a:gd name="T23" fmla="*/ 152 h 695"/>
                  <a:gd name="T24" fmla="*/ 79 w 857"/>
                  <a:gd name="T25" fmla="*/ 135 h 695"/>
                  <a:gd name="T26" fmla="*/ 60 w 857"/>
                  <a:gd name="T27" fmla="*/ 112 h 695"/>
                  <a:gd name="T28" fmla="*/ 46 w 857"/>
                  <a:gd name="T29" fmla="*/ 82 h 695"/>
                  <a:gd name="T30" fmla="*/ 33 w 857"/>
                  <a:gd name="T31" fmla="*/ 45 h 695"/>
                  <a:gd name="T32" fmla="*/ 20 w 857"/>
                  <a:gd name="T33" fmla="*/ 0 h 695"/>
                  <a:gd name="T34" fmla="*/ 18 w 857"/>
                  <a:gd name="T35" fmla="*/ 4 h 695"/>
                  <a:gd name="T36" fmla="*/ 15 w 857"/>
                  <a:gd name="T37" fmla="*/ 8 h 695"/>
                  <a:gd name="T38" fmla="*/ 12 w 857"/>
                  <a:gd name="T39" fmla="*/ 12 h 695"/>
                  <a:gd name="T40" fmla="*/ 10 w 857"/>
                  <a:gd name="T41" fmla="*/ 17 h 695"/>
                  <a:gd name="T42" fmla="*/ 7 w 857"/>
                  <a:gd name="T43" fmla="*/ 21 h 695"/>
                  <a:gd name="T44" fmla="*/ 5 w 857"/>
                  <a:gd name="T45" fmla="*/ 26 h 695"/>
                  <a:gd name="T46" fmla="*/ 2 w 857"/>
                  <a:gd name="T47" fmla="*/ 30 h 695"/>
                  <a:gd name="T48" fmla="*/ 0 w 857"/>
                  <a:gd name="T49" fmla="*/ 34 h 6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7"/>
                  <a:gd name="T76" fmla="*/ 0 h 695"/>
                  <a:gd name="T77" fmla="*/ 857 w 857"/>
                  <a:gd name="T78" fmla="*/ 695 h 6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7" h="695">
                    <a:moveTo>
                      <a:pt x="0" y="134"/>
                    </a:moveTo>
                    <a:lnTo>
                      <a:pt x="80" y="304"/>
                    </a:lnTo>
                    <a:lnTo>
                      <a:pt x="154" y="441"/>
                    </a:lnTo>
                    <a:lnTo>
                      <a:pt x="226" y="545"/>
                    </a:lnTo>
                    <a:lnTo>
                      <a:pt x="306" y="620"/>
                    </a:lnTo>
                    <a:lnTo>
                      <a:pt x="400" y="667"/>
                    </a:lnTo>
                    <a:lnTo>
                      <a:pt x="518" y="692"/>
                    </a:lnTo>
                    <a:lnTo>
                      <a:pt x="666" y="695"/>
                    </a:lnTo>
                    <a:lnTo>
                      <a:pt x="857" y="683"/>
                    </a:lnTo>
                    <a:lnTo>
                      <a:pt x="670" y="678"/>
                    </a:lnTo>
                    <a:lnTo>
                      <a:pt x="522" y="654"/>
                    </a:lnTo>
                    <a:lnTo>
                      <a:pt x="405" y="608"/>
                    </a:lnTo>
                    <a:lnTo>
                      <a:pt x="316" y="539"/>
                    </a:lnTo>
                    <a:lnTo>
                      <a:pt x="243" y="445"/>
                    </a:lnTo>
                    <a:lnTo>
                      <a:pt x="186" y="325"/>
                    </a:lnTo>
                    <a:lnTo>
                      <a:pt x="133" y="177"/>
                    </a:lnTo>
                    <a:lnTo>
                      <a:pt x="83" y="0"/>
                    </a:lnTo>
                    <a:lnTo>
                      <a:pt x="72" y="14"/>
                    </a:lnTo>
                    <a:lnTo>
                      <a:pt x="60" y="30"/>
                    </a:lnTo>
                    <a:lnTo>
                      <a:pt x="50" y="48"/>
                    </a:lnTo>
                    <a:lnTo>
                      <a:pt x="41" y="66"/>
                    </a:lnTo>
                    <a:lnTo>
                      <a:pt x="30" y="84"/>
                    </a:lnTo>
                    <a:lnTo>
                      <a:pt x="20" y="101"/>
                    </a:lnTo>
                    <a:lnTo>
                      <a:pt x="10" y="11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0" name="Freeform 482"/>
              <p:cNvSpPr>
                <a:spLocks/>
              </p:cNvSpPr>
              <p:nvPr/>
            </p:nvSpPr>
            <p:spPr bwMode="auto">
              <a:xfrm>
                <a:off x="3616" y="3042"/>
                <a:ext cx="119" cy="113"/>
              </a:xfrm>
              <a:custGeom>
                <a:avLst/>
                <a:gdLst>
                  <a:gd name="T0" fmla="*/ 0 w 238"/>
                  <a:gd name="T1" fmla="*/ 0 h 226"/>
                  <a:gd name="T2" fmla="*/ 7 w 238"/>
                  <a:gd name="T3" fmla="*/ 1 h 226"/>
                  <a:gd name="T4" fmla="*/ 17 w 238"/>
                  <a:gd name="T5" fmla="*/ 6 h 226"/>
                  <a:gd name="T6" fmla="*/ 26 w 238"/>
                  <a:gd name="T7" fmla="*/ 13 h 226"/>
                  <a:gd name="T8" fmla="*/ 36 w 238"/>
                  <a:gd name="T9" fmla="*/ 21 h 226"/>
                  <a:gd name="T10" fmla="*/ 44 w 238"/>
                  <a:gd name="T11" fmla="*/ 30 h 226"/>
                  <a:gd name="T12" fmla="*/ 51 w 238"/>
                  <a:gd name="T13" fmla="*/ 40 h 226"/>
                  <a:gd name="T14" fmla="*/ 56 w 238"/>
                  <a:gd name="T15" fmla="*/ 49 h 226"/>
                  <a:gd name="T16" fmla="*/ 60 w 238"/>
                  <a:gd name="T17" fmla="*/ 57 h 2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6"/>
                  <a:gd name="T29" fmla="*/ 238 w 238"/>
                  <a:gd name="T30" fmla="*/ 226 h 2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6">
                    <a:moveTo>
                      <a:pt x="0" y="0"/>
                    </a:moveTo>
                    <a:lnTo>
                      <a:pt x="31" y="4"/>
                    </a:lnTo>
                    <a:lnTo>
                      <a:pt x="68" y="21"/>
                    </a:lnTo>
                    <a:lnTo>
                      <a:pt x="104" y="49"/>
                    </a:lnTo>
                    <a:lnTo>
                      <a:pt x="142" y="84"/>
                    </a:lnTo>
                    <a:lnTo>
                      <a:pt x="174" y="120"/>
                    </a:lnTo>
                    <a:lnTo>
                      <a:pt x="203" y="159"/>
                    </a:lnTo>
                    <a:lnTo>
                      <a:pt x="224" y="194"/>
                    </a:lnTo>
                    <a:lnTo>
                      <a:pt x="238" y="2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1" name="Freeform 483"/>
              <p:cNvSpPr>
                <a:spLocks/>
              </p:cNvSpPr>
              <p:nvPr/>
            </p:nvSpPr>
            <p:spPr bwMode="auto">
              <a:xfrm>
                <a:off x="3577" y="3113"/>
                <a:ext cx="147" cy="44"/>
              </a:xfrm>
              <a:custGeom>
                <a:avLst/>
                <a:gdLst>
                  <a:gd name="T0" fmla="*/ 0 w 294"/>
                  <a:gd name="T1" fmla="*/ 1 h 88"/>
                  <a:gd name="T2" fmla="*/ 9 w 294"/>
                  <a:gd name="T3" fmla="*/ 0 h 88"/>
                  <a:gd name="T4" fmla="*/ 19 w 294"/>
                  <a:gd name="T5" fmla="*/ 1 h 88"/>
                  <a:gd name="T6" fmla="*/ 30 w 294"/>
                  <a:gd name="T7" fmla="*/ 1 h 88"/>
                  <a:gd name="T8" fmla="*/ 42 w 294"/>
                  <a:gd name="T9" fmla="*/ 4 h 88"/>
                  <a:gd name="T10" fmla="*/ 53 w 294"/>
                  <a:gd name="T11" fmla="*/ 6 h 88"/>
                  <a:gd name="T12" fmla="*/ 62 w 294"/>
                  <a:gd name="T13" fmla="*/ 11 h 88"/>
                  <a:gd name="T14" fmla="*/ 70 w 294"/>
                  <a:gd name="T15" fmla="*/ 15 h 88"/>
                  <a:gd name="T16" fmla="*/ 74 w 294"/>
                  <a:gd name="T17" fmla="*/ 22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4"/>
                  <a:gd name="T28" fmla="*/ 0 h 88"/>
                  <a:gd name="T29" fmla="*/ 294 w 294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4" h="88">
                    <a:moveTo>
                      <a:pt x="0" y="2"/>
                    </a:moveTo>
                    <a:lnTo>
                      <a:pt x="34" y="0"/>
                    </a:lnTo>
                    <a:lnTo>
                      <a:pt x="77" y="2"/>
                    </a:lnTo>
                    <a:lnTo>
                      <a:pt x="122" y="7"/>
                    </a:lnTo>
                    <a:lnTo>
                      <a:pt x="169" y="16"/>
                    </a:lnTo>
                    <a:lnTo>
                      <a:pt x="212" y="27"/>
                    </a:lnTo>
                    <a:lnTo>
                      <a:pt x="250" y="44"/>
                    </a:lnTo>
                    <a:lnTo>
                      <a:pt x="277" y="63"/>
                    </a:lnTo>
                    <a:lnTo>
                      <a:pt x="294" y="8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2" name="Freeform 484"/>
              <p:cNvSpPr>
                <a:spLocks/>
              </p:cNvSpPr>
              <p:nvPr/>
            </p:nvSpPr>
            <p:spPr bwMode="auto">
              <a:xfrm>
                <a:off x="4618" y="3879"/>
                <a:ext cx="370" cy="152"/>
              </a:xfrm>
              <a:custGeom>
                <a:avLst/>
                <a:gdLst>
                  <a:gd name="T0" fmla="*/ 54 w 740"/>
                  <a:gd name="T1" fmla="*/ 70 h 305"/>
                  <a:gd name="T2" fmla="*/ 58 w 740"/>
                  <a:gd name="T3" fmla="*/ 65 h 305"/>
                  <a:gd name="T4" fmla="*/ 62 w 740"/>
                  <a:gd name="T5" fmla="*/ 62 h 305"/>
                  <a:gd name="T6" fmla="*/ 66 w 740"/>
                  <a:gd name="T7" fmla="*/ 60 h 305"/>
                  <a:gd name="T8" fmla="*/ 69 w 740"/>
                  <a:gd name="T9" fmla="*/ 57 h 305"/>
                  <a:gd name="T10" fmla="*/ 72 w 740"/>
                  <a:gd name="T11" fmla="*/ 54 h 305"/>
                  <a:gd name="T12" fmla="*/ 76 w 740"/>
                  <a:gd name="T13" fmla="*/ 51 h 305"/>
                  <a:gd name="T14" fmla="*/ 80 w 740"/>
                  <a:gd name="T15" fmla="*/ 48 h 305"/>
                  <a:gd name="T16" fmla="*/ 85 w 740"/>
                  <a:gd name="T17" fmla="*/ 45 h 305"/>
                  <a:gd name="T18" fmla="*/ 93 w 740"/>
                  <a:gd name="T19" fmla="*/ 41 h 305"/>
                  <a:gd name="T20" fmla="*/ 103 w 740"/>
                  <a:gd name="T21" fmla="*/ 38 h 305"/>
                  <a:gd name="T22" fmla="*/ 116 w 740"/>
                  <a:gd name="T23" fmla="*/ 34 h 305"/>
                  <a:gd name="T24" fmla="*/ 130 w 740"/>
                  <a:gd name="T25" fmla="*/ 31 h 305"/>
                  <a:gd name="T26" fmla="*/ 143 w 740"/>
                  <a:gd name="T27" fmla="*/ 28 h 305"/>
                  <a:gd name="T28" fmla="*/ 156 w 740"/>
                  <a:gd name="T29" fmla="*/ 26 h 305"/>
                  <a:gd name="T30" fmla="*/ 167 w 740"/>
                  <a:gd name="T31" fmla="*/ 24 h 305"/>
                  <a:gd name="T32" fmla="*/ 176 w 740"/>
                  <a:gd name="T33" fmla="*/ 25 h 305"/>
                  <a:gd name="T34" fmla="*/ 181 w 740"/>
                  <a:gd name="T35" fmla="*/ 24 h 305"/>
                  <a:gd name="T36" fmla="*/ 184 w 740"/>
                  <a:gd name="T37" fmla="*/ 23 h 305"/>
                  <a:gd name="T38" fmla="*/ 185 w 740"/>
                  <a:gd name="T39" fmla="*/ 20 h 305"/>
                  <a:gd name="T40" fmla="*/ 185 w 740"/>
                  <a:gd name="T41" fmla="*/ 18 h 305"/>
                  <a:gd name="T42" fmla="*/ 183 w 740"/>
                  <a:gd name="T43" fmla="*/ 14 h 305"/>
                  <a:gd name="T44" fmla="*/ 182 w 740"/>
                  <a:gd name="T45" fmla="*/ 11 h 305"/>
                  <a:gd name="T46" fmla="*/ 180 w 740"/>
                  <a:gd name="T47" fmla="*/ 8 h 305"/>
                  <a:gd name="T48" fmla="*/ 180 w 740"/>
                  <a:gd name="T49" fmla="*/ 5 h 305"/>
                  <a:gd name="T50" fmla="*/ 167 w 740"/>
                  <a:gd name="T51" fmla="*/ 1 h 305"/>
                  <a:gd name="T52" fmla="*/ 152 w 740"/>
                  <a:gd name="T53" fmla="*/ 0 h 305"/>
                  <a:gd name="T54" fmla="*/ 136 w 740"/>
                  <a:gd name="T55" fmla="*/ 0 h 305"/>
                  <a:gd name="T56" fmla="*/ 119 w 740"/>
                  <a:gd name="T57" fmla="*/ 3 h 305"/>
                  <a:gd name="T58" fmla="*/ 102 w 740"/>
                  <a:gd name="T59" fmla="*/ 6 h 305"/>
                  <a:gd name="T60" fmla="*/ 87 w 740"/>
                  <a:gd name="T61" fmla="*/ 11 h 305"/>
                  <a:gd name="T62" fmla="*/ 72 w 740"/>
                  <a:gd name="T63" fmla="*/ 16 h 305"/>
                  <a:gd name="T64" fmla="*/ 57 w 740"/>
                  <a:gd name="T65" fmla="*/ 21 h 305"/>
                  <a:gd name="T66" fmla="*/ 50 w 740"/>
                  <a:gd name="T67" fmla="*/ 26 h 305"/>
                  <a:gd name="T68" fmla="*/ 44 w 740"/>
                  <a:gd name="T69" fmla="*/ 30 h 305"/>
                  <a:gd name="T70" fmla="*/ 38 w 740"/>
                  <a:gd name="T71" fmla="*/ 35 h 305"/>
                  <a:gd name="T72" fmla="*/ 30 w 740"/>
                  <a:gd name="T73" fmla="*/ 39 h 305"/>
                  <a:gd name="T74" fmla="*/ 24 w 740"/>
                  <a:gd name="T75" fmla="*/ 44 h 305"/>
                  <a:gd name="T76" fmla="*/ 18 w 740"/>
                  <a:gd name="T77" fmla="*/ 48 h 305"/>
                  <a:gd name="T78" fmla="*/ 11 w 740"/>
                  <a:gd name="T79" fmla="*/ 53 h 305"/>
                  <a:gd name="T80" fmla="*/ 5 w 740"/>
                  <a:gd name="T81" fmla="*/ 58 h 305"/>
                  <a:gd name="T82" fmla="*/ 1 w 740"/>
                  <a:gd name="T83" fmla="*/ 64 h 305"/>
                  <a:gd name="T84" fmla="*/ 0 w 740"/>
                  <a:gd name="T85" fmla="*/ 70 h 305"/>
                  <a:gd name="T86" fmla="*/ 3 w 740"/>
                  <a:gd name="T87" fmla="*/ 73 h 305"/>
                  <a:gd name="T88" fmla="*/ 9 w 740"/>
                  <a:gd name="T89" fmla="*/ 75 h 305"/>
                  <a:gd name="T90" fmla="*/ 17 w 740"/>
                  <a:gd name="T91" fmla="*/ 76 h 305"/>
                  <a:gd name="T92" fmla="*/ 27 w 740"/>
                  <a:gd name="T93" fmla="*/ 75 h 305"/>
                  <a:gd name="T94" fmla="*/ 40 w 740"/>
                  <a:gd name="T95" fmla="*/ 73 h 305"/>
                  <a:gd name="T96" fmla="*/ 54 w 740"/>
                  <a:gd name="T97" fmla="*/ 70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40"/>
                  <a:gd name="T148" fmla="*/ 0 h 305"/>
                  <a:gd name="T149" fmla="*/ 740 w 74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40" h="305">
                    <a:moveTo>
                      <a:pt x="216" y="280"/>
                    </a:moveTo>
                    <a:lnTo>
                      <a:pt x="232" y="263"/>
                    </a:lnTo>
                    <a:lnTo>
                      <a:pt x="248" y="251"/>
                    </a:lnTo>
                    <a:lnTo>
                      <a:pt x="262" y="240"/>
                    </a:lnTo>
                    <a:lnTo>
                      <a:pt x="276" y="230"/>
                    </a:lnTo>
                    <a:lnTo>
                      <a:pt x="288" y="218"/>
                    </a:lnTo>
                    <a:lnTo>
                      <a:pt x="302" y="207"/>
                    </a:lnTo>
                    <a:lnTo>
                      <a:pt x="317" y="194"/>
                    </a:lnTo>
                    <a:lnTo>
                      <a:pt x="337" y="181"/>
                    </a:lnTo>
                    <a:lnTo>
                      <a:pt x="370" y="166"/>
                    </a:lnTo>
                    <a:lnTo>
                      <a:pt x="415" y="152"/>
                    </a:lnTo>
                    <a:lnTo>
                      <a:pt x="465" y="138"/>
                    </a:lnTo>
                    <a:lnTo>
                      <a:pt x="519" y="124"/>
                    </a:lnTo>
                    <a:lnTo>
                      <a:pt x="572" y="112"/>
                    </a:lnTo>
                    <a:lnTo>
                      <a:pt x="622" y="104"/>
                    </a:lnTo>
                    <a:lnTo>
                      <a:pt x="665" y="99"/>
                    </a:lnTo>
                    <a:lnTo>
                      <a:pt x="701" y="103"/>
                    </a:lnTo>
                    <a:lnTo>
                      <a:pt x="722" y="99"/>
                    </a:lnTo>
                    <a:lnTo>
                      <a:pt x="735" y="93"/>
                    </a:lnTo>
                    <a:lnTo>
                      <a:pt x="740" y="83"/>
                    </a:lnTo>
                    <a:lnTo>
                      <a:pt x="738" y="73"/>
                    </a:lnTo>
                    <a:lnTo>
                      <a:pt x="732" y="59"/>
                    </a:lnTo>
                    <a:lnTo>
                      <a:pt x="726" y="45"/>
                    </a:lnTo>
                    <a:lnTo>
                      <a:pt x="720" y="32"/>
                    </a:lnTo>
                    <a:lnTo>
                      <a:pt x="717" y="22"/>
                    </a:lnTo>
                    <a:lnTo>
                      <a:pt x="665" y="5"/>
                    </a:lnTo>
                    <a:lnTo>
                      <a:pt x="607" y="0"/>
                    </a:lnTo>
                    <a:lnTo>
                      <a:pt x="543" y="3"/>
                    </a:lnTo>
                    <a:lnTo>
                      <a:pt x="478" y="13"/>
                    </a:lnTo>
                    <a:lnTo>
                      <a:pt x="411" y="27"/>
                    </a:lnTo>
                    <a:lnTo>
                      <a:pt x="346" y="45"/>
                    </a:lnTo>
                    <a:lnTo>
                      <a:pt x="285" y="65"/>
                    </a:lnTo>
                    <a:lnTo>
                      <a:pt x="229" y="87"/>
                    </a:lnTo>
                    <a:lnTo>
                      <a:pt x="202" y="104"/>
                    </a:lnTo>
                    <a:lnTo>
                      <a:pt x="175" y="122"/>
                    </a:lnTo>
                    <a:lnTo>
                      <a:pt x="149" y="141"/>
                    </a:lnTo>
                    <a:lnTo>
                      <a:pt x="123" y="159"/>
                    </a:lnTo>
                    <a:lnTo>
                      <a:pt x="96" y="177"/>
                    </a:lnTo>
                    <a:lnTo>
                      <a:pt x="70" y="194"/>
                    </a:lnTo>
                    <a:lnTo>
                      <a:pt x="44" y="213"/>
                    </a:lnTo>
                    <a:lnTo>
                      <a:pt x="19" y="232"/>
                    </a:lnTo>
                    <a:lnTo>
                      <a:pt x="1" y="258"/>
                    </a:lnTo>
                    <a:lnTo>
                      <a:pt x="0" y="280"/>
                    </a:lnTo>
                    <a:lnTo>
                      <a:pt x="10" y="295"/>
                    </a:lnTo>
                    <a:lnTo>
                      <a:pt x="34" y="303"/>
                    </a:lnTo>
                    <a:lnTo>
                      <a:pt x="66" y="305"/>
                    </a:lnTo>
                    <a:lnTo>
                      <a:pt x="109" y="302"/>
                    </a:lnTo>
                    <a:lnTo>
                      <a:pt x="158" y="293"/>
                    </a:lnTo>
                    <a:lnTo>
                      <a:pt x="216" y="28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3" name="Freeform 485"/>
              <p:cNvSpPr>
                <a:spLocks/>
              </p:cNvSpPr>
              <p:nvPr/>
            </p:nvSpPr>
            <p:spPr bwMode="auto">
              <a:xfrm>
                <a:off x="4095" y="3677"/>
                <a:ext cx="287" cy="294"/>
              </a:xfrm>
              <a:custGeom>
                <a:avLst/>
                <a:gdLst>
                  <a:gd name="T0" fmla="*/ 1 w 573"/>
                  <a:gd name="T1" fmla="*/ 0 h 588"/>
                  <a:gd name="T2" fmla="*/ 10 w 573"/>
                  <a:gd name="T3" fmla="*/ 8 h 588"/>
                  <a:gd name="T4" fmla="*/ 19 w 573"/>
                  <a:gd name="T5" fmla="*/ 16 h 588"/>
                  <a:gd name="T6" fmla="*/ 29 w 573"/>
                  <a:gd name="T7" fmla="*/ 24 h 588"/>
                  <a:gd name="T8" fmla="*/ 38 w 573"/>
                  <a:gd name="T9" fmla="*/ 32 h 588"/>
                  <a:gd name="T10" fmla="*/ 47 w 573"/>
                  <a:gd name="T11" fmla="*/ 40 h 588"/>
                  <a:gd name="T12" fmla="*/ 57 w 573"/>
                  <a:gd name="T13" fmla="*/ 48 h 588"/>
                  <a:gd name="T14" fmla="*/ 66 w 573"/>
                  <a:gd name="T15" fmla="*/ 56 h 588"/>
                  <a:gd name="T16" fmla="*/ 76 w 573"/>
                  <a:gd name="T17" fmla="*/ 64 h 588"/>
                  <a:gd name="T18" fmla="*/ 81 w 573"/>
                  <a:gd name="T19" fmla="*/ 72 h 588"/>
                  <a:gd name="T20" fmla="*/ 87 w 573"/>
                  <a:gd name="T21" fmla="*/ 79 h 588"/>
                  <a:gd name="T22" fmla="*/ 92 w 573"/>
                  <a:gd name="T23" fmla="*/ 87 h 588"/>
                  <a:gd name="T24" fmla="*/ 98 w 573"/>
                  <a:gd name="T25" fmla="*/ 94 h 588"/>
                  <a:gd name="T26" fmla="*/ 104 w 573"/>
                  <a:gd name="T27" fmla="*/ 101 h 588"/>
                  <a:gd name="T28" fmla="*/ 112 w 573"/>
                  <a:gd name="T29" fmla="*/ 107 h 588"/>
                  <a:gd name="T30" fmla="*/ 120 w 573"/>
                  <a:gd name="T31" fmla="*/ 112 h 588"/>
                  <a:gd name="T32" fmla="*/ 131 w 573"/>
                  <a:gd name="T33" fmla="*/ 116 h 588"/>
                  <a:gd name="T34" fmla="*/ 138 w 573"/>
                  <a:gd name="T35" fmla="*/ 125 h 588"/>
                  <a:gd name="T36" fmla="*/ 142 w 573"/>
                  <a:gd name="T37" fmla="*/ 133 h 588"/>
                  <a:gd name="T38" fmla="*/ 143 w 573"/>
                  <a:gd name="T39" fmla="*/ 138 h 588"/>
                  <a:gd name="T40" fmla="*/ 144 w 573"/>
                  <a:gd name="T41" fmla="*/ 141 h 588"/>
                  <a:gd name="T42" fmla="*/ 142 w 573"/>
                  <a:gd name="T43" fmla="*/ 144 h 588"/>
                  <a:gd name="T44" fmla="*/ 140 w 573"/>
                  <a:gd name="T45" fmla="*/ 145 h 588"/>
                  <a:gd name="T46" fmla="*/ 137 w 573"/>
                  <a:gd name="T47" fmla="*/ 146 h 588"/>
                  <a:gd name="T48" fmla="*/ 135 w 573"/>
                  <a:gd name="T49" fmla="*/ 147 h 588"/>
                  <a:gd name="T50" fmla="*/ 118 w 573"/>
                  <a:gd name="T51" fmla="*/ 143 h 588"/>
                  <a:gd name="T52" fmla="*/ 104 w 573"/>
                  <a:gd name="T53" fmla="*/ 136 h 588"/>
                  <a:gd name="T54" fmla="*/ 91 w 573"/>
                  <a:gd name="T55" fmla="*/ 125 h 588"/>
                  <a:gd name="T56" fmla="*/ 79 w 573"/>
                  <a:gd name="T57" fmla="*/ 114 h 588"/>
                  <a:gd name="T58" fmla="*/ 67 w 573"/>
                  <a:gd name="T59" fmla="*/ 102 h 588"/>
                  <a:gd name="T60" fmla="*/ 57 w 573"/>
                  <a:gd name="T61" fmla="*/ 90 h 588"/>
                  <a:gd name="T62" fmla="*/ 46 w 573"/>
                  <a:gd name="T63" fmla="*/ 77 h 588"/>
                  <a:gd name="T64" fmla="*/ 35 w 573"/>
                  <a:gd name="T65" fmla="*/ 67 h 588"/>
                  <a:gd name="T66" fmla="*/ 30 w 573"/>
                  <a:gd name="T67" fmla="*/ 59 h 588"/>
                  <a:gd name="T68" fmla="*/ 25 w 573"/>
                  <a:gd name="T69" fmla="*/ 53 h 588"/>
                  <a:gd name="T70" fmla="*/ 21 w 573"/>
                  <a:gd name="T71" fmla="*/ 46 h 588"/>
                  <a:gd name="T72" fmla="*/ 18 w 573"/>
                  <a:gd name="T73" fmla="*/ 40 h 588"/>
                  <a:gd name="T74" fmla="*/ 14 w 573"/>
                  <a:gd name="T75" fmla="*/ 34 h 588"/>
                  <a:gd name="T76" fmla="*/ 10 w 573"/>
                  <a:gd name="T77" fmla="*/ 26 h 588"/>
                  <a:gd name="T78" fmla="*/ 5 w 573"/>
                  <a:gd name="T79" fmla="*/ 20 h 588"/>
                  <a:gd name="T80" fmla="*/ 1 w 573"/>
                  <a:gd name="T81" fmla="*/ 14 h 588"/>
                  <a:gd name="T82" fmla="*/ 1 w 573"/>
                  <a:gd name="T83" fmla="*/ 12 h 588"/>
                  <a:gd name="T84" fmla="*/ 1 w 573"/>
                  <a:gd name="T85" fmla="*/ 10 h 588"/>
                  <a:gd name="T86" fmla="*/ 1 w 573"/>
                  <a:gd name="T87" fmla="*/ 9 h 588"/>
                  <a:gd name="T88" fmla="*/ 1 w 573"/>
                  <a:gd name="T89" fmla="*/ 7 h 588"/>
                  <a:gd name="T90" fmla="*/ 0 w 573"/>
                  <a:gd name="T91" fmla="*/ 5 h 588"/>
                  <a:gd name="T92" fmla="*/ 0 w 573"/>
                  <a:gd name="T93" fmla="*/ 3 h 588"/>
                  <a:gd name="T94" fmla="*/ 0 w 573"/>
                  <a:gd name="T95" fmla="*/ 1 h 588"/>
                  <a:gd name="T96" fmla="*/ 1 w 573"/>
                  <a:gd name="T97" fmla="*/ 0 h 58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3"/>
                  <a:gd name="T148" fmla="*/ 0 h 588"/>
                  <a:gd name="T149" fmla="*/ 573 w 573"/>
                  <a:gd name="T150" fmla="*/ 588 h 58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3" h="588">
                    <a:moveTo>
                      <a:pt x="3" y="0"/>
                    </a:moveTo>
                    <a:lnTo>
                      <a:pt x="39" y="32"/>
                    </a:lnTo>
                    <a:lnTo>
                      <a:pt x="75" y="64"/>
                    </a:lnTo>
                    <a:lnTo>
                      <a:pt x="113" y="96"/>
                    </a:lnTo>
                    <a:lnTo>
                      <a:pt x="150" y="128"/>
                    </a:lnTo>
                    <a:lnTo>
                      <a:pt x="188" y="160"/>
                    </a:lnTo>
                    <a:lnTo>
                      <a:pt x="226" y="192"/>
                    </a:lnTo>
                    <a:lnTo>
                      <a:pt x="263" y="224"/>
                    </a:lnTo>
                    <a:lnTo>
                      <a:pt x="301" y="256"/>
                    </a:lnTo>
                    <a:lnTo>
                      <a:pt x="324" y="286"/>
                    </a:lnTo>
                    <a:lnTo>
                      <a:pt x="346" y="318"/>
                    </a:lnTo>
                    <a:lnTo>
                      <a:pt x="367" y="349"/>
                    </a:lnTo>
                    <a:lnTo>
                      <a:pt x="391" y="379"/>
                    </a:lnTo>
                    <a:lnTo>
                      <a:pt x="416" y="405"/>
                    </a:lnTo>
                    <a:lnTo>
                      <a:pt x="446" y="430"/>
                    </a:lnTo>
                    <a:lnTo>
                      <a:pt x="480" y="449"/>
                    </a:lnTo>
                    <a:lnTo>
                      <a:pt x="522" y="464"/>
                    </a:lnTo>
                    <a:lnTo>
                      <a:pt x="549" y="502"/>
                    </a:lnTo>
                    <a:lnTo>
                      <a:pt x="566" y="531"/>
                    </a:lnTo>
                    <a:lnTo>
                      <a:pt x="572" y="551"/>
                    </a:lnTo>
                    <a:lnTo>
                      <a:pt x="573" y="564"/>
                    </a:lnTo>
                    <a:lnTo>
                      <a:pt x="567" y="573"/>
                    </a:lnTo>
                    <a:lnTo>
                      <a:pt x="557" y="578"/>
                    </a:lnTo>
                    <a:lnTo>
                      <a:pt x="547" y="583"/>
                    </a:lnTo>
                    <a:lnTo>
                      <a:pt x="537" y="588"/>
                    </a:lnTo>
                    <a:lnTo>
                      <a:pt x="472" y="569"/>
                    </a:lnTo>
                    <a:lnTo>
                      <a:pt x="415" y="541"/>
                    </a:lnTo>
                    <a:lnTo>
                      <a:pt x="362" y="503"/>
                    </a:lnTo>
                    <a:lnTo>
                      <a:pt x="315" y="459"/>
                    </a:lnTo>
                    <a:lnTo>
                      <a:pt x="268" y="410"/>
                    </a:lnTo>
                    <a:lnTo>
                      <a:pt x="226" y="360"/>
                    </a:lnTo>
                    <a:lnTo>
                      <a:pt x="181" y="310"/>
                    </a:lnTo>
                    <a:lnTo>
                      <a:pt x="137" y="265"/>
                    </a:lnTo>
                    <a:lnTo>
                      <a:pt x="118" y="239"/>
                    </a:lnTo>
                    <a:lnTo>
                      <a:pt x="100" y="212"/>
                    </a:lnTo>
                    <a:lnTo>
                      <a:pt x="84" y="186"/>
                    </a:lnTo>
                    <a:lnTo>
                      <a:pt x="69" y="160"/>
                    </a:lnTo>
                    <a:lnTo>
                      <a:pt x="53" y="133"/>
                    </a:lnTo>
                    <a:lnTo>
                      <a:pt x="38" y="107"/>
                    </a:lnTo>
                    <a:lnTo>
                      <a:pt x="20" y="81"/>
                    </a:lnTo>
                    <a:lnTo>
                      <a:pt x="3" y="56"/>
                    </a:lnTo>
                    <a:lnTo>
                      <a:pt x="3" y="48"/>
                    </a:lnTo>
                    <a:lnTo>
                      <a:pt x="4" y="41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A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4" name="Freeform 486"/>
              <p:cNvSpPr>
                <a:spLocks/>
              </p:cNvSpPr>
              <p:nvPr/>
            </p:nvSpPr>
            <p:spPr bwMode="auto">
              <a:xfrm>
                <a:off x="4151" y="3641"/>
                <a:ext cx="419" cy="249"/>
              </a:xfrm>
              <a:custGeom>
                <a:avLst/>
                <a:gdLst>
                  <a:gd name="T0" fmla="*/ 134 w 837"/>
                  <a:gd name="T1" fmla="*/ 0 h 498"/>
                  <a:gd name="T2" fmla="*/ 120 w 837"/>
                  <a:gd name="T3" fmla="*/ 5 h 498"/>
                  <a:gd name="T4" fmla="*/ 108 w 837"/>
                  <a:gd name="T5" fmla="*/ 10 h 498"/>
                  <a:gd name="T6" fmla="*/ 99 w 837"/>
                  <a:gd name="T7" fmla="*/ 14 h 498"/>
                  <a:gd name="T8" fmla="*/ 92 w 837"/>
                  <a:gd name="T9" fmla="*/ 19 h 498"/>
                  <a:gd name="T10" fmla="*/ 85 w 837"/>
                  <a:gd name="T11" fmla="*/ 24 h 498"/>
                  <a:gd name="T12" fmla="*/ 78 w 837"/>
                  <a:gd name="T13" fmla="*/ 31 h 498"/>
                  <a:gd name="T14" fmla="*/ 70 w 837"/>
                  <a:gd name="T15" fmla="*/ 40 h 498"/>
                  <a:gd name="T16" fmla="*/ 61 w 837"/>
                  <a:gd name="T17" fmla="*/ 52 h 498"/>
                  <a:gd name="T18" fmla="*/ 57 w 837"/>
                  <a:gd name="T19" fmla="*/ 49 h 498"/>
                  <a:gd name="T20" fmla="*/ 53 w 837"/>
                  <a:gd name="T21" fmla="*/ 46 h 498"/>
                  <a:gd name="T22" fmla="*/ 49 w 837"/>
                  <a:gd name="T23" fmla="*/ 43 h 498"/>
                  <a:gd name="T24" fmla="*/ 45 w 837"/>
                  <a:gd name="T25" fmla="*/ 40 h 498"/>
                  <a:gd name="T26" fmla="*/ 41 w 837"/>
                  <a:gd name="T27" fmla="*/ 37 h 498"/>
                  <a:gd name="T28" fmla="*/ 37 w 837"/>
                  <a:gd name="T29" fmla="*/ 34 h 498"/>
                  <a:gd name="T30" fmla="*/ 33 w 837"/>
                  <a:gd name="T31" fmla="*/ 30 h 498"/>
                  <a:gd name="T32" fmla="*/ 29 w 837"/>
                  <a:gd name="T33" fmla="*/ 27 h 498"/>
                  <a:gd name="T34" fmla="*/ 27 w 837"/>
                  <a:gd name="T35" fmla="*/ 29 h 498"/>
                  <a:gd name="T36" fmla="*/ 24 w 837"/>
                  <a:gd name="T37" fmla="*/ 31 h 498"/>
                  <a:gd name="T38" fmla="*/ 19 w 837"/>
                  <a:gd name="T39" fmla="*/ 34 h 498"/>
                  <a:gd name="T40" fmla="*/ 15 w 837"/>
                  <a:gd name="T41" fmla="*/ 37 h 498"/>
                  <a:gd name="T42" fmla="*/ 10 w 837"/>
                  <a:gd name="T43" fmla="*/ 40 h 498"/>
                  <a:gd name="T44" fmla="*/ 6 w 837"/>
                  <a:gd name="T45" fmla="*/ 43 h 498"/>
                  <a:gd name="T46" fmla="*/ 2 w 837"/>
                  <a:gd name="T47" fmla="*/ 45 h 498"/>
                  <a:gd name="T48" fmla="*/ 0 w 837"/>
                  <a:gd name="T49" fmla="*/ 48 h 498"/>
                  <a:gd name="T50" fmla="*/ 10 w 837"/>
                  <a:gd name="T51" fmla="*/ 57 h 498"/>
                  <a:gd name="T52" fmla="*/ 22 w 837"/>
                  <a:gd name="T53" fmla="*/ 68 h 498"/>
                  <a:gd name="T54" fmla="*/ 33 w 837"/>
                  <a:gd name="T55" fmla="*/ 79 h 498"/>
                  <a:gd name="T56" fmla="*/ 45 w 837"/>
                  <a:gd name="T57" fmla="*/ 90 h 498"/>
                  <a:gd name="T58" fmla="*/ 57 w 837"/>
                  <a:gd name="T59" fmla="*/ 100 h 498"/>
                  <a:gd name="T60" fmla="*/ 70 w 837"/>
                  <a:gd name="T61" fmla="*/ 109 h 498"/>
                  <a:gd name="T62" fmla="*/ 81 w 837"/>
                  <a:gd name="T63" fmla="*/ 117 h 498"/>
                  <a:gd name="T64" fmla="*/ 93 w 837"/>
                  <a:gd name="T65" fmla="*/ 123 h 498"/>
                  <a:gd name="T66" fmla="*/ 102 w 837"/>
                  <a:gd name="T67" fmla="*/ 125 h 498"/>
                  <a:gd name="T68" fmla="*/ 110 w 837"/>
                  <a:gd name="T69" fmla="*/ 124 h 498"/>
                  <a:gd name="T70" fmla="*/ 115 w 837"/>
                  <a:gd name="T71" fmla="*/ 121 h 498"/>
                  <a:gd name="T72" fmla="*/ 120 w 837"/>
                  <a:gd name="T73" fmla="*/ 116 h 498"/>
                  <a:gd name="T74" fmla="*/ 122 w 837"/>
                  <a:gd name="T75" fmla="*/ 108 h 498"/>
                  <a:gd name="T76" fmla="*/ 123 w 837"/>
                  <a:gd name="T77" fmla="*/ 100 h 498"/>
                  <a:gd name="T78" fmla="*/ 121 w 837"/>
                  <a:gd name="T79" fmla="*/ 89 h 498"/>
                  <a:gd name="T80" fmla="*/ 118 w 837"/>
                  <a:gd name="T81" fmla="*/ 77 h 498"/>
                  <a:gd name="T82" fmla="*/ 129 w 837"/>
                  <a:gd name="T83" fmla="*/ 62 h 498"/>
                  <a:gd name="T84" fmla="*/ 140 w 837"/>
                  <a:gd name="T85" fmla="*/ 53 h 498"/>
                  <a:gd name="T86" fmla="*/ 149 w 837"/>
                  <a:gd name="T87" fmla="*/ 49 h 498"/>
                  <a:gd name="T88" fmla="*/ 159 w 837"/>
                  <a:gd name="T89" fmla="*/ 49 h 498"/>
                  <a:gd name="T90" fmla="*/ 169 w 837"/>
                  <a:gd name="T91" fmla="*/ 51 h 498"/>
                  <a:gd name="T92" fmla="*/ 181 w 837"/>
                  <a:gd name="T93" fmla="*/ 54 h 498"/>
                  <a:gd name="T94" fmla="*/ 194 w 837"/>
                  <a:gd name="T95" fmla="*/ 57 h 498"/>
                  <a:gd name="T96" fmla="*/ 210 w 837"/>
                  <a:gd name="T97" fmla="*/ 58 h 498"/>
                  <a:gd name="T98" fmla="*/ 200 w 837"/>
                  <a:gd name="T99" fmla="*/ 51 h 498"/>
                  <a:gd name="T100" fmla="*/ 191 w 837"/>
                  <a:gd name="T101" fmla="*/ 44 h 498"/>
                  <a:gd name="T102" fmla="*/ 181 w 837"/>
                  <a:gd name="T103" fmla="*/ 36 h 498"/>
                  <a:gd name="T104" fmla="*/ 172 w 837"/>
                  <a:gd name="T105" fmla="*/ 29 h 498"/>
                  <a:gd name="T106" fmla="*/ 162 w 837"/>
                  <a:gd name="T107" fmla="*/ 21 h 498"/>
                  <a:gd name="T108" fmla="*/ 153 w 837"/>
                  <a:gd name="T109" fmla="*/ 14 h 498"/>
                  <a:gd name="T110" fmla="*/ 143 w 837"/>
                  <a:gd name="T111" fmla="*/ 7 h 498"/>
                  <a:gd name="T112" fmla="*/ 134 w 837"/>
                  <a:gd name="T113" fmla="*/ 0 h 4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98"/>
                  <a:gd name="T173" fmla="*/ 837 w 837"/>
                  <a:gd name="T174" fmla="*/ 498 h 4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98">
                    <a:moveTo>
                      <a:pt x="535" y="0"/>
                    </a:moveTo>
                    <a:lnTo>
                      <a:pt x="477" y="20"/>
                    </a:lnTo>
                    <a:lnTo>
                      <a:pt x="432" y="39"/>
                    </a:lnTo>
                    <a:lnTo>
                      <a:pt x="395" y="55"/>
                    </a:lnTo>
                    <a:lnTo>
                      <a:pt x="366" y="74"/>
                    </a:lnTo>
                    <a:lnTo>
                      <a:pt x="337" y="94"/>
                    </a:lnTo>
                    <a:lnTo>
                      <a:pt x="309" y="123"/>
                    </a:lnTo>
                    <a:lnTo>
                      <a:pt x="279" y="159"/>
                    </a:lnTo>
                    <a:lnTo>
                      <a:pt x="244" y="208"/>
                    </a:lnTo>
                    <a:lnTo>
                      <a:pt x="228" y="196"/>
                    </a:lnTo>
                    <a:lnTo>
                      <a:pt x="212" y="183"/>
                    </a:lnTo>
                    <a:lnTo>
                      <a:pt x="195" y="170"/>
                    </a:lnTo>
                    <a:lnTo>
                      <a:pt x="180" y="158"/>
                    </a:lnTo>
                    <a:lnTo>
                      <a:pt x="164" y="145"/>
                    </a:lnTo>
                    <a:lnTo>
                      <a:pt x="148" y="133"/>
                    </a:lnTo>
                    <a:lnTo>
                      <a:pt x="131" y="120"/>
                    </a:lnTo>
                    <a:lnTo>
                      <a:pt x="116" y="108"/>
                    </a:lnTo>
                    <a:lnTo>
                      <a:pt x="106" y="114"/>
                    </a:lnTo>
                    <a:lnTo>
                      <a:pt x="94" y="125"/>
                    </a:lnTo>
                    <a:lnTo>
                      <a:pt x="75" y="135"/>
                    </a:lnTo>
                    <a:lnTo>
                      <a:pt x="57" y="148"/>
                    </a:lnTo>
                    <a:lnTo>
                      <a:pt x="38" y="159"/>
                    </a:lnTo>
                    <a:lnTo>
                      <a:pt x="21" y="170"/>
                    </a:lnTo>
                    <a:lnTo>
                      <a:pt x="7" y="180"/>
                    </a:lnTo>
                    <a:lnTo>
                      <a:pt x="0" y="189"/>
                    </a:lnTo>
                    <a:lnTo>
                      <a:pt x="40" y="228"/>
                    </a:lnTo>
                    <a:lnTo>
                      <a:pt x="85" y="271"/>
                    </a:lnTo>
                    <a:lnTo>
                      <a:pt x="131" y="313"/>
                    </a:lnTo>
                    <a:lnTo>
                      <a:pt x="180" y="357"/>
                    </a:lnTo>
                    <a:lnTo>
                      <a:pt x="228" y="397"/>
                    </a:lnTo>
                    <a:lnTo>
                      <a:pt x="277" y="435"/>
                    </a:lnTo>
                    <a:lnTo>
                      <a:pt x="324" y="466"/>
                    </a:lnTo>
                    <a:lnTo>
                      <a:pt x="372" y="491"/>
                    </a:lnTo>
                    <a:lnTo>
                      <a:pt x="407" y="498"/>
                    </a:lnTo>
                    <a:lnTo>
                      <a:pt x="437" y="495"/>
                    </a:lnTo>
                    <a:lnTo>
                      <a:pt x="460" y="481"/>
                    </a:lnTo>
                    <a:lnTo>
                      <a:pt x="477" y="461"/>
                    </a:lnTo>
                    <a:lnTo>
                      <a:pt x="486" y="432"/>
                    </a:lnTo>
                    <a:lnTo>
                      <a:pt x="489" y="397"/>
                    </a:lnTo>
                    <a:lnTo>
                      <a:pt x="484" y="355"/>
                    </a:lnTo>
                    <a:lnTo>
                      <a:pt x="471" y="308"/>
                    </a:lnTo>
                    <a:lnTo>
                      <a:pt x="516" y="246"/>
                    </a:lnTo>
                    <a:lnTo>
                      <a:pt x="558" y="211"/>
                    </a:lnTo>
                    <a:lnTo>
                      <a:pt x="595" y="194"/>
                    </a:lnTo>
                    <a:lnTo>
                      <a:pt x="634" y="194"/>
                    </a:lnTo>
                    <a:lnTo>
                      <a:pt x="674" y="202"/>
                    </a:lnTo>
                    <a:lnTo>
                      <a:pt x="721" y="214"/>
                    </a:lnTo>
                    <a:lnTo>
                      <a:pt x="773" y="226"/>
                    </a:lnTo>
                    <a:lnTo>
                      <a:pt x="837" y="231"/>
                    </a:lnTo>
                    <a:lnTo>
                      <a:pt x="800" y="203"/>
                    </a:lnTo>
                    <a:lnTo>
                      <a:pt x="763" y="174"/>
                    </a:lnTo>
                    <a:lnTo>
                      <a:pt x="724" y="144"/>
                    </a:lnTo>
                    <a:lnTo>
                      <a:pt x="687" y="114"/>
                    </a:lnTo>
                    <a:lnTo>
                      <a:pt x="647" y="83"/>
                    </a:lnTo>
                    <a:lnTo>
                      <a:pt x="609" y="54"/>
                    </a:lnTo>
                    <a:lnTo>
                      <a:pt x="570" y="25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8C9E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5" name="Freeform 487"/>
              <p:cNvSpPr>
                <a:spLocks/>
              </p:cNvSpPr>
              <p:nvPr/>
            </p:nvSpPr>
            <p:spPr bwMode="auto">
              <a:xfrm>
                <a:off x="4151" y="3644"/>
                <a:ext cx="419" cy="245"/>
              </a:xfrm>
              <a:custGeom>
                <a:avLst/>
                <a:gdLst>
                  <a:gd name="T0" fmla="*/ 137 w 837"/>
                  <a:gd name="T1" fmla="*/ 0 h 489"/>
                  <a:gd name="T2" fmla="*/ 122 w 837"/>
                  <a:gd name="T3" fmla="*/ 6 h 489"/>
                  <a:gd name="T4" fmla="*/ 111 w 837"/>
                  <a:gd name="T5" fmla="*/ 10 h 489"/>
                  <a:gd name="T6" fmla="*/ 101 w 837"/>
                  <a:gd name="T7" fmla="*/ 15 h 489"/>
                  <a:gd name="T8" fmla="*/ 93 w 837"/>
                  <a:gd name="T9" fmla="*/ 20 h 489"/>
                  <a:gd name="T10" fmla="*/ 86 w 837"/>
                  <a:gd name="T11" fmla="*/ 26 h 489"/>
                  <a:gd name="T12" fmla="*/ 79 w 837"/>
                  <a:gd name="T13" fmla="*/ 33 h 489"/>
                  <a:gd name="T14" fmla="*/ 71 w 837"/>
                  <a:gd name="T15" fmla="*/ 42 h 489"/>
                  <a:gd name="T16" fmla="*/ 63 w 837"/>
                  <a:gd name="T17" fmla="*/ 54 h 489"/>
                  <a:gd name="T18" fmla="*/ 58 w 837"/>
                  <a:gd name="T19" fmla="*/ 51 h 489"/>
                  <a:gd name="T20" fmla="*/ 54 w 837"/>
                  <a:gd name="T21" fmla="*/ 48 h 489"/>
                  <a:gd name="T22" fmla="*/ 49 w 837"/>
                  <a:gd name="T23" fmla="*/ 44 h 489"/>
                  <a:gd name="T24" fmla="*/ 45 w 837"/>
                  <a:gd name="T25" fmla="*/ 41 h 489"/>
                  <a:gd name="T26" fmla="*/ 40 w 837"/>
                  <a:gd name="T27" fmla="*/ 37 h 489"/>
                  <a:gd name="T28" fmla="*/ 36 w 837"/>
                  <a:gd name="T29" fmla="*/ 34 h 489"/>
                  <a:gd name="T30" fmla="*/ 31 w 837"/>
                  <a:gd name="T31" fmla="*/ 31 h 489"/>
                  <a:gd name="T32" fmla="*/ 27 w 837"/>
                  <a:gd name="T33" fmla="*/ 28 h 489"/>
                  <a:gd name="T34" fmla="*/ 25 w 837"/>
                  <a:gd name="T35" fmla="*/ 30 h 489"/>
                  <a:gd name="T36" fmla="*/ 22 w 837"/>
                  <a:gd name="T37" fmla="*/ 32 h 489"/>
                  <a:gd name="T38" fmla="*/ 18 w 837"/>
                  <a:gd name="T39" fmla="*/ 34 h 489"/>
                  <a:gd name="T40" fmla="*/ 14 w 837"/>
                  <a:gd name="T41" fmla="*/ 37 h 489"/>
                  <a:gd name="T42" fmla="*/ 9 w 837"/>
                  <a:gd name="T43" fmla="*/ 39 h 489"/>
                  <a:gd name="T44" fmla="*/ 5 w 837"/>
                  <a:gd name="T45" fmla="*/ 42 h 489"/>
                  <a:gd name="T46" fmla="*/ 2 w 837"/>
                  <a:gd name="T47" fmla="*/ 44 h 489"/>
                  <a:gd name="T48" fmla="*/ 0 w 837"/>
                  <a:gd name="T49" fmla="*/ 46 h 489"/>
                  <a:gd name="T50" fmla="*/ 10 w 837"/>
                  <a:gd name="T51" fmla="*/ 56 h 489"/>
                  <a:gd name="T52" fmla="*/ 22 w 837"/>
                  <a:gd name="T53" fmla="*/ 67 h 489"/>
                  <a:gd name="T54" fmla="*/ 33 w 837"/>
                  <a:gd name="T55" fmla="*/ 77 h 489"/>
                  <a:gd name="T56" fmla="*/ 45 w 837"/>
                  <a:gd name="T57" fmla="*/ 88 h 489"/>
                  <a:gd name="T58" fmla="*/ 57 w 837"/>
                  <a:gd name="T59" fmla="*/ 98 h 489"/>
                  <a:gd name="T60" fmla="*/ 70 w 837"/>
                  <a:gd name="T61" fmla="*/ 107 h 489"/>
                  <a:gd name="T62" fmla="*/ 81 w 837"/>
                  <a:gd name="T63" fmla="*/ 115 h 489"/>
                  <a:gd name="T64" fmla="*/ 93 w 837"/>
                  <a:gd name="T65" fmla="*/ 121 h 489"/>
                  <a:gd name="T66" fmla="*/ 102 w 837"/>
                  <a:gd name="T67" fmla="*/ 123 h 489"/>
                  <a:gd name="T68" fmla="*/ 109 w 837"/>
                  <a:gd name="T69" fmla="*/ 122 h 489"/>
                  <a:gd name="T70" fmla="*/ 115 w 837"/>
                  <a:gd name="T71" fmla="*/ 119 h 489"/>
                  <a:gd name="T72" fmla="*/ 119 w 837"/>
                  <a:gd name="T73" fmla="*/ 114 h 489"/>
                  <a:gd name="T74" fmla="*/ 122 w 837"/>
                  <a:gd name="T75" fmla="*/ 107 h 489"/>
                  <a:gd name="T76" fmla="*/ 122 w 837"/>
                  <a:gd name="T77" fmla="*/ 98 h 489"/>
                  <a:gd name="T78" fmla="*/ 121 w 837"/>
                  <a:gd name="T79" fmla="*/ 88 h 489"/>
                  <a:gd name="T80" fmla="*/ 118 w 837"/>
                  <a:gd name="T81" fmla="*/ 76 h 489"/>
                  <a:gd name="T82" fmla="*/ 129 w 837"/>
                  <a:gd name="T83" fmla="*/ 60 h 489"/>
                  <a:gd name="T84" fmla="*/ 140 w 837"/>
                  <a:gd name="T85" fmla="*/ 52 h 489"/>
                  <a:gd name="T86" fmla="*/ 149 w 837"/>
                  <a:gd name="T87" fmla="*/ 47 h 489"/>
                  <a:gd name="T88" fmla="*/ 159 w 837"/>
                  <a:gd name="T89" fmla="*/ 47 h 489"/>
                  <a:gd name="T90" fmla="*/ 169 w 837"/>
                  <a:gd name="T91" fmla="*/ 49 h 489"/>
                  <a:gd name="T92" fmla="*/ 181 w 837"/>
                  <a:gd name="T93" fmla="*/ 52 h 489"/>
                  <a:gd name="T94" fmla="*/ 194 w 837"/>
                  <a:gd name="T95" fmla="*/ 55 h 489"/>
                  <a:gd name="T96" fmla="*/ 210 w 837"/>
                  <a:gd name="T97" fmla="*/ 57 h 489"/>
                  <a:gd name="T98" fmla="*/ 201 w 837"/>
                  <a:gd name="T99" fmla="*/ 50 h 489"/>
                  <a:gd name="T100" fmla="*/ 192 w 837"/>
                  <a:gd name="T101" fmla="*/ 43 h 489"/>
                  <a:gd name="T102" fmla="*/ 182 w 837"/>
                  <a:gd name="T103" fmla="*/ 36 h 489"/>
                  <a:gd name="T104" fmla="*/ 173 w 837"/>
                  <a:gd name="T105" fmla="*/ 28 h 489"/>
                  <a:gd name="T106" fmla="*/ 164 w 837"/>
                  <a:gd name="T107" fmla="*/ 21 h 489"/>
                  <a:gd name="T108" fmla="*/ 155 w 837"/>
                  <a:gd name="T109" fmla="*/ 14 h 489"/>
                  <a:gd name="T110" fmla="*/ 145 w 837"/>
                  <a:gd name="T111" fmla="*/ 7 h 489"/>
                  <a:gd name="T112" fmla="*/ 137 w 837"/>
                  <a:gd name="T113" fmla="*/ 0 h 48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89"/>
                  <a:gd name="T173" fmla="*/ 837 w 837"/>
                  <a:gd name="T174" fmla="*/ 489 h 48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89">
                    <a:moveTo>
                      <a:pt x="545" y="0"/>
                    </a:moveTo>
                    <a:lnTo>
                      <a:pt x="487" y="22"/>
                    </a:lnTo>
                    <a:lnTo>
                      <a:pt x="441" y="40"/>
                    </a:lnTo>
                    <a:lnTo>
                      <a:pt x="403" y="58"/>
                    </a:lnTo>
                    <a:lnTo>
                      <a:pt x="372" y="78"/>
                    </a:lnTo>
                    <a:lnTo>
                      <a:pt x="343" y="101"/>
                    </a:lnTo>
                    <a:lnTo>
                      <a:pt x="316" y="129"/>
                    </a:lnTo>
                    <a:lnTo>
                      <a:pt x="284" y="167"/>
                    </a:lnTo>
                    <a:lnTo>
                      <a:pt x="249" y="216"/>
                    </a:lnTo>
                    <a:lnTo>
                      <a:pt x="232" y="202"/>
                    </a:lnTo>
                    <a:lnTo>
                      <a:pt x="214" y="190"/>
                    </a:lnTo>
                    <a:lnTo>
                      <a:pt x="195" y="176"/>
                    </a:lnTo>
                    <a:lnTo>
                      <a:pt x="178" y="163"/>
                    </a:lnTo>
                    <a:lnTo>
                      <a:pt x="159" y="148"/>
                    </a:lnTo>
                    <a:lnTo>
                      <a:pt x="141" y="136"/>
                    </a:lnTo>
                    <a:lnTo>
                      <a:pt x="123" y="122"/>
                    </a:lnTo>
                    <a:lnTo>
                      <a:pt x="107" y="111"/>
                    </a:lnTo>
                    <a:lnTo>
                      <a:pt x="99" y="117"/>
                    </a:lnTo>
                    <a:lnTo>
                      <a:pt x="86" y="126"/>
                    </a:lnTo>
                    <a:lnTo>
                      <a:pt x="70" y="134"/>
                    </a:lnTo>
                    <a:lnTo>
                      <a:pt x="54" y="146"/>
                    </a:lnTo>
                    <a:lnTo>
                      <a:pt x="35" y="156"/>
                    </a:lnTo>
                    <a:lnTo>
                      <a:pt x="20" y="166"/>
                    </a:lnTo>
                    <a:lnTo>
                      <a:pt x="7" y="174"/>
                    </a:lnTo>
                    <a:lnTo>
                      <a:pt x="0" y="183"/>
                    </a:lnTo>
                    <a:lnTo>
                      <a:pt x="40" y="222"/>
                    </a:lnTo>
                    <a:lnTo>
                      <a:pt x="85" y="265"/>
                    </a:lnTo>
                    <a:lnTo>
                      <a:pt x="131" y="307"/>
                    </a:lnTo>
                    <a:lnTo>
                      <a:pt x="180" y="350"/>
                    </a:lnTo>
                    <a:lnTo>
                      <a:pt x="228" y="390"/>
                    </a:lnTo>
                    <a:lnTo>
                      <a:pt x="277" y="428"/>
                    </a:lnTo>
                    <a:lnTo>
                      <a:pt x="324" y="458"/>
                    </a:lnTo>
                    <a:lnTo>
                      <a:pt x="372" y="483"/>
                    </a:lnTo>
                    <a:lnTo>
                      <a:pt x="406" y="489"/>
                    </a:lnTo>
                    <a:lnTo>
                      <a:pt x="436" y="487"/>
                    </a:lnTo>
                    <a:lnTo>
                      <a:pt x="459" y="474"/>
                    </a:lnTo>
                    <a:lnTo>
                      <a:pt x="476" y="454"/>
                    </a:lnTo>
                    <a:lnTo>
                      <a:pt x="485" y="425"/>
                    </a:lnTo>
                    <a:lnTo>
                      <a:pt x="487" y="391"/>
                    </a:lnTo>
                    <a:lnTo>
                      <a:pt x="482" y="349"/>
                    </a:lnTo>
                    <a:lnTo>
                      <a:pt x="471" y="302"/>
                    </a:lnTo>
                    <a:lnTo>
                      <a:pt x="516" y="240"/>
                    </a:lnTo>
                    <a:lnTo>
                      <a:pt x="558" y="205"/>
                    </a:lnTo>
                    <a:lnTo>
                      <a:pt x="595" y="188"/>
                    </a:lnTo>
                    <a:lnTo>
                      <a:pt x="634" y="188"/>
                    </a:lnTo>
                    <a:lnTo>
                      <a:pt x="674" y="196"/>
                    </a:lnTo>
                    <a:lnTo>
                      <a:pt x="721" y="208"/>
                    </a:lnTo>
                    <a:lnTo>
                      <a:pt x="773" y="220"/>
                    </a:lnTo>
                    <a:lnTo>
                      <a:pt x="837" y="225"/>
                    </a:lnTo>
                    <a:lnTo>
                      <a:pt x="801" y="197"/>
                    </a:lnTo>
                    <a:lnTo>
                      <a:pt x="765" y="169"/>
                    </a:lnTo>
                    <a:lnTo>
                      <a:pt x="727" y="141"/>
                    </a:lnTo>
                    <a:lnTo>
                      <a:pt x="691" y="112"/>
                    </a:lnTo>
                    <a:lnTo>
                      <a:pt x="653" y="82"/>
                    </a:lnTo>
                    <a:lnTo>
                      <a:pt x="617" y="54"/>
                    </a:lnTo>
                    <a:lnTo>
                      <a:pt x="579" y="2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91A3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6" name="Freeform 488"/>
              <p:cNvSpPr>
                <a:spLocks/>
              </p:cNvSpPr>
              <p:nvPr/>
            </p:nvSpPr>
            <p:spPr bwMode="auto">
              <a:xfrm>
                <a:off x="4151" y="3648"/>
                <a:ext cx="419" cy="239"/>
              </a:xfrm>
              <a:custGeom>
                <a:avLst/>
                <a:gdLst>
                  <a:gd name="T0" fmla="*/ 139 w 837"/>
                  <a:gd name="T1" fmla="*/ 0 h 479"/>
                  <a:gd name="T2" fmla="*/ 124 w 837"/>
                  <a:gd name="T3" fmla="*/ 5 h 479"/>
                  <a:gd name="T4" fmla="*/ 113 w 837"/>
                  <a:gd name="T5" fmla="*/ 10 h 479"/>
                  <a:gd name="T6" fmla="*/ 103 w 837"/>
                  <a:gd name="T7" fmla="*/ 14 h 479"/>
                  <a:gd name="T8" fmla="*/ 96 w 837"/>
                  <a:gd name="T9" fmla="*/ 20 h 479"/>
                  <a:gd name="T10" fmla="*/ 88 w 837"/>
                  <a:gd name="T11" fmla="*/ 26 h 479"/>
                  <a:gd name="T12" fmla="*/ 81 w 837"/>
                  <a:gd name="T13" fmla="*/ 33 h 479"/>
                  <a:gd name="T14" fmla="*/ 73 w 837"/>
                  <a:gd name="T15" fmla="*/ 43 h 479"/>
                  <a:gd name="T16" fmla="*/ 64 w 837"/>
                  <a:gd name="T17" fmla="*/ 55 h 479"/>
                  <a:gd name="T18" fmla="*/ 59 w 837"/>
                  <a:gd name="T19" fmla="*/ 52 h 479"/>
                  <a:gd name="T20" fmla="*/ 55 w 837"/>
                  <a:gd name="T21" fmla="*/ 48 h 479"/>
                  <a:gd name="T22" fmla="*/ 49 w 837"/>
                  <a:gd name="T23" fmla="*/ 44 h 479"/>
                  <a:gd name="T24" fmla="*/ 44 w 837"/>
                  <a:gd name="T25" fmla="*/ 41 h 479"/>
                  <a:gd name="T26" fmla="*/ 39 w 837"/>
                  <a:gd name="T27" fmla="*/ 37 h 479"/>
                  <a:gd name="T28" fmla="*/ 34 w 837"/>
                  <a:gd name="T29" fmla="*/ 34 h 479"/>
                  <a:gd name="T30" fmla="*/ 29 w 837"/>
                  <a:gd name="T31" fmla="*/ 30 h 479"/>
                  <a:gd name="T32" fmla="*/ 25 w 837"/>
                  <a:gd name="T33" fmla="*/ 27 h 479"/>
                  <a:gd name="T34" fmla="*/ 23 w 837"/>
                  <a:gd name="T35" fmla="*/ 29 h 479"/>
                  <a:gd name="T36" fmla="*/ 20 w 837"/>
                  <a:gd name="T37" fmla="*/ 31 h 479"/>
                  <a:gd name="T38" fmla="*/ 16 w 837"/>
                  <a:gd name="T39" fmla="*/ 33 h 479"/>
                  <a:gd name="T40" fmla="*/ 13 w 837"/>
                  <a:gd name="T41" fmla="*/ 35 h 479"/>
                  <a:gd name="T42" fmla="*/ 8 w 837"/>
                  <a:gd name="T43" fmla="*/ 37 h 479"/>
                  <a:gd name="T44" fmla="*/ 5 w 837"/>
                  <a:gd name="T45" fmla="*/ 39 h 479"/>
                  <a:gd name="T46" fmla="*/ 2 w 837"/>
                  <a:gd name="T47" fmla="*/ 41 h 479"/>
                  <a:gd name="T48" fmla="*/ 0 w 837"/>
                  <a:gd name="T49" fmla="*/ 43 h 479"/>
                  <a:gd name="T50" fmla="*/ 10 w 837"/>
                  <a:gd name="T51" fmla="*/ 53 h 479"/>
                  <a:gd name="T52" fmla="*/ 22 w 837"/>
                  <a:gd name="T53" fmla="*/ 63 h 479"/>
                  <a:gd name="T54" fmla="*/ 33 w 837"/>
                  <a:gd name="T55" fmla="*/ 74 h 479"/>
                  <a:gd name="T56" fmla="*/ 45 w 837"/>
                  <a:gd name="T57" fmla="*/ 85 h 479"/>
                  <a:gd name="T58" fmla="*/ 57 w 837"/>
                  <a:gd name="T59" fmla="*/ 95 h 479"/>
                  <a:gd name="T60" fmla="*/ 70 w 837"/>
                  <a:gd name="T61" fmla="*/ 104 h 479"/>
                  <a:gd name="T62" fmla="*/ 81 w 837"/>
                  <a:gd name="T63" fmla="*/ 112 h 479"/>
                  <a:gd name="T64" fmla="*/ 94 w 837"/>
                  <a:gd name="T65" fmla="*/ 118 h 479"/>
                  <a:gd name="T66" fmla="*/ 102 w 837"/>
                  <a:gd name="T67" fmla="*/ 119 h 479"/>
                  <a:gd name="T68" fmla="*/ 109 w 837"/>
                  <a:gd name="T69" fmla="*/ 119 h 479"/>
                  <a:gd name="T70" fmla="*/ 114 w 837"/>
                  <a:gd name="T71" fmla="*/ 115 h 479"/>
                  <a:gd name="T72" fmla="*/ 119 w 837"/>
                  <a:gd name="T73" fmla="*/ 111 h 479"/>
                  <a:gd name="T74" fmla="*/ 121 w 837"/>
                  <a:gd name="T75" fmla="*/ 104 h 479"/>
                  <a:gd name="T76" fmla="*/ 122 w 837"/>
                  <a:gd name="T77" fmla="*/ 95 h 479"/>
                  <a:gd name="T78" fmla="*/ 121 w 837"/>
                  <a:gd name="T79" fmla="*/ 85 h 479"/>
                  <a:gd name="T80" fmla="*/ 118 w 837"/>
                  <a:gd name="T81" fmla="*/ 73 h 479"/>
                  <a:gd name="T82" fmla="*/ 129 w 837"/>
                  <a:gd name="T83" fmla="*/ 58 h 479"/>
                  <a:gd name="T84" fmla="*/ 140 w 837"/>
                  <a:gd name="T85" fmla="*/ 49 h 479"/>
                  <a:gd name="T86" fmla="*/ 149 w 837"/>
                  <a:gd name="T87" fmla="*/ 45 h 479"/>
                  <a:gd name="T88" fmla="*/ 159 w 837"/>
                  <a:gd name="T89" fmla="*/ 45 h 479"/>
                  <a:gd name="T90" fmla="*/ 169 w 837"/>
                  <a:gd name="T91" fmla="*/ 47 h 479"/>
                  <a:gd name="T92" fmla="*/ 181 w 837"/>
                  <a:gd name="T93" fmla="*/ 50 h 479"/>
                  <a:gd name="T94" fmla="*/ 194 w 837"/>
                  <a:gd name="T95" fmla="*/ 53 h 479"/>
                  <a:gd name="T96" fmla="*/ 210 w 837"/>
                  <a:gd name="T97" fmla="*/ 54 h 479"/>
                  <a:gd name="T98" fmla="*/ 201 w 837"/>
                  <a:gd name="T99" fmla="*/ 47 h 479"/>
                  <a:gd name="T100" fmla="*/ 192 w 837"/>
                  <a:gd name="T101" fmla="*/ 40 h 479"/>
                  <a:gd name="T102" fmla="*/ 183 w 837"/>
                  <a:gd name="T103" fmla="*/ 33 h 479"/>
                  <a:gd name="T104" fmla="*/ 174 w 837"/>
                  <a:gd name="T105" fmla="*/ 27 h 479"/>
                  <a:gd name="T106" fmla="*/ 165 w 837"/>
                  <a:gd name="T107" fmla="*/ 19 h 479"/>
                  <a:gd name="T108" fmla="*/ 156 w 837"/>
                  <a:gd name="T109" fmla="*/ 12 h 479"/>
                  <a:gd name="T110" fmla="*/ 147 w 837"/>
                  <a:gd name="T111" fmla="*/ 6 h 479"/>
                  <a:gd name="T112" fmla="*/ 139 w 837"/>
                  <a:gd name="T113" fmla="*/ 0 h 4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9"/>
                  <a:gd name="T173" fmla="*/ 837 w 837"/>
                  <a:gd name="T174" fmla="*/ 479 h 4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9">
                    <a:moveTo>
                      <a:pt x="554" y="0"/>
                    </a:moveTo>
                    <a:lnTo>
                      <a:pt x="496" y="21"/>
                    </a:lnTo>
                    <a:lnTo>
                      <a:pt x="450" y="41"/>
                    </a:lnTo>
                    <a:lnTo>
                      <a:pt x="412" y="59"/>
                    </a:lnTo>
                    <a:lnTo>
                      <a:pt x="381" y="80"/>
                    </a:lnTo>
                    <a:lnTo>
                      <a:pt x="349" y="104"/>
                    </a:lnTo>
                    <a:lnTo>
                      <a:pt x="321" y="134"/>
                    </a:lnTo>
                    <a:lnTo>
                      <a:pt x="289" y="172"/>
                    </a:lnTo>
                    <a:lnTo>
                      <a:pt x="254" y="222"/>
                    </a:lnTo>
                    <a:lnTo>
                      <a:pt x="235" y="208"/>
                    </a:lnTo>
                    <a:lnTo>
                      <a:pt x="217" y="194"/>
                    </a:lnTo>
                    <a:lnTo>
                      <a:pt x="196" y="179"/>
                    </a:lnTo>
                    <a:lnTo>
                      <a:pt x="176" y="165"/>
                    </a:lnTo>
                    <a:lnTo>
                      <a:pt x="155" y="150"/>
                    </a:lnTo>
                    <a:lnTo>
                      <a:pt x="135" y="136"/>
                    </a:lnTo>
                    <a:lnTo>
                      <a:pt x="115" y="121"/>
                    </a:lnTo>
                    <a:lnTo>
                      <a:pt x="99" y="110"/>
                    </a:lnTo>
                    <a:lnTo>
                      <a:pt x="90" y="116"/>
                    </a:lnTo>
                    <a:lnTo>
                      <a:pt x="79" y="124"/>
                    </a:lnTo>
                    <a:lnTo>
                      <a:pt x="64" y="133"/>
                    </a:lnTo>
                    <a:lnTo>
                      <a:pt x="49" y="143"/>
                    </a:lnTo>
                    <a:lnTo>
                      <a:pt x="32" y="150"/>
                    </a:lnTo>
                    <a:lnTo>
                      <a:pt x="18" y="159"/>
                    </a:lnTo>
                    <a:lnTo>
                      <a:pt x="7" y="166"/>
                    </a:lnTo>
                    <a:lnTo>
                      <a:pt x="0" y="175"/>
                    </a:lnTo>
                    <a:lnTo>
                      <a:pt x="40" y="214"/>
                    </a:lnTo>
                    <a:lnTo>
                      <a:pt x="85" y="255"/>
                    </a:lnTo>
                    <a:lnTo>
                      <a:pt x="131" y="298"/>
                    </a:lnTo>
                    <a:lnTo>
                      <a:pt x="180" y="341"/>
                    </a:lnTo>
                    <a:lnTo>
                      <a:pt x="228" y="381"/>
                    </a:lnTo>
                    <a:lnTo>
                      <a:pt x="277" y="417"/>
                    </a:lnTo>
                    <a:lnTo>
                      <a:pt x="324" y="448"/>
                    </a:lnTo>
                    <a:lnTo>
                      <a:pt x="373" y="474"/>
                    </a:lnTo>
                    <a:lnTo>
                      <a:pt x="406" y="479"/>
                    </a:lnTo>
                    <a:lnTo>
                      <a:pt x="435" y="476"/>
                    </a:lnTo>
                    <a:lnTo>
                      <a:pt x="456" y="463"/>
                    </a:lnTo>
                    <a:lnTo>
                      <a:pt x="475" y="445"/>
                    </a:lnTo>
                    <a:lnTo>
                      <a:pt x="484" y="417"/>
                    </a:lnTo>
                    <a:lnTo>
                      <a:pt x="487" y="382"/>
                    </a:lnTo>
                    <a:lnTo>
                      <a:pt x="482" y="341"/>
                    </a:lnTo>
                    <a:lnTo>
                      <a:pt x="471" y="294"/>
                    </a:lnTo>
                    <a:lnTo>
                      <a:pt x="516" y="232"/>
                    </a:lnTo>
                    <a:lnTo>
                      <a:pt x="558" y="197"/>
                    </a:lnTo>
                    <a:lnTo>
                      <a:pt x="595" y="180"/>
                    </a:lnTo>
                    <a:lnTo>
                      <a:pt x="634" y="180"/>
                    </a:lnTo>
                    <a:lnTo>
                      <a:pt x="674" y="188"/>
                    </a:lnTo>
                    <a:lnTo>
                      <a:pt x="721" y="200"/>
                    </a:lnTo>
                    <a:lnTo>
                      <a:pt x="773" y="212"/>
                    </a:lnTo>
                    <a:lnTo>
                      <a:pt x="837" y="217"/>
                    </a:lnTo>
                    <a:lnTo>
                      <a:pt x="801" y="189"/>
                    </a:lnTo>
                    <a:lnTo>
                      <a:pt x="766" y="163"/>
                    </a:lnTo>
                    <a:lnTo>
                      <a:pt x="731" y="135"/>
                    </a:lnTo>
                    <a:lnTo>
                      <a:pt x="696" y="108"/>
                    </a:lnTo>
                    <a:lnTo>
                      <a:pt x="659" y="79"/>
                    </a:lnTo>
                    <a:lnTo>
                      <a:pt x="624" y="51"/>
                    </a:lnTo>
                    <a:lnTo>
                      <a:pt x="588" y="25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96A8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Freeform 489"/>
              <p:cNvSpPr>
                <a:spLocks/>
              </p:cNvSpPr>
              <p:nvPr/>
            </p:nvSpPr>
            <p:spPr bwMode="auto">
              <a:xfrm>
                <a:off x="4151" y="3651"/>
                <a:ext cx="419" cy="235"/>
              </a:xfrm>
              <a:custGeom>
                <a:avLst/>
                <a:gdLst>
                  <a:gd name="T0" fmla="*/ 142 w 837"/>
                  <a:gd name="T1" fmla="*/ 0 h 470"/>
                  <a:gd name="T2" fmla="*/ 127 w 837"/>
                  <a:gd name="T3" fmla="*/ 6 h 470"/>
                  <a:gd name="T4" fmla="*/ 115 w 837"/>
                  <a:gd name="T5" fmla="*/ 11 h 470"/>
                  <a:gd name="T6" fmla="*/ 105 w 837"/>
                  <a:gd name="T7" fmla="*/ 15 h 470"/>
                  <a:gd name="T8" fmla="*/ 97 w 837"/>
                  <a:gd name="T9" fmla="*/ 21 h 470"/>
                  <a:gd name="T10" fmla="*/ 89 w 837"/>
                  <a:gd name="T11" fmla="*/ 28 h 470"/>
                  <a:gd name="T12" fmla="*/ 82 w 837"/>
                  <a:gd name="T13" fmla="*/ 35 h 470"/>
                  <a:gd name="T14" fmla="*/ 74 w 837"/>
                  <a:gd name="T15" fmla="*/ 45 h 470"/>
                  <a:gd name="T16" fmla="*/ 65 w 837"/>
                  <a:gd name="T17" fmla="*/ 58 h 470"/>
                  <a:gd name="T18" fmla="*/ 60 w 837"/>
                  <a:gd name="T19" fmla="*/ 54 h 470"/>
                  <a:gd name="T20" fmla="*/ 55 w 837"/>
                  <a:gd name="T21" fmla="*/ 51 h 470"/>
                  <a:gd name="T22" fmla="*/ 49 w 837"/>
                  <a:gd name="T23" fmla="*/ 47 h 470"/>
                  <a:gd name="T24" fmla="*/ 44 w 837"/>
                  <a:gd name="T25" fmla="*/ 43 h 470"/>
                  <a:gd name="T26" fmla="*/ 38 w 837"/>
                  <a:gd name="T27" fmla="*/ 39 h 470"/>
                  <a:gd name="T28" fmla="*/ 32 w 837"/>
                  <a:gd name="T29" fmla="*/ 35 h 470"/>
                  <a:gd name="T30" fmla="*/ 27 w 837"/>
                  <a:gd name="T31" fmla="*/ 31 h 470"/>
                  <a:gd name="T32" fmla="*/ 23 w 837"/>
                  <a:gd name="T33" fmla="*/ 29 h 470"/>
                  <a:gd name="T34" fmla="*/ 21 w 837"/>
                  <a:gd name="T35" fmla="*/ 29 h 470"/>
                  <a:gd name="T36" fmla="*/ 18 w 837"/>
                  <a:gd name="T37" fmla="*/ 31 h 470"/>
                  <a:gd name="T38" fmla="*/ 15 w 837"/>
                  <a:gd name="T39" fmla="*/ 34 h 470"/>
                  <a:gd name="T40" fmla="*/ 12 w 837"/>
                  <a:gd name="T41" fmla="*/ 35 h 470"/>
                  <a:gd name="T42" fmla="*/ 8 w 837"/>
                  <a:gd name="T43" fmla="*/ 37 h 470"/>
                  <a:gd name="T44" fmla="*/ 5 w 837"/>
                  <a:gd name="T45" fmla="*/ 39 h 470"/>
                  <a:gd name="T46" fmla="*/ 2 w 837"/>
                  <a:gd name="T47" fmla="*/ 41 h 470"/>
                  <a:gd name="T48" fmla="*/ 0 w 837"/>
                  <a:gd name="T49" fmla="*/ 43 h 470"/>
                  <a:gd name="T50" fmla="*/ 10 w 837"/>
                  <a:gd name="T51" fmla="*/ 52 h 470"/>
                  <a:gd name="T52" fmla="*/ 22 w 837"/>
                  <a:gd name="T53" fmla="*/ 62 h 470"/>
                  <a:gd name="T54" fmla="*/ 33 w 837"/>
                  <a:gd name="T55" fmla="*/ 73 h 470"/>
                  <a:gd name="T56" fmla="*/ 45 w 837"/>
                  <a:gd name="T57" fmla="*/ 84 h 470"/>
                  <a:gd name="T58" fmla="*/ 57 w 837"/>
                  <a:gd name="T59" fmla="*/ 94 h 470"/>
                  <a:gd name="T60" fmla="*/ 70 w 837"/>
                  <a:gd name="T61" fmla="*/ 103 h 470"/>
                  <a:gd name="T62" fmla="*/ 81 w 837"/>
                  <a:gd name="T63" fmla="*/ 110 h 470"/>
                  <a:gd name="T64" fmla="*/ 94 w 837"/>
                  <a:gd name="T65" fmla="*/ 117 h 470"/>
                  <a:gd name="T66" fmla="*/ 102 w 837"/>
                  <a:gd name="T67" fmla="*/ 118 h 470"/>
                  <a:gd name="T68" fmla="*/ 108 w 837"/>
                  <a:gd name="T69" fmla="*/ 117 h 470"/>
                  <a:gd name="T70" fmla="*/ 114 w 837"/>
                  <a:gd name="T71" fmla="*/ 114 h 470"/>
                  <a:gd name="T72" fmla="*/ 118 w 837"/>
                  <a:gd name="T73" fmla="*/ 110 h 470"/>
                  <a:gd name="T74" fmla="*/ 121 w 837"/>
                  <a:gd name="T75" fmla="*/ 103 h 470"/>
                  <a:gd name="T76" fmla="*/ 122 w 837"/>
                  <a:gd name="T77" fmla="*/ 95 h 470"/>
                  <a:gd name="T78" fmla="*/ 121 w 837"/>
                  <a:gd name="T79" fmla="*/ 84 h 470"/>
                  <a:gd name="T80" fmla="*/ 118 w 837"/>
                  <a:gd name="T81" fmla="*/ 72 h 470"/>
                  <a:gd name="T82" fmla="*/ 129 w 837"/>
                  <a:gd name="T83" fmla="*/ 57 h 470"/>
                  <a:gd name="T84" fmla="*/ 140 w 837"/>
                  <a:gd name="T85" fmla="*/ 48 h 470"/>
                  <a:gd name="T86" fmla="*/ 149 w 837"/>
                  <a:gd name="T87" fmla="*/ 44 h 470"/>
                  <a:gd name="T88" fmla="*/ 159 w 837"/>
                  <a:gd name="T89" fmla="*/ 44 h 470"/>
                  <a:gd name="T90" fmla="*/ 169 w 837"/>
                  <a:gd name="T91" fmla="*/ 46 h 470"/>
                  <a:gd name="T92" fmla="*/ 181 w 837"/>
                  <a:gd name="T93" fmla="*/ 49 h 470"/>
                  <a:gd name="T94" fmla="*/ 194 w 837"/>
                  <a:gd name="T95" fmla="*/ 52 h 470"/>
                  <a:gd name="T96" fmla="*/ 210 w 837"/>
                  <a:gd name="T97" fmla="*/ 53 h 470"/>
                  <a:gd name="T98" fmla="*/ 201 w 837"/>
                  <a:gd name="T99" fmla="*/ 46 h 470"/>
                  <a:gd name="T100" fmla="*/ 192 w 837"/>
                  <a:gd name="T101" fmla="*/ 40 h 470"/>
                  <a:gd name="T102" fmla="*/ 184 w 837"/>
                  <a:gd name="T103" fmla="*/ 33 h 470"/>
                  <a:gd name="T104" fmla="*/ 176 w 837"/>
                  <a:gd name="T105" fmla="*/ 27 h 470"/>
                  <a:gd name="T106" fmla="*/ 167 w 837"/>
                  <a:gd name="T107" fmla="*/ 20 h 470"/>
                  <a:gd name="T108" fmla="*/ 159 w 837"/>
                  <a:gd name="T109" fmla="*/ 13 h 470"/>
                  <a:gd name="T110" fmla="*/ 150 w 837"/>
                  <a:gd name="T111" fmla="*/ 7 h 470"/>
                  <a:gd name="T112" fmla="*/ 142 w 837"/>
                  <a:gd name="T113" fmla="*/ 0 h 47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70"/>
                  <a:gd name="T173" fmla="*/ 837 w 837"/>
                  <a:gd name="T174" fmla="*/ 470 h 47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70">
                    <a:moveTo>
                      <a:pt x="565" y="0"/>
                    </a:moveTo>
                    <a:lnTo>
                      <a:pt x="506" y="21"/>
                    </a:lnTo>
                    <a:lnTo>
                      <a:pt x="460" y="43"/>
                    </a:lnTo>
                    <a:lnTo>
                      <a:pt x="420" y="61"/>
                    </a:lnTo>
                    <a:lnTo>
                      <a:pt x="387" y="84"/>
                    </a:lnTo>
                    <a:lnTo>
                      <a:pt x="356" y="109"/>
                    </a:lnTo>
                    <a:lnTo>
                      <a:pt x="327" y="140"/>
                    </a:lnTo>
                    <a:lnTo>
                      <a:pt x="294" y="179"/>
                    </a:lnTo>
                    <a:lnTo>
                      <a:pt x="259" y="229"/>
                    </a:lnTo>
                    <a:lnTo>
                      <a:pt x="240" y="214"/>
                    </a:lnTo>
                    <a:lnTo>
                      <a:pt x="220" y="201"/>
                    </a:lnTo>
                    <a:lnTo>
                      <a:pt x="196" y="186"/>
                    </a:lnTo>
                    <a:lnTo>
                      <a:pt x="174" y="171"/>
                    </a:lnTo>
                    <a:lnTo>
                      <a:pt x="150" y="154"/>
                    </a:lnTo>
                    <a:lnTo>
                      <a:pt x="128" y="139"/>
                    </a:lnTo>
                    <a:lnTo>
                      <a:pt x="106" y="125"/>
                    </a:lnTo>
                    <a:lnTo>
                      <a:pt x="90" y="113"/>
                    </a:lnTo>
                    <a:lnTo>
                      <a:pt x="81" y="119"/>
                    </a:lnTo>
                    <a:lnTo>
                      <a:pt x="71" y="127"/>
                    </a:lnTo>
                    <a:lnTo>
                      <a:pt x="57" y="133"/>
                    </a:lnTo>
                    <a:lnTo>
                      <a:pt x="45" y="140"/>
                    </a:lnTo>
                    <a:lnTo>
                      <a:pt x="30" y="147"/>
                    </a:lnTo>
                    <a:lnTo>
                      <a:pt x="17" y="154"/>
                    </a:lnTo>
                    <a:lnTo>
                      <a:pt x="6" y="162"/>
                    </a:lnTo>
                    <a:lnTo>
                      <a:pt x="0" y="169"/>
                    </a:lnTo>
                    <a:lnTo>
                      <a:pt x="40" y="208"/>
                    </a:lnTo>
                    <a:lnTo>
                      <a:pt x="85" y="249"/>
                    </a:lnTo>
                    <a:lnTo>
                      <a:pt x="131" y="292"/>
                    </a:lnTo>
                    <a:lnTo>
                      <a:pt x="180" y="335"/>
                    </a:lnTo>
                    <a:lnTo>
                      <a:pt x="228" y="374"/>
                    </a:lnTo>
                    <a:lnTo>
                      <a:pt x="277" y="410"/>
                    </a:lnTo>
                    <a:lnTo>
                      <a:pt x="324" y="440"/>
                    </a:lnTo>
                    <a:lnTo>
                      <a:pt x="373" y="465"/>
                    </a:lnTo>
                    <a:lnTo>
                      <a:pt x="405" y="470"/>
                    </a:lnTo>
                    <a:lnTo>
                      <a:pt x="432" y="468"/>
                    </a:lnTo>
                    <a:lnTo>
                      <a:pt x="454" y="456"/>
                    </a:lnTo>
                    <a:lnTo>
                      <a:pt x="472" y="439"/>
                    </a:lnTo>
                    <a:lnTo>
                      <a:pt x="482" y="411"/>
                    </a:lnTo>
                    <a:lnTo>
                      <a:pt x="486" y="377"/>
                    </a:lnTo>
                    <a:lnTo>
                      <a:pt x="482" y="336"/>
                    </a:lnTo>
                    <a:lnTo>
                      <a:pt x="471" y="288"/>
                    </a:lnTo>
                    <a:lnTo>
                      <a:pt x="516" y="226"/>
                    </a:lnTo>
                    <a:lnTo>
                      <a:pt x="558" y="191"/>
                    </a:lnTo>
                    <a:lnTo>
                      <a:pt x="595" y="174"/>
                    </a:lnTo>
                    <a:lnTo>
                      <a:pt x="634" y="174"/>
                    </a:lnTo>
                    <a:lnTo>
                      <a:pt x="674" y="182"/>
                    </a:lnTo>
                    <a:lnTo>
                      <a:pt x="721" y="194"/>
                    </a:lnTo>
                    <a:lnTo>
                      <a:pt x="773" y="206"/>
                    </a:lnTo>
                    <a:lnTo>
                      <a:pt x="837" y="211"/>
                    </a:lnTo>
                    <a:lnTo>
                      <a:pt x="802" y="184"/>
                    </a:lnTo>
                    <a:lnTo>
                      <a:pt x="768" y="158"/>
                    </a:lnTo>
                    <a:lnTo>
                      <a:pt x="734" y="132"/>
                    </a:lnTo>
                    <a:lnTo>
                      <a:pt x="701" y="105"/>
                    </a:lnTo>
                    <a:lnTo>
                      <a:pt x="667" y="78"/>
                    </a:lnTo>
                    <a:lnTo>
                      <a:pt x="633" y="51"/>
                    </a:lnTo>
                    <a:lnTo>
                      <a:pt x="599" y="2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9E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Freeform 490"/>
              <p:cNvSpPr>
                <a:spLocks/>
              </p:cNvSpPr>
              <p:nvPr/>
            </p:nvSpPr>
            <p:spPr bwMode="auto">
              <a:xfrm>
                <a:off x="4151" y="3655"/>
                <a:ext cx="419" cy="230"/>
              </a:xfrm>
              <a:custGeom>
                <a:avLst/>
                <a:gdLst>
                  <a:gd name="T0" fmla="*/ 144 w 837"/>
                  <a:gd name="T1" fmla="*/ 0 h 460"/>
                  <a:gd name="T2" fmla="*/ 129 w 837"/>
                  <a:gd name="T3" fmla="*/ 6 h 460"/>
                  <a:gd name="T4" fmla="*/ 117 w 837"/>
                  <a:gd name="T5" fmla="*/ 11 h 460"/>
                  <a:gd name="T6" fmla="*/ 107 w 837"/>
                  <a:gd name="T7" fmla="*/ 15 h 460"/>
                  <a:gd name="T8" fmla="*/ 99 w 837"/>
                  <a:gd name="T9" fmla="*/ 22 h 460"/>
                  <a:gd name="T10" fmla="*/ 91 w 837"/>
                  <a:gd name="T11" fmla="*/ 28 h 460"/>
                  <a:gd name="T12" fmla="*/ 83 w 837"/>
                  <a:gd name="T13" fmla="*/ 36 h 460"/>
                  <a:gd name="T14" fmla="*/ 75 w 837"/>
                  <a:gd name="T15" fmla="*/ 46 h 460"/>
                  <a:gd name="T16" fmla="*/ 66 w 837"/>
                  <a:gd name="T17" fmla="*/ 58 h 460"/>
                  <a:gd name="T18" fmla="*/ 61 w 837"/>
                  <a:gd name="T19" fmla="*/ 55 h 460"/>
                  <a:gd name="T20" fmla="*/ 56 w 837"/>
                  <a:gd name="T21" fmla="*/ 51 h 460"/>
                  <a:gd name="T22" fmla="*/ 49 w 837"/>
                  <a:gd name="T23" fmla="*/ 47 h 460"/>
                  <a:gd name="T24" fmla="*/ 44 w 837"/>
                  <a:gd name="T25" fmla="*/ 44 h 460"/>
                  <a:gd name="T26" fmla="*/ 37 w 837"/>
                  <a:gd name="T27" fmla="*/ 39 h 460"/>
                  <a:gd name="T28" fmla="*/ 31 w 837"/>
                  <a:gd name="T29" fmla="*/ 35 h 460"/>
                  <a:gd name="T30" fmla="*/ 25 w 837"/>
                  <a:gd name="T31" fmla="*/ 31 h 460"/>
                  <a:gd name="T32" fmla="*/ 21 w 837"/>
                  <a:gd name="T33" fmla="*/ 28 h 460"/>
                  <a:gd name="T34" fmla="*/ 19 w 837"/>
                  <a:gd name="T35" fmla="*/ 29 h 460"/>
                  <a:gd name="T36" fmla="*/ 16 w 837"/>
                  <a:gd name="T37" fmla="*/ 30 h 460"/>
                  <a:gd name="T38" fmla="*/ 13 w 837"/>
                  <a:gd name="T39" fmla="*/ 33 h 460"/>
                  <a:gd name="T40" fmla="*/ 10 w 837"/>
                  <a:gd name="T41" fmla="*/ 34 h 460"/>
                  <a:gd name="T42" fmla="*/ 7 w 837"/>
                  <a:gd name="T43" fmla="*/ 35 h 460"/>
                  <a:gd name="T44" fmla="*/ 4 w 837"/>
                  <a:gd name="T45" fmla="*/ 37 h 460"/>
                  <a:gd name="T46" fmla="*/ 2 w 837"/>
                  <a:gd name="T47" fmla="*/ 39 h 460"/>
                  <a:gd name="T48" fmla="*/ 0 w 837"/>
                  <a:gd name="T49" fmla="*/ 40 h 460"/>
                  <a:gd name="T50" fmla="*/ 10 w 837"/>
                  <a:gd name="T51" fmla="*/ 50 h 460"/>
                  <a:gd name="T52" fmla="*/ 22 w 837"/>
                  <a:gd name="T53" fmla="*/ 60 h 460"/>
                  <a:gd name="T54" fmla="*/ 33 w 837"/>
                  <a:gd name="T55" fmla="*/ 71 h 460"/>
                  <a:gd name="T56" fmla="*/ 45 w 837"/>
                  <a:gd name="T57" fmla="*/ 81 h 460"/>
                  <a:gd name="T58" fmla="*/ 57 w 837"/>
                  <a:gd name="T59" fmla="*/ 91 h 460"/>
                  <a:gd name="T60" fmla="*/ 70 w 837"/>
                  <a:gd name="T61" fmla="*/ 100 h 460"/>
                  <a:gd name="T62" fmla="*/ 81 w 837"/>
                  <a:gd name="T63" fmla="*/ 108 h 460"/>
                  <a:gd name="T64" fmla="*/ 94 w 837"/>
                  <a:gd name="T65" fmla="*/ 114 h 460"/>
                  <a:gd name="T66" fmla="*/ 101 w 837"/>
                  <a:gd name="T67" fmla="*/ 115 h 460"/>
                  <a:gd name="T68" fmla="*/ 108 w 837"/>
                  <a:gd name="T69" fmla="*/ 115 h 460"/>
                  <a:gd name="T70" fmla="*/ 113 w 837"/>
                  <a:gd name="T71" fmla="*/ 112 h 460"/>
                  <a:gd name="T72" fmla="*/ 118 w 837"/>
                  <a:gd name="T73" fmla="*/ 108 h 460"/>
                  <a:gd name="T74" fmla="*/ 120 w 837"/>
                  <a:gd name="T75" fmla="*/ 101 h 460"/>
                  <a:gd name="T76" fmla="*/ 122 w 837"/>
                  <a:gd name="T77" fmla="*/ 93 h 460"/>
                  <a:gd name="T78" fmla="*/ 121 w 837"/>
                  <a:gd name="T79" fmla="*/ 82 h 460"/>
                  <a:gd name="T80" fmla="*/ 118 w 837"/>
                  <a:gd name="T81" fmla="*/ 70 h 460"/>
                  <a:gd name="T82" fmla="*/ 129 w 837"/>
                  <a:gd name="T83" fmla="*/ 55 h 460"/>
                  <a:gd name="T84" fmla="*/ 140 w 837"/>
                  <a:gd name="T85" fmla="*/ 46 h 460"/>
                  <a:gd name="T86" fmla="*/ 149 w 837"/>
                  <a:gd name="T87" fmla="*/ 42 h 460"/>
                  <a:gd name="T88" fmla="*/ 159 w 837"/>
                  <a:gd name="T89" fmla="*/ 42 h 460"/>
                  <a:gd name="T90" fmla="*/ 169 w 837"/>
                  <a:gd name="T91" fmla="*/ 44 h 460"/>
                  <a:gd name="T92" fmla="*/ 181 w 837"/>
                  <a:gd name="T93" fmla="*/ 47 h 460"/>
                  <a:gd name="T94" fmla="*/ 194 w 837"/>
                  <a:gd name="T95" fmla="*/ 50 h 460"/>
                  <a:gd name="T96" fmla="*/ 210 w 837"/>
                  <a:gd name="T97" fmla="*/ 51 h 460"/>
                  <a:gd name="T98" fmla="*/ 201 w 837"/>
                  <a:gd name="T99" fmla="*/ 44 h 460"/>
                  <a:gd name="T100" fmla="*/ 193 w 837"/>
                  <a:gd name="T101" fmla="*/ 38 h 460"/>
                  <a:gd name="T102" fmla="*/ 185 w 837"/>
                  <a:gd name="T103" fmla="*/ 31 h 460"/>
                  <a:gd name="T104" fmla="*/ 177 w 837"/>
                  <a:gd name="T105" fmla="*/ 25 h 460"/>
                  <a:gd name="T106" fmla="*/ 169 w 837"/>
                  <a:gd name="T107" fmla="*/ 19 h 460"/>
                  <a:gd name="T108" fmla="*/ 160 w 837"/>
                  <a:gd name="T109" fmla="*/ 13 h 460"/>
                  <a:gd name="T110" fmla="*/ 152 w 837"/>
                  <a:gd name="T111" fmla="*/ 6 h 460"/>
                  <a:gd name="T112" fmla="*/ 144 w 837"/>
                  <a:gd name="T113" fmla="*/ 0 h 4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60"/>
                  <a:gd name="T173" fmla="*/ 837 w 837"/>
                  <a:gd name="T174" fmla="*/ 460 h 4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60">
                    <a:moveTo>
                      <a:pt x="573" y="0"/>
                    </a:moveTo>
                    <a:lnTo>
                      <a:pt x="514" y="21"/>
                    </a:lnTo>
                    <a:lnTo>
                      <a:pt x="467" y="42"/>
                    </a:lnTo>
                    <a:lnTo>
                      <a:pt x="427" y="61"/>
                    </a:lnTo>
                    <a:lnTo>
                      <a:pt x="395" y="85"/>
                    </a:lnTo>
                    <a:lnTo>
                      <a:pt x="362" y="111"/>
                    </a:lnTo>
                    <a:lnTo>
                      <a:pt x="332" y="144"/>
                    </a:lnTo>
                    <a:lnTo>
                      <a:pt x="299" y="183"/>
                    </a:lnTo>
                    <a:lnTo>
                      <a:pt x="263" y="234"/>
                    </a:lnTo>
                    <a:lnTo>
                      <a:pt x="244" y="219"/>
                    </a:lnTo>
                    <a:lnTo>
                      <a:pt x="222" y="204"/>
                    </a:lnTo>
                    <a:lnTo>
                      <a:pt x="196" y="188"/>
                    </a:lnTo>
                    <a:lnTo>
                      <a:pt x="173" y="173"/>
                    </a:lnTo>
                    <a:lnTo>
                      <a:pt x="146" y="155"/>
                    </a:lnTo>
                    <a:lnTo>
                      <a:pt x="121" y="139"/>
                    </a:lnTo>
                    <a:lnTo>
                      <a:pt x="100" y="124"/>
                    </a:lnTo>
                    <a:lnTo>
                      <a:pt x="82" y="111"/>
                    </a:lnTo>
                    <a:lnTo>
                      <a:pt x="74" y="116"/>
                    </a:lnTo>
                    <a:lnTo>
                      <a:pt x="64" y="123"/>
                    </a:lnTo>
                    <a:lnTo>
                      <a:pt x="51" y="129"/>
                    </a:lnTo>
                    <a:lnTo>
                      <a:pt x="40" y="135"/>
                    </a:lnTo>
                    <a:lnTo>
                      <a:pt x="27" y="140"/>
                    </a:lnTo>
                    <a:lnTo>
                      <a:pt x="16" y="146"/>
                    </a:lnTo>
                    <a:lnTo>
                      <a:pt x="6" y="153"/>
                    </a:lnTo>
                    <a:lnTo>
                      <a:pt x="0" y="160"/>
                    </a:lnTo>
                    <a:lnTo>
                      <a:pt x="40" y="199"/>
                    </a:lnTo>
                    <a:lnTo>
                      <a:pt x="85" y="240"/>
                    </a:lnTo>
                    <a:lnTo>
                      <a:pt x="131" y="282"/>
                    </a:lnTo>
                    <a:lnTo>
                      <a:pt x="180" y="324"/>
                    </a:lnTo>
                    <a:lnTo>
                      <a:pt x="228" y="363"/>
                    </a:lnTo>
                    <a:lnTo>
                      <a:pt x="277" y="398"/>
                    </a:lnTo>
                    <a:lnTo>
                      <a:pt x="324" y="430"/>
                    </a:lnTo>
                    <a:lnTo>
                      <a:pt x="373" y="455"/>
                    </a:lnTo>
                    <a:lnTo>
                      <a:pt x="403" y="460"/>
                    </a:lnTo>
                    <a:lnTo>
                      <a:pt x="431" y="457"/>
                    </a:lnTo>
                    <a:lnTo>
                      <a:pt x="452" y="447"/>
                    </a:lnTo>
                    <a:lnTo>
                      <a:pt x="470" y="430"/>
                    </a:lnTo>
                    <a:lnTo>
                      <a:pt x="480" y="403"/>
                    </a:lnTo>
                    <a:lnTo>
                      <a:pt x="485" y="370"/>
                    </a:lnTo>
                    <a:lnTo>
                      <a:pt x="481" y="328"/>
                    </a:lnTo>
                    <a:lnTo>
                      <a:pt x="471" y="279"/>
                    </a:lnTo>
                    <a:lnTo>
                      <a:pt x="516" y="217"/>
                    </a:lnTo>
                    <a:lnTo>
                      <a:pt x="558" y="182"/>
                    </a:lnTo>
                    <a:lnTo>
                      <a:pt x="595" y="165"/>
                    </a:lnTo>
                    <a:lnTo>
                      <a:pt x="634" y="165"/>
                    </a:lnTo>
                    <a:lnTo>
                      <a:pt x="674" y="173"/>
                    </a:lnTo>
                    <a:lnTo>
                      <a:pt x="721" y="185"/>
                    </a:lnTo>
                    <a:lnTo>
                      <a:pt x="773" y="197"/>
                    </a:lnTo>
                    <a:lnTo>
                      <a:pt x="837" y="202"/>
                    </a:lnTo>
                    <a:lnTo>
                      <a:pt x="802" y="175"/>
                    </a:lnTo>
                    <a:lnTo>
                      <a:pt x="770" y="150"/>
                    </a:lnTo>
                    <a:lnTo>
                      <a:pt x="737" y="124"/>
                    </a:lnTo>
                    <a:lnTo>
                      <a:pt x="706" y="99"/>
                    </a:lnTo>
                    <a:lnTo>
                      <a:pt x="673" y="73"/>
                    </a:lnTo>
                    <a:lnTo>
                      <a:pt x="640" y="49"/>
                    </a:lnTo>
                    <a:lnTo>
                      <a:pt x="607" y="2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A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9" name="Freeform 491"/>
              <p:cNvSpPr>
                <a:spLocks/>
              </p:cNvSpPr>
              <p:nvPr/>
            </p:nvSpPr>
            <p:spPr bwMode="auto">
              <a:xfrm>
                <a:off x="4151" y="3659"/>
                <a:ext cx="419" cy="225"/>
              </a:xfrm>
              <a:custGeom>
                <a:avLst/>
                <a:gdLst>
                  <a:gd name="T0" fmla="*/ 146 w 837"/>
                  <a:gd name="T1" fmla="*/ 0 h 450"/>
                  <a:gd name="T2" fmla="*/ 132 w 837"/>
                  <a:gd name="T3" fmla="*/ 6 h 450"/>
                  <a:gd name="T4" fmla="*/ 120 w 837"/>
                  <a:gd name="T5" fmla="*/ 11 h 450"/>
                  <a:gd name="T6" fmla="*/ 109 w 837"/>
                  <a:gd name="T7" fmla="*/ 15 h 450"/>
                  <a:gd name="T8" fmla="*/ 101 w 837"/>
                  <a:gd name="T9" fmla="*/ 22 h 450"/>
                  <a:gd name="T10" fmla="*/ 92 w 837"/>
                  <a:gd name="T11" fmla="*/ 29 h 450"/>
                  <a:gd name="T12" fmla="*/ 85 w 837"/>
                  <a:gd name="T13" fmla="*/ 38 h 450"/>
                  <a:gd name="T14" fmla="*/ 76 w 837"/>
                  <a:gd name="T15" fmla="*/ 48 h 450"/>
                  <a:gd name="T16" fmla="*/ 67 w 837"/>
                  <a:gd name="T17" fmla="*/ 60 h 450"/>
                  <a:gd name="T18" fmla="*/ 62 w 837"/>
                  <a:gd name="T19" fmla="*/ 56 h 450"/>
                  <a:gd name="T20" fmla="*/ 57 w 837"/>
                  <a:gd name="T21" fmla="*/ 53 h 450"/>
                  <a:gd name="T22" fmla="*/ 50 w 837"/>
                  <a:gd name="T23" fmla="*/ 48 h 450"/>
                  <a:gd name="T24" fmla="*/ 43 w 837"/>
                  <a:gd name="T25" fmla="*/ 44 h 450"/>
                  <a:gd name="T26" fmla="*/ 36 w 837"/>
                  <a:gd name="T27" fmla="*/ 40 h 450"/>
                  <a:gd name="T28" fmla="*/ 29 w 837"/>
                  <a:gd name="T29" fmla="*/ 36 h 450"/>
                  <a:gd name="T30" fmla="*/ 23 w 837"/>
                  <a:gd name="T31" fmla="*/ 31 h 450"/>
                  <a:gd name="T32" fmla="*/ 19 w 837"/>
                  <a:gd name="T33" fmla="*/ 28 h 450"/>
                  <a:gd name="T34" fmla="*/ 17 w 837"/>
                  <a:gd name="T35" fmla="*/ 29 h 450"/>
                  <a:gd name="T36" fmla="*/ 14 w 837"/>
                  <a:gd name="T37" fmla="*/ 30 h 450"/>
                  <a:gd name="T38" fmla="*/ 12 w 837"/>
                  <a:gd name="T39" fmla="*/ 31 h 450"/>
                  <a:gd name="T40" fmla="*/ 9 w 837"/>
                  <a:gd name="T41" fmla="*/ 33 h 450"/>
                  <a:gd name="T42" fmla="*/ 7 w 837"/>
                  <a:gd name="T43" fmla="*/ 34 h 450"/>
                  <a:gd name="T44" fmla="*/ 4 w 837"/>
                  <a:gd name="T45" fmla="*/ 36 h 450"/>
                  <a:gd name="T46" fmla="*/ 2 w 837"/>
                  <a:gd name="T47" fmla="*/ 37 h 450"/>
                  <a:gd name="T48" fmla="*/ 0 w 837"/>
                  <a:gd name="T49" fmla="*/ 39 h 450"/>
                  <a:gd name="T50" fmla="*/ 10 w 837"/>
                  <a:gd name="T51" fmla="*/ 48 h 450"/>
                  <a:gd name="T52" fmla="*/ 22 w 837"/>
                  <a:gd name="T53" fmla="*/ 58 h 450"/>
                  <a:gd name="T54" fmla="*/ 33 w 837"/>
                  <a:gd name="T55" fmla="*/ 69 h 450"/>
                  <a:gd name="T56" fmla="*/ 45 w 837"/>
                  <a:gd name="T57" fmla="*/ 79 h 450"/>
                  <a:gd name="T58" fmla="*/ 58 w 837"/>
                  <a:gd name="T59" fmla="*/ 89 h 450"/>
                  <a:gd name="T60" fmla="*/ 70 w 837"/>
                  <a:gd name="T61" fmla="*/ 98 h 450"/>
                  <a:gd name="T62" fmla="*/ 82 w 837"/>
                  <a:gd name="T63" fmla="*/ 106 h 450"/>
                  <a:gd name="T64" fmla="*/ 94 w 837"/>
                  <a:gd name="T65" fmla="*/ 112 h 450"/>
                  <a:gd name="T66" fmla="*/ 101 w 837"/>
                  <a:gd name="T67" fmla="*/ 113 h 450"/>
                  <a:gd name="T68" fmla="*/ 107 w 837"/>
                  <a:gd name="T69" fmla="*/ 113 h 450"/>
                  <a:gd name="T70" fmla="*/ 113 w 837"/>
                  <a:gd name="T71" fmla="*/ 110 h 450"/>
                  <a:gd name="T72" fmla="*/ 118 w 837"/>
                  <a:gd name="T73" fmla="*/ 106 h 450"/>
                  <a:gd name="T74" fmla="*/ 120 w 837"/>
                  <a:gd name="T75" fmla="*/ 99 h 450"/>
                  <a:gd name="T76" fmla="*/ 121 w 837"/>
                  <a:gd name="T77" fmla="*/ 91 h 450"/>
                  <a:gd name="T78" fmla="*/ 121 w 837"/>
                  <a:gd name="T79" fmla="*/ 81 h 450"/>
                  <a:gd name="T80" fmla="*/ 118 w 837"/>
                  <a:gd name="T81" fmla="*/ 68 h 450"/>
                  <a:gd name="T82" fmla="*/ 129 w 837"/>
                  <a:gd name="T83" fmla="*/ 53 h 450"/>
                  <a:gd name="T84" fmla="*/ 140 w 837"/>
                  <a:gd name="T85" fmla="*/ 44 h 450"/>
                  <a:gd name="T86" fmla="*/ 149 w 837"/>
                  <a:gd name="T87" fmla="*/ 40 h 450"/>
                  <a:gd name="T88" fmla="*/ 159 w 837"/>
                  <a:gd name="T89" fmla="*/ 40 h 450"/>
                  <a:gd name="T90" fmla="*/ 169 w 837"/>
                  <a:gd name="T91" fmla="*/ 42 h 450"/>
                  <a:gd name="T92" fmla="*/ 181 w 837"/>
                  <a:gd name="T93" fmla="*/ 45 h 450"/>
                  <a:gd name="T94" fmla="*/ 194 w 837"/>
                  <a:gd name="T95" fmla="*/ 48 h 450"/>
                  <a:gd name="T96" fmla="*/ 210 w 837"/>
                  <a:gd name="T97" fmla="*/ 49 h 450"/>
                  <a:gd name="T98" fmla="*/ 201 w 837"/>
                  <a:gd name="T99" fmla="*/ 42 h 450"/>
                  <a:gd name="T100" fmla="*/ 193 w 837"/>
                  <a:gd name="T101" fmla="*/ 36 h 450"/>
                  <a:gd name="T102" fmla="*/ 186 w 837"/>
                  <a:gd name="T103" fmla="*/ 29 h 450"/>
                  <a:gd name="T104" fmla="*/ 178 w 837"/>
                  <a:gd name="T105" fmla="*/ 24 h 450"/>
                  <a:gd name="T106" fmla="*/ 170 w 837"/>
                  <a:gd name="T107" fmla="*/ 18 h 450"/>
                  <a:gd name="T108" fmla="*/ 163 w 837"/>
                  <a:gd name="T109" fmla="*/ 12 h 450"/>
                  <a:gd name="T110" fmla="*/ 155 w 837"/>
                  <a:gd name="T111" fmla="*/ 6 h 450"/>
                  <a:gd name="T112" fmla="*/ 146 w 837"/>
                  <a:gd name="T113" fmla="*/ 0 h 4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50"/>
                  <a:gd name="T173" fmla="*/ 837 w 837"/>
                  <a:gd name="T174" fmla="*/ 450 h 4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50">
                    <a:moveTo>
                      <a:pt x="584" y="0"/>
                    </a:moveTo>
                    <a:lnTo>
                      <a:pt x="525" y="22"/>
                    </a:lnTo>
                    <a:lnTo>
                      <a:pt x="477" y="43"/>
                    </a:lnTo>
                    <a:lnTo>
                      <a:pt x="436" y="63"/>
                    </a:lnTo>
                    <a:lnTo>
                      <a:pt x="402" y="88"/>
                    </a:lnTo>
                    <a:lnTo>
                      <a:pt x="368" y="116"/>
                    </a:lnTo>
                    <a:lnTo>
                      <a:pt x="337" y="150"/>
                    </a:lnTo>
                    <a:lnTo>
                      <a:pt x="304" y="190"/>
                    </a:lnTo>
                    <a:lnTo>
                      <a:pt x="268" y="241"/>
                    </a:lnTo>
                    <a:lnTo>
                      <a:pt x="248" y="226"/>
                    </a:lnTo>
                    <a:lnTo>
                      <a:pt x="225" y="210"/>
                    </a:lnTo>
                    <a:lnTo>
                      <a:pt x="198" y="192"/>
                    </a:lnTo>
                    <a:lnTo>
                      <a:pt x="170" y="176"/>
                    </a:lnTo>
                    <a:lnTo>
                      <a:pt x="141" y="157"/>
                    </a:lnTo>
                    <a:lnTo>
                      <a:pt x="115" y="141"/>
                    </a:lnTo>
                    <a:lnTo>
                      <a:pt x="91" y="126"/>
                    </a:lnTo>
                    <a:lnTo>
                      <a:pt x="74" y="113"/>
                    </a:lnTo>
                    <a:lnTo>
                      <a:pt x="65" y="118"/>
                    </a:lnTo>
                    <a:lnTo>
                      <a:pt x="56" y="123"/>
                    </a:lnTo>
                    <a:lnTo>
                      <a:pt x="46" y="127"/>
                    </a:lnTo>
                    <a:lnTo>
                      <a:pt x="36" y="132"/>
                    </a:lnTo>
                    <a:lnTo>
                      <a:pt x="25" y="136"/>
                    </a:lnTo>
                    <a:lnTo>
                      <a:pt x="15" y="141"/>
                    </a:lnTo>
                    <a:lnTo>
                      <a:pt x="6" y="146"/>
                    </a:lnTo>
                    <a:lnTo>
                      <a:pt x="0" y="153"/>
                    </a:lnTo>
                    <a:lnTo>
                      <a:pt x="40" y="191"/>
                    </a:lnTo>
                    <a:lnTo>
                      <a:pt x="85" y="232"/>
                    </a:lnTo>
                    <a:lnTo>
                      <a:pt x="131" y="274"/>
                    </a:lnTo>
                    <a:lnTo>
                      <a:pt x="180" y="316"/>
                    </a:lnTo>
                    <a:lnTo>
                      <a:pt x="229" y="355"/>
                    </a:lnTo>
                    <a:lnTo>
                      <a:pt x="278" y="391"/>
                    </a:lnTo>
                    <a:lnTo>
                      <a:pt x="326" y="421"/>
                    </a:lnTo>
                    <a:lnTo>
                      <a:pt x="373" y="447"/>
                    </a:lnTo>
                    <a:lnTo>
                      <a:pt x="402" y="450"/>
                    </a:lnTo>
                    <a:lnTo>
                      <a:pt x="428" y="449"/>
                    </a:lnTo>
                    <a:lnTo>
                      <a:pt x="450" y="438"/>
                    </a:lnTo>
                    <a:lnTo>
                      <a:pt x="469" y="421"/>
                    </a:lnTo>
                    <a:lnTo>
                      <a:pt x="479" y="395"/>
                    </a:lnTo>
                    <a:lnTo>
                      <a:pt x="484" y="363"/>
                    </a:lnTo>
                    <a:lnTo>
                      <a:pt x="481" y="321"/>
                    </a:lnTo>
                    <a:lnTo>
                      <a:pt x="471" y="272"/>
                    </a:lnTo>
                    <a:lnTo>
                      <a:pt x="516" y="210"/>
                    </a:lnTo>
                    <a:lnTo>
                      <a:pt x="558" y="175"/>
                    </a:lnTo>
                    <a:lnTo>
                      <a:pt x="595" y="158"/>
                    </a:lnTo>
                    <a:lnTo>
                      <a:pt x="634" y="158"/>
                    </a:lnTo>
                    <a:lnTo>
                      <a:pt x="674" y="166"/>
                    </a:lnTo>
                    <a:lnTo>
                      <a:pt x="721" y="178"/>
                    </a:lnTo>
                    <a:lnTo>
                      <a:pt x="773" y="190"/>
                    </a:lnTo>
                    <a:lnTo>
                      <a:pt x="837" y="195"/>
                    </a:lnTo>
                    <a:lnTo>
                      <a:pt x="802" y="168"/>
                    </a:lnTo>
                    <a:lnTo>
                      <a:pt x="771" y="144"/>
                    </a:lnTo>
                    <a:lnTo>
                      <a:pt x="741" y="119"/>
                    </a:lnTo>
                    <a:lnTo>
                      <a:pt x="711" y="96"/>
                    </a:lnTo>
                    <a:lnTo>
                      <a:pt x="679" y="72"/>
                    </a:lnTo>
                    <a:lnTo>
                      <a:pt x="649" y="48"/>
                    </a:lnTo>
                    <a:lnTo>
                      <a:pt x="617" y="24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rgbClr val="ABB8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Freeform 492"/>
              <p:cNvSpPr>
                <a:spLocks/>
              </p:cNvSpPr>
              <p:nvPr/>
            </p:nvSpPr>
            <p:spPr bwMode="auto">
              <a:xfrm>
                <a:off x="4151" y="3662"/>
                <a:ext cx="419" cy="221"/>
              </a:xfrm>
              <a:custGeom>
                <a:avLst/>
                <a:gdLst>
                  <a:gd name="T0" fmla="*/ 149 w 837"/>
                  <a:gd name="T1" fmla="*/ 0 h 441"/>
                  <a:gd name="T2" fmla="*/ 134 w 837"/>
                  <a:gd name="T3" fmla="*/ 6 h 441"/>
                  <a:gd name="T4" fmla="*/ 122 w 837"/>
                  <a:gd name="T5" fmla="*/ 11 h 441"/>
                  <a:gd name="T6" fmla="*/ 111 w 837"/>
                  <a:gd name="T7" fmla="*/ 17 h 441"/>
                  <a:gd name="T8" fmla="*/ 102 w 837"/>
                  <a:gd name="T9" fmla="*/ 23 h 441"/>
                  <a:gd name="T10" fmla="*/ 94 w 837"/>
                  <a:gd name="T11" fmla="*/ 30 h 441"/>
                  <a:gd name="T12" fmla="*/ 86 w 837"/>
                  <a:gd name="T13" fmla="*/ 39 h 441"/>
                  <a:gd name="T14" fmla="*/ 78 w 837"/>
                  <a:gd name="T15" fmla="*/ 49 h 441"/>
                  <a:gd name="T16" fmla="*/ 69 w 837"/>
                  <a:gd name="T17" fmla="*/ 62 h 441"/>
                  <a:gd name="T18" fmla="*/ 63 w 837"/>
                  <a:gd name="T19" fmla="*/ 58 h 441"/>
                  <a:gd name="T20" fmla="*/ 57 w 837"/>
                  <a:gd name="T21" fmla="*/ 54 h 441"/>
                  <a:gd name="T22" fmla="*/ 50 w 837"/>
                  <a:gd name="T23" fmla="*/ 50 h 441"/>
                  <a:gd name="T24" fmla="*/ 42 w 837"/>
                  <a:gd name="T25" fmla="*/ 45 h 441"/>
                  <a:gd name="T26" fmla="*/ 34 w 837"/>
                  <a:gd name="T27" fmla="*/ 41 h 441"/>
                  <a:gd name="T28" fmla="*/ 27 w 837"/>
                  <a:gd name="T29" fmla="*/ 36 h 441"/>
                  <a:gd name="T30" fmla="*/ 21 w 837"/>
                  <a:gd name="T31" fmla="*/ 32 h 441"/>
                  <a:gd name="T32" fmla="*/ 17 w 837"/>
                  <a:gd name="T33" fmla="*/ 29 h 441"/>
                  <a:gd name="T34" fmla="*/ 14 w 837"/>
                  <a:gd name="T35" fmla="*/ 30 h 441"/>
                  <a:gd name="T36" fmla="*/ 13 w 837"/>
                  <a:gd name="T37" fmla="*/ 31 h 441"/>
                  <a:gd name="T38" fmla="*/ 10 w 837"/>
                  <a:gd name="T39" fmla="*/ 32 h 441"/>
                  <a:gd name="T40" fmla="*/ 8 w 837"/>
                  <a:gd name="T41" fmla="*/ 33 h 441"/>
                  <a:gd name="T42" fmla="*/ 6 w 837"/>
                  <a:gd name="T43" fmla="*/ 33 h 441"/>
                  <a:gd name="T44" fmla="*/ 4 w 837"/>
                  <a:gd name="T45" fmla="*/ 34 h 441"/>
                  <a:gd name="T46" fmla="*/ 2 w 837"/>
                  <a:gd name="T47" fmla="*/ 35 h 441"/>
                  <a:gd name="T48" fmla="*/ 0 w 837"/>
                  <a:gd name="T49" fmla="*/ 37 h 441"/>
                  <a:gd name="T50" fmla="*/ 10 w 837"/>
                  <a:gd name="T51" fmla="*/ 46 h 441"/>
                  <a:gd name="T52" fmla="*/ 22 w 837"/>
                  <a:gd name="T53" fmla="*/ 57 h 441"/>
                  <a:gd name="T54" fmla="*/ 33 w 837"/>
                  <a:gd name="T55" fmla="*/ 67 h 441"/>
                  <a:gd name="T56" fmla="*/ 45 w 837"/>
                  <a:gd name="T57" fmla="*/ 78 h 441"/>
                  <a:gd name="T58" fmla="*/ 58 w 837"/>
                  <a:gd name="T59" fmla="*/ 87 h 441"/>
                  <a:gd name="T60" fmla="*/ 70 w 837"/>
                  <a:gd name="T61" fmla="*/ 96 h 441"/>
                  <a:gd name="T62" fmla="*/ 82 w 837"/>
                  <a:gd name="T63" fmla="*/ 103 h 441"/>
                  <a:gd name="T64" fmla="*/ 94 w 837"/>
                  <a:gd name="T65" fmla="*/ 110 h 441"/>
                  <a:gd name="T66" fmla="*/ 101 w 837"/>
                  <a:gd name="T67" fmla="*/ 111 h 441"/>
                  <a:gd name="T68" fmla="*/ 107 w 837"/>
                  <a:gd name="T69" fmla="*/ 110 h 441"/>
                  <a:gd name="T70" fmla="*/ 113 w 837"/>
                  <a:gd name="T71" fmla="*/ 108 h 441"/>
                  <a:gd name="T72" fmla="*/ 117 w 837"/>
                  <a:gd name="T73" fmla="*/ 104 h 441"/>
                  <a:gd name="T74" fmla="*/ 120 w 837"/>
                  <a:gd name="T75" fmla="*/ 98 h 441"/>
                  <a:gd name="T76" fmla="*/ 121 w 837"/>
                  <a:gd name="T77" fmla="*/ 90 h 441"/>
                  <a:gd name="T78" fmla="*/ 121 w 837"/>
                  <a:gd name="T79" fmla="*/ 79 h 441"/>
                  <a:gd name="T80" fmla="*/ 118 w 837"/>
                  <a:gd name="T81" fmla="*/ 67 h 441"/>
                  <a:gd name="T82" fmla="*/ 129 w 837"/>
                  <a:gd name="T83" fmla="*/ 51 h 441"/>
                  <a:gd name="T84" fmla="*/ 140 w 837"/>
                  <a:gd name="T85" fmla="*/ 42 h 441"/>
                  <a:gd name="T86" fmla="*/ 149 w 837"/>
                  <a:gd name="T87" fmla="*/ 38 h 441"/>
                  <a:gd name="T88" fmla="*/ 159 w 837"/>
                  <a:gd name="T89" fmla="*/ 38 h 441"/>
                  <a:gd name="T90" fmla="*/ 169 w 837"/>
                  <a:gd name="T91" fmla="*/ 40 h 441"/>
                  <a:gd name="T92" fmla="*/ 181 w 837"/>
                  <a:gd name="T93" fmla="*/ 43 h 441"/>
                  <a:gd name="T94" fmla="*/ 194 w 837"/>
                  <a:gd name="T95" fmla="*/ 46 h 441"/>
                  <a:gd name="T96" fmla="*/ 210 w 837"/>
                  <a:gd name="T97" fmla="*/ 47 h 441"/>
                  <a:gd name="T98" fmla="*/ 201 w 837"/>
                  <a:gd name="T99" fmla="*/ 41 h 441"/>
                  <a:gd name="T100" fmla="*/ 193 w 837"/>
                  <a:gd name="T101" fmla="*/ 35 h 441"/>
                  <a:gd name="T102" fmla="*/ 186 w 837"/>
                  <a:gd name="T103" fmla="*/ 29 h 441"/>
                  <a:gd name="T104" fmla="*/ 179 w 837"/>
                  <a:gd name="T105" fmla="*/ 23 h 441"/>
                  <a:gd name="T106" fmla="*/ 172 w 837"/>
                  <a:gd name="T107" fmla="*/ 18 h 441"/>
                  <a:gd name="T108" fmla="*/ 165 w 837"/>
                  <a:gd name="T109" fmla="*/ 12 h 441"/>
                  <a:gd name="T110" fmla="*/ 157 w 837"/>
                  <a:gd name="T111" fmla="*/ 6 h 441"/>
                  <a:gd name="T112" fmla="*/ 149 w 837"/>
                  <a:gd name="T113" fmla="*/ 0 h 4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41"/>
                  <a:gd name="T173" fmla="*/ 837 w 837"/>
                  <a:gd name="T174" fmla="*/ 441 h 44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41">
                    <a:moveTo>
                      <a:pt x="593" y="0"/>
                    </a:moveTo>
                    <a:lnTo>
                      <a:pt x="534" y="21"/>
                    </a:lnTo>
                    <a:lnTo>
                      <a:pt x="485" y="44"/>
                    </a:lnTo>
                    <a:lnTo>
                      <a:pt x="444" y="66"/>
                    </a:lnTo>
                    <a:lnTo>
                      <a:pt x="408" y="92"/>
                    </a:lnTo>
                    <a:lnTo>
                      <a:pt x="375" y="120"/>
                    </a:lnTo>
                    <a:lnTo>
                      <a:pt x="343" y="155"/>
                    </a:lnTo>
                    <a:lnTo>
                      <a:pt x="309" y="196"/>
                    </a:lnTo>
                    <a:lnTo>
                      <a:pt x="273" y="247"/>
                    </a:lnTo>
                    <a:lnTo>
                      <a:pt x="252" y="231"/>
                    </a:lnTo>
                    <a:lnTo>
                      <a:pt x="228" y="216"/>
                    </a:lnTo>
                    <a:lnTo>
                      <a:pt x="198" y="198"/>
                    </a:lnTo>
                    <a:lnTo>
                      <a:pt x="168" y="180"/>
                    </a:lnTo>
                    <a:lnTo>
                      <a:pt x="136" y="161"/>
                    </a:lnTo>
                    <a:lnTo>
                      <a:pt x="107" y="143"/>
                    </a:lnTo>
                    <a:lnTo>
                      <a:pt x="82" y="126"/>
                    </a:lnTo>
                    <a:lnTo>
                      <a:pt x="65" y="114"/>
                    </a:lnTo>
                    <a:lnTo>
                      <a:pt x="56" y="117"/>
                    </a:lnTo>
                    <a:lnTo>
                      <a:pt x="49" y="122"/>
                    </a:lnTo>
                    <a:lnTo>
                      <a:pt x="40" y="125"/>
                    </a:lnTo>
                    <a:lnTo>
                      <a:pt x="31" y="129"/>
                    </a:lnTo>
                    <a:lnTo>
                      <a:pt x="21" y="131"/>
                    </a:lnTo>
                    <a:lnTo>
                      <a:pt x="13" y="135"/>
                    </a:lnTo>
                    <a:lnTo>
                      <a:pt x="5" y="139"/>
                    </a:lnTo>
                    <a:lnTo>
                      <a:pt x="0" y="146"/>
                    </a:lnTo>
                    <a:lnTo>
                      <a:pt x="40" y="184"/>
                    </a:lnTo>
                    <a:lnTo>
                      <a:pt x="85" y="225"/>
                    </a:lnTo>
                    <a:lnTo>
                      <a:pt x="131" y="267"/>
                    </a:lnTo>
                    <a:lnTo>
                      <a:pt x="180" y="309"/>
                    </a:lnTo>
                    <a:lnTo>
                      <a:pt x="229" y="347"/>
                    </a:lnTo>
                    <a:lnTo>
                      <a:pt x="278" y="383"/>
                    </a:lnTo>
                    <a:lnTo>
                      <a:pt x="326" y="412"/>
                    </a:lnTo>
                    <a:lnTo>
                      <a:pt x="373" y="437"/>
                    </a:lnTo>
                    <a:lnTo>
                      <a:pt x="401" y="441"/>
                    </a:lnTo>
                    <a:lnTo>
                      <a:pt x="427" y="440"/>
                    </a:lnTo>
                    <a:lnTo>
                      <a:pt x="449" y="431"/>
                    </a:lnTo>
                    <a:lnTo>
                      <a:pt x="466" y="414"/>
                    </a:lnTo>
                    <a:lnTo>
                      <a:pt x="477" y="389"/>
                    </a:lnTo>
                    <a:lnTo>
                      <a:pt x="484" y="357"/>
                    </a:lnTo>
                    <a:lnTo>
                      <a:pt x="481" y="314"/>
                    </a:lnTo>
                    <a:lnTo>
                      <a:pt x="471" y="265"/>
                    </a:lnTo>
                    <a:lnTo>
                      <a:pt x="516" y="203"/>
                    </a:lnTo>
                    <a:lnTo>
                      <a:pt x="558" y="168"/>
                    </a:lnTo>
                    <a:lnTo>
                      <a:pt x="595" y="151"/>
                    </a:lnTo>
                    <a:lnTo>
                      <a:pt x="634" y="151"/>
                    </a:lnTo>
                    <a:lnTo>
                      <a:pt x="674" y="159"/>
                    </a:lnTo>
                    <a:lnTo>
                      <a:pt x="721" y="171"/>
                    </a:lnTo>
                    <a:lnTo>
                      <a:pt x="773" y="183"/>
                    </a:lnTo>
                    <a:lnTo>
                      <a:pt x="837" y="188"/>
                    </a:lnTo>
                    <a:lnTo>
                      <a:pt x="802" y="161"/>
                    </a:lnTo>
                    <a:lnTo>
                      <a:pt x="772" y="137"/>
                    </a:lnTo>
                    <a:lnTo>
                      <a:pt x="742" y="115"/>
                    </a:lnTo>
                    <a:lnTo>
                      <a:pt x="714" y="92"/>
                    </a:lnTo>
                    <a:lnTo>
                      <a:pt x="686" y="69"/>
                    </a:lnTo>
                    <a:lnTo>
                      <a:pt x="657" y="46"/>
                    </a:lnTo>
                    <a:lnTo>
                      <a:pt x="625" y="22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B0BD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1" name="Freeform 493"/>
              <p:cNvSpPr>
                <a:spLocks/>
              </p:cNvSpPr>
              <p:nvPr/>
            </p:nvSpPr>
            <p:spPr bwMode="auto">
              <a:xfrm>
                <a:off x="4151" y="3666"/>
                <a:ext cx="419" cy="216"/>
              </a:xfrm>
              <a:custGeom>
                <a:avLst/>
                <a:gdLst>
                  <a:gd name="T0" fmla="*/ 151 w 837"/>
                  <a:gd name="T1" fmla="*/ 0 h 433"/>
                  <a:gd name="T2" fmla="*/ 136 w 837"/>
                  <a:gd name="T3" fmla="*/ 5 h 433"/>
                  <a:gd name="T4" fmla="*/ 124 w 837"/>
                  <a:gd name="T5" fmla="*/ 11 h 433"/>
                  <a:gd name="T6" fmla="*/ 113 w 837"/>
                  <a:gd name="T7" fmla="*/ 17 h 433"/>
                  <a:gd name="T8" fmla="*/ 104 w 837"/>
                  <a:gd name="T9" fmla="*/ 23 h 433"/>
                  <a:gd name="T10" fmla="*/ 96 w 837"/>
                  <a:gd name="T11" fmla="*/ 31 h 433"/>
                  <a:gd name="T12" fmla="*/ 87 w 837"/>
                  <a:gd name="T13" fmla="*/ 40 h 433"/>
                  <a:gd name="T14" fmla="*/ 79 w 837"/>
                  <a:gd name="T15" fmla="*/ 50 h 433"/>
                  <a:gd name="T16" fmla="*/ 70 w 837"/>
                  <a:gd name="T17" fmla="*/ 63 h 433"/>
                  <a:gd name="T18" fmla="*/ 64 w 837"/>
                  <a:gd name="T19" fmla="*/ 59 h 433"/>
                  <a:gd name="T20" fmla="*/ 58 w 837"/>
                  <a:gd name="T21" fmla="*/ 55 h 433"/>
                  <a:gd name="T22" fmla="*/ 50 w 837"/>
                  <a:gd name="T23" fmla="*/ 50 h 433"/>
                  <a:gd name="T24" fmla="*/ 42 w 837"/>
                  <a:gd name="T25" fmla="*/ 46 h 433"/>
                  <a:gd name="T26" fmla="*/ 34 w 837"/>
                  <a:gd name="T27" fmla="*/ 41 h 433"/>
                  <a:gd name="T28" fmla="*/ 26 w 837"/>
                  <a:gd name="T29" fmla="*/ 36 h 433"/>
                  <a:gd name="T30" fmla="*/ 19 w 837"/>
                  <a:gd name="T31" fmla="*/ 32 h 433"/>
                  <a:gd name="T32" fmla="*/ 14 w 837"/>
                  <a:gd name="T33" fmla="*/ 28 h 433"/>
                  <a:gd name="T34" fmla="*/ 13 w 837"/>
                  <a:gd name="T35" fmla="*/ 29 h 433"/>
                  <a:gd name="T36" fmla="*/ 11 w 837"/>
                  <a:gd name="T37" fmla="*/ 30 h 433"/>
                  <a:gd name="T38" fmla="*/ 9 w 837"/>
                  <a:gd name="T39" fmla="*/ 30 h 433"/>
                  <a:gd name="T40" fmla="*/ 7 w 837"/>
                  <a:gd name="T41" fmla="*/ 31 h 433"/>
                  <a:gd name="T42" fmla="*/ 5 w 837"/>
                  <a:gd name="T43" fmla="*/ 31 h 433"/>
                  <a:gd name="T44" fmla="*/ 3 w 837"/>
                  <a:gd name="T45" fmla="*/ 32 h 433"/>
                  <a:gd name="T46" fmla="*/ 2 w 837"/>
                  <a:gd name="T47" fmla="*/ 33 h 433"/>
                  <a:gd name="T48" fmla="*/ 0 w 837"/>
                  <a:gd name="T49" fmla="*/ 34 h 433"/>
                  <a:gd name="T50" fmla="*/ 10 w 837"/>
                  <a:gd name="T51" fmla="*/ 44 h 433"/>
                  <a:gd name="T52" fmla="*/ 22 w 837"/>
                  <a:gd name="T53" fmla="*/ 54 h 433"/>
                  <a:gd name="T54" fmla="*/ 34 w 837"/>
                  <a:gd name="T55" fmla="*/ 65 h 433"/>
                  <a:gd name="T56" fmla="*/ 46 w 837"/>
                  <a:gd name="T57" fmla="*/ 75 h 433"/>
                  <a:gd name="T58" fmla="*/ 58 w 837"/>
                  <a:gd name="T59" fmla="*/ 84 h 433"/>
                  <a:gd name="T60" fmla="*/ 70 w 837"/>
                  <a:gd name="T61" fmla="*/ 93 h 433"/>
                  <a:gd name="T62" fmla="*/ 82 w 837"/>
                  <a:gd name="T63" fmla="*/ 101 h 433"/>
                  <a:gd name="T64" fmla="*/ 94 w 837"/>
                  <a:gd name="T65" fmla="*/ 107 h 433"/>
                  <a:gd name="T66" fmla="*/ 100 w 837"/>
                  <a:gd name="T67" fmla="*/ 108 h 433"/>
                  <a:gd name="T68" fmla="*/ 107 w 837"/>
                  <a:gd name="T69" fmla="*/ 107 h 433"/>
                  <a:gd name="T70" fmla="*/ 112 w 837"/>
                  <a:gd name="T71" fmla="*/ 105 h 433"/>
                  <a:gd name="T72" fmla="*/ 117 w 837"/>
                  <a:gd name="T73" fmla="*/ 101 h 433"/>
                  <a:gd name="T74" fmla="*/ 119 w 837"/>
                  <a:gd name="T75" fmla="*/ 95 h 433"/>
                  <a:gd name="T76" fmla="*/ 121 w 837"/>
                  <a:gd name="T77" fmla="*/ 87 h 433"/>
                  <a:gd name="T78" fmla="*/ 120 w 837"/>
                  <a:gd name="T79" fmla="*/ 76 h 433"/>
                  <a:gd name="T80" fmla="*/ 118 w 837"/>
                  <a:gd name="T81" fmla="*/ 64 h 433"/>
                  <a:gd name="T82" fmla="*/ 129 w 837"/>
                  <a:gd name="T83" fmla="*/ 49 h 433"/>
                  <a:gd name="T84" fmla="*/ 140 w 837"/>
                  <a:gd name="T85" fmla="*/ 40 h 433"/>
                  <a:gd name="T86" fmla="*/ 149 w 837"/>
                  <a:gd name="T87" fmla="*/ 36 h 433"/>
                  <a:gd name="T88" fmla="*/ 159 w 837"/>
                  <a:gd name="T89" fmla="*/ 36 h 433"/>
                  <a:gd name="T90" fmla="*/ 169 w 837"/>
                  <a:gd name="T91" fmla="*/ 38 h 433"/>
                  <a:gd name="T92" fmla="*/ 181 w 837"/>
                  <a:gd name="T93" fmla="*/ 41 h 433"/>
                  <a:gd name="T94" fmla="*/ 194 w 837"/>
                  <a:gd name="T95" fmla="*/ 44 h 433"/>
                  <a:gd name="T96" fmla="*/ 210 w 837"/>
                  <a:gd name="T97" fmla="*/ 45 h 433"/>
                  <a:gd name="T98" fmla="*/ 201 w 837"/>
                  <a:gd name="T99" fmla="*/ 39 h 433"/>
                  <a:gd name="T100" fmla="*/ 194 w 837"/>
                  <a:gd name="T101" fmla="*/ 33 h 433"/>
                  <a:gd name="T102" fmla="*/ 187 w 837"/>
                  <a:gd name="T103" fmla="*/ 27 h 433"/>
                  <a:gd name="T104" fmla="*/ 180 w 837"/>
                  <a:gd name="T105" fmla="*/ 22 h 433"/>
                  <a:gd name="T106" fmla="*/ 173 w 837"/>
                  <a:gd name="T107" fmla="*/ 17 h 433"/>
                  <a:gd name="T108" fmla="*/ 166 w 837"/>
                  <a:gd name="T109" fmla="*/ 11 h 433"/>
                  <a:gd name="T110" fmla="*/ 159 w 837"/>
                  <a:gd name="T111" fmla="*/ 5 h 433"/>
                  <a:gd name="T112" fmla="*/ 151 w 837"/>
                  <a:gd name="T113" fmla="*/ 0 h 43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37"/>
                  <a:gd name="T172" fmla="*/ 0 h 433"/>
                  <a:gd name="T173" fmla="*/ 837 w 837"/>
                  <a:gd name="T174" fmla="*/ 433 h 43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37" h="433">
                    <a:moveTo>
                      <a:pt x="603" y="0"/>
                    </a:moveTo>
                    <a:lnTo>
                      <a:pt x="544" y="23"/>
                    </a:lnTo>
                    <a:lnTo>
                      <a:pt x="494" y="45"/>
                    </a:lnTo>
                    <a:lnTo>
                      <a:pt x="451" y="68"/>
                    </a:lnTo>
                    <a:lnTo>
                      <a:pt x="416" y="95"/>
                    </a:lnTo>
                    <a:lnTo>
                      <a:pt x="381" y="125"/>
                    </a:lnTo>
                    <a:lnTo>
                      <a:pt x="348" y="161"/>
                    </a:lnTo>
                    <a:lnTo>
                      <a:pt x="313" y="203"/>
                    </a:lnTo>
                    <a:lnTo>
                      <a:pt x="277" y="253"/>
                    </a:lnTo>
                    <a:lnTo>
                      <a:pt x="255" y="238"/>
                    </a:lnTo>
                    <a:lnTo>
                      <a:pt x="230" y="222"/>
                    </a:lnTo>
                    <a:lnTo>
                      <a:pt x="199" y="203"/>
                    </a:lnTo>
                    <a:lnTo>
                      <a:pt x="166" y="184"/>
                    </a:lnTo>
                    <a:lnTo>
                      <a:pt x="133" y="164"/>
                    </a:lnTo>
                    <a:lnTo>
                      <a:pt x="101" y="146"/>
                    </a:lnTo>
                    <a:lnTo>
                      <a:pt x="75" y="128"/>
                    </a:lnTo>
                    <a:lnTo>
                      <a:pt x="56" y="115"/>
                    </a:lnTo>
                    <a:lnTo>
                      <a:pt x="49" y="119"/>
                    </a:lnTo>
                    <a:lnTo>
                      <a:pt x="42" y="122"/>
                    </a:lnTo>
                    <a:lnTo>
                      <a:pt x="35" y="123"/>
                    </a:lnTo>
                    <a:lnTo>
                      <a:pt x="27" y="125"/>
                    </a:lnTo>
                    <a:lnTo>
                      <a:pt x="20" y="127"/>
                    </a:lnTo>
                    <a:lnTo>
                      <a:pt x="12" y="129"/>
                    </a:lnTo>
                    <a:lnTo>
                      <a:pt x="5" y="132"/>
                    </a:lnTo>
                    <a:lnTo>
                      <a:pt x="0" y="139"/>
                    </a:lnTo>
                    <a:lnTo>
                      <a:pt x="40" y="177"/>
                    </a:lnTo>
                    <a:lnTo>
                      <a:pt x="85" y="218"/>
                    </a:lnTo>
                    <a:lnTo>
                      <a:pt x="133" y="260"/>
                    </a:lnTo>
                    <a:lnTo>
                      <a:pt x="181" y="301"/>
                    </a:lnTo>
                    <a:lnTo>
                      <a:pt x="230" y="339"/>
                    </a:lnTo>
                    <a:lnTo>
                      <a:pt x="279" y="374"/>
                    </a:lnTo>
                    <a:lnTo>
                      <a:pt x="327" y="404"/>
                    </a:lnTo>
                    <a:lnTo>
                      <a:pt x="375" y="429"/>
                    </a:lnTo>
                    <a:lnTo>
                      <a:pt x="400" y="433"/>
                    </a:lnTo>
                    <a:lnTo>
                      <a:pt x="425" y="430"/>
                    </a:lnTo>
                    <a:lnTo>
                      <a:pt x="446" y="421"/>
                    </a:lnTo>
                    <a:lnTo>
                      <a:pt x="465" y="406"/>
                    </a:lnTo>
                    <a:lnTo>
                      <a:pt x="476" y="381"/>
                    </a:lnTo>
                    <a:lnTo>
                      <a:pt x="482" y="350"/>
                    </a:lnTo>
                    <a:lnTo>
                      <a:pt x="480" y="307"/>
                    </a:lnTo>
                    <a:lnTo>
                      <a:pt x="471" y="258"/>
                    </a:lnTo>
                    <a:lnTo>
                      <a:pt x="516" y="196"/>
                    </a:lnTo>
                    <a:lnTo>
                      <a:pt x="558" y="161"/>
                    </a:lnTo>
                    <a:lnTo>
                      <a:pt x="595" y="144"/>
                    </a:lnTo>
                    <a:lnTo>
                      <a:pt x="634" y="144"/>
                    </a:lnTo>
                    <a:lnTo>
                      <a:pt x="674" y="152"/>
                    </a:lnTo>
                    <a:lnTo>
                      <a:pt x="721" y="164"/>
                    </a:lnTo>
                    <a:lnTo>
                      <a:pt x="773" y="176"/>
                    </a:lnTo>
                    <a:lnTo>
                      <a:pt x="837" y="181"/>
                    </a:lnTo>
                    <a:lnTo>
                      <a:pt x="803" y="156"/>
                    </a:lnTo>
                    <a:lnTo>
                      <a:pt x="773" y="133"/>
                    </a:lnTo>
                    <a:lnTo>
                      <a:pt x="746" y="110"/>
                    </a:lnTo>
                    <a:lnTo>
                      <a:pt x="719" y="89"/>
                    </a:lnTo>
                    <a:lnTo>
                      <a:pt x="692" y="68"/>
                    </a:lnTo>
                    <a:lnTo>
                      <a:pt x="664" y="47"/>
                    </a:lnTo>
                    <a:lnTo>
                      <a:pt x="634" y="23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Freeform 494"/>
              <p:cNvSpPr>
                <a:spLocks/>
              </p:cNvSpPr>
              <p:nvPr/>
            </p:nvSpPr>
            <p:spPr bwMode="auto">
              <a:xfrm>
                <a:off x="3659" y="2675"/>
                <a:ext cx="1059" cy="612"/>
              </a:xfrm>
              <a:custGeom>
                <a:avLst/>
                <a:gdLst>
                  <a:gd name="T0" fmla="*/ 188 w 2117"/>
                  <a:gd name="T1" fmla="*/ 144 h 1224"/>
                  <a:gd name="T2" fmla="*/ 151 w 2117"/>
                  <a:gd name="T3" fmla="*/ 176 h 1224"/>
                  <a:gd name="T4" fmla="*/ 114 w 2117"/>
                  <a:gd name="T5" fmla="*/ 199 h 1224"/>
                  <a:gd name="T6" fmla="*/ 88 w 2117"/>
                  <a:gd name="T7" fmla="*/ 200 h 1224"/>
                  <a:gd name="T8" fmla="*/ 69 w 2117"/>
                  <a:gd name="T9" fmla="*/ 207 h 1224"/>
                  <a:gd name="T10" fmla="*/ 33 w 2117"/>
                  <a:gd name="T11" fmla="*/ 235 h 1224"/>
                  <a:gd name="T12" fmla="*/ 6 w 2117"/>
                  <a:gd name="T13" fmla="*/ 257 h 1224"/>
                  <a:gd name="T14" fmla="*/ 1 w 2117"/>
                  <a:gd name="T15" fmla="*/ 283 h 1224"/>
                  <a:gd name="T16" fmla="*/ 20 w 2117"/>
                  <a:gd name="T17" fmla="*/ 304 h 1224"/>
                  <a:gd name="T18" fmla="*/ 50 w 2117"/>
                  <a:gd name="T19" fmla="*/ 300 h 1224"/>
                  <a:gd name="T20" fmla="*/ 80 w 2117"/>
                  <a:gd name="T21" fmla="*/ 297 h 1224"/>
                  <a:gd name="T22" fmla="*/ 156 w 2117"/>
                  <a:gd name="T23" fmla="*/ 295 h 1224"/>
                  <a:gd name="T24" fmla="*/ 231 w 2117"/>
                  <a:gd name="T25" fmla="*/ 290 h 1224"/>
                  <a:gd name="T26" fmla="*/ 299 w 2117"/>
                  <a:gd name="T27" fmla="*/ 286 h 1224"/>
                  <a:gd name="T28" fmla="*/ 332 w 2117"/>
                  <a:gd name="T29" fmla="*/ 284 h 1224"/>
                  <a:gd name="T30" fmla="*/ 361 w 2117"/>
                  <a:gd name="T31" fmla="*/ 269 h 1224"/>
                  <a:gd name="T32" fmla="*/ 396 w 2117"/>
                  <a:gd name="T33" fmla="*/ 249 h 1224"/>
                  <a:gd name="T34" fmla="*/ 420 w 2117"/>
                  <a:gd name="T35" fmla="*/ 230 h 1224"/>
                  <a:gd name="T36" fmla="*/ 421 w 2117"/>
                  <a:gd name="T37" fmla="*/ 169 h 1224"/>
                  <a:gd name="T38" fmla="*/ 441 w 2117"/>
                  <a:gd name="T39" fmla="*/ 167 h 1224"/>
                  <a:gd name="T40" fmla="*/ 459 w 2117"/>
                  <a:gd name="T41" fmla="*/ 181 h 1224"/>
                  <a:gd name="T42" fmla="*/ 508 w 2117"/>
                  <a:gd name="T43" fmla="*/ 170 h 1224"/>
                  <a:gd name="T44" fmla="*/ 526 w 2117"/>
                  <a:gd name="T45" fmla="*/ 103 h 1224"/>
                  <a:gd name="T46" fmla="*/ 474 w 2117"/>
                  <a:gd name="T47" fmla="*/ 65 h 1224"/>
                  <a:gd name="T48" fmla="*/ 444 w 2117"/>
                  <a:gd name="T49" fmla="*/ 82 h 1224"/>
                  <a:gd name="T50" fmla="*/ 432 w 2117"/>
                  <a:gd name="T51" fmla="*/ 100 h 1224"/>
                  <a:gd name="T52" fmla="*/ 413 w 2117"/>
                  <a:gd name="T53" fmla="*/ 104 h 1224"/>
                  <a:gd name="T54" fmla="*/ 406 w 2117"/>
                  <a:gd name="T55" fmla="*/ 97 h 1224"/>
                  <a:gd name="T56" fmla="*/ 401 w 2117"/>
                  <a:gd name="T57" fmla="*/ 93 h 1224"/>
                  <a:gd name="T58" fmla="*/ 401 w 2117"/>
                  <a:gd name="T59" fmla="*/ 85 h 1224"/>
                  <a:gd name="T60" fmla="*/ 418 w 2117"/>
                  <a:gd name="T61" fmla="*/ 82 h 1224"/>
                  <a:gd name="T62" fmla="*/ 432 w 2117"/>
                  <a:gd name="T63" fmla="*/ 77 h 1224"/>
                  <a:gd name="T64" fmla="*/ 450 w 2117"/>
                  <a:gd name="T65" fmla="*/ 27 h 1224"/>
                  <a:gd name="T66" fmla="*/ 387 w 2117"/>
                  <a:gd name="T67" fmla="*/ 0 h 1224"/>
                  <a:gd name="T68" fmla="*/ 329 w 2117"/>
                  <a:gd name="T69" fmla="*/ 36 h 1224"/>
                  <a:gd name="T70" fmla="*/ 330 w 2117"/>
                  <a:gd name="T71" fmla="*/ 49 h 1224"/>
                  <a:gd name="T72" fmla="*/ 331 w 2117"/>
                  <a:gd name="T73" fmla="*/ 62 h 1224"/>
                  <a:gd name="T74" fmla="*/ 327 w 2117"/>
                  <a:gd name="T75" fmla="*/ 73 h 1224"/>
                  <a:gd name="T76" fmla="*/ 316 w 2117"/>
                  <a:gd name="T77" fmla="*/ 75 h 1224"/>
                  <a:gd name="T78" fmla="*/ 305 w 2117"/>
                  <a:gd name="T79" fmla="*/ 77 h 1224"/>
                  <a:gd name="T80" fmla="*/ 287 w 2117"/>
                  <a:gd name="T81" fmla="*/ 83 h 1224"/>
                  <a:gd name="T82" fmla="*/ 266 w 2117"/>
                  <a:gd name="T83" fmla="*/ 91 h 1224"/>
                  <a:gd name="T84" fmla="*/ 246 w 2117"/>
                  <a:gd name="T85" fmla="*/ 98 h 1224"/>
                  <a:gd name="T86" fmla="*/ 235 w 2117"/>
                  <a:gd name="T87" fmla="*/ 108 h 1224"/>
                  <a:gd name="T88" fmla="*/ 224 w 2117"/>
                  <a:gd name="T89" fmla="*/ 117 h 1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17"/>
                  <a:gd name="T136" fmla="*/ 0 h 1224"/>
                  <a:gd name="T137" fmla="*/ 2117 w 2117"/>
                  <a:gd name="T138" fmla="*/ 1224 h 122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17" h="1224">
                    <a:moveTo>
                      <a:pt x="864" y="496"/>
                    </a:moveTo>
                    <a:lnTo>
                      <a:pt x="806" y="531"/>
                    </a:lnTo>
                    <a:lnTo>
                      <a:pt x="752" y="574"/>
                    </a:lnTo>
                    <a:lnTo>
                      <a:pt x="700" y="618"/>
                    </a:lnTo>
                    <a:lnTo>
                      <a:pt x="653" y="663"/>
                    </a:lnTo>
                    <a:lnTo>
                      <a:pt x="604" y="704"/>
                    </a:lnTo>
                    <a:lnTo>
                      <a:pt x="556" y="743"/>
                    </a:lnTo>
                    <a:lnTo>
                      <a:pt x="506" y="774"/>
                    </a:lnTo>
                    <a:lnTo>
                      <a:pt x="456" y="797"/>
                    </a:lnTo>
                    <a:lnTo>
                      <a:pt x="412" y="797"/>
                    </a:lnTo>
                    <a:lnTo>
                      <a:pt x="378" y="799"/>
                    </a:lnTo>
                    <a:lnTo>
                      <a:pt x="349" y="802"/>
                    </a:lnTo>
                    <a:lnTo>
                      <a:pt x="324" y="809"/>
                    </a:lnTo>
                    <a:lnTo>
                      <a:pt x="299" y="818"/>
                    </a:lnTo>
                    <a:lnTo>
                      <a:pt x="274" y="831"/>
                    </a:lnTo>
                    <a:lnTo>
                      <a:pt x="244" y="846"/>
                    </a:lnTo>
                    <a:lnTo>
                      <a:pt x="209" y="868"/>
                    </a:lnTo>
                    <a:lnTo>
                      <a:pt x="131" y="942"/>
                    </a:lnTo>
                    <a:lnTo>
                      <a:pt x="77" y="987"/>
                    </a:lnTo>
                    <a:lnTo>
                      <a:pt x="41" y="1011"/>
                    </a:lnTo>
                    <a:lnTo>
                      <a:pt x="22" y="1027"/>
                    </a:lnTo>
                    <a:lnTo>
                      <a:pt x="10" y="1045"/>
                    </a:lnTo>
                    <a:lnTo>
                      <a:pt x="7" y="1076"/>
                    </a:lnTo>
                    <a:lnTo>
                      <a:pt x="3" y="1131"/>
                    </a:lnTo>
                    <a:lnTo>
                      <a:pt x="0" y="1224"/>
                    </a:lnTo>
                    <a:lnTo>
                      <a:pt x="39" y="1219"/>
                    </a:lnTo>
                    <a:lnTo>
                      <a:pt x="79" y="1214"/>
                    </a:lnTo>
                    <a:lnTo>
                      <a:pt x="118" y="1209"/>
                    </a:lnTo>
                    <a:lnTo>
                      <a:pt x="160" y="1205"/>
                    </a:lnTo>
                    <a:lnTo>
                      <a:pt x="199" y="1200"/>
                    </a:lnTo>
                    <a:lnTo>
                      <a:pt x="239" y="1195"/>
                    </a:lnTo>
                    <a:lnTo>
                      <a:pt x="278" y="1191"/>
                    </a:lnTo>
                    <a:lnTo>
                      <a:pt x="319" y="1188"/>
                    </a:lnTo>
                    <a:lnTo>
                      <a:pt x="419" y="1185"/>
                    </a:lnTo>
                    <a:lnTo>
                      <a:pt x="521" y="1183"/>
                    </a:lnTo>
                    <a:lnTo>
                      <a:pt x="621" y="1178"/>
                    </a:lnTo>
                    <a:lnTo>
                      <a:pt x="723" y="1173"/>
                    </a:lnTo>
                    <a:lnTo>
                      <a:pt x="823" y="1165"/>
                    </a:lnTo>
                    <a:lnTo>
                      <a:pt x="923" y="1158"/>
                    </a:lnTo>
                    <a:lnTo>
                      <a:pt x="1025" y="1149"/>
                    </a:lnTo>
                    <a:lnTo>
                      <a:pt x="1128" y="1141"/>
                    </a:lnTo>
                    <a:lnTo>
                      <a:pt x="1194" y="1144"/>
                    </a:lnTo>
                    <a:lnTo>
                      <a:pt x="1246" y="1144"/>
                    </a:lnTo>
                    <a:lnTo>
                      <a:pt x="1288" y="1141"/>
                    </a:lnTo>
                    <a:lnTo>
                      <a:pt x="1326" y="1135"/>
                    </a:lnTo>
                    <a:lnTo>
                      <a:pt x="1360" y="1123"/>
                    </a:lnTo>
                    <a:lnTo>
                      <a:pt x="1399" y="1102"/>
                    </a:lnTo>
                    <a:lnTo>
                      <a:pt x="1444" y="1075"/>
                    </a:lnTo>
                    <a:lnTo>
                      <a:pt x="1502" y="1041"/>
                    </a:lnTo>
                    <a:lnTo>
                      <a:pt x="1542" y="1013"/>
                    </a:lnTo>
                    <a:lnTo>
                      <a:pt x="1583" y="996"/>
                    </a:lnTo>
                    <a:lnTo>
                      <a:pt x="1621" y="978"/>
                    </a:lnTo>
                    <a:lnTo>
                      <a:pt x="1655" y="957"/>
                    </a:lnTo>
                    <a:lnTo>
                      <a:pt x="1678" y="922"/>
                    </a:lnTo>
                    <a:lnTo>
                      <a:pt x="1693" y="868"/>
                    </a:lnTo>
                    <a:lnTo>
                      <a:pt x="1696" y="789"/>
                    </a:lnTo>
                    <a:lnTo>
                      <a:pt x="1683" y="678"/>
                    </a:lnTo>
                    <a:lnTo>
                      <a:pt x="1713" y="659"/>
                    </a:lnTo>
                    <a:lnTo>
                      <a:pt x="1740" y="658"/>
                    </a:lnTo>
                    <a:lnTo>
                      <a:pt x="1762" y="669"/>
                    </a:lnTo>
                    <a:lnTo>
                      <a:pt x="1785" y="688"/>
                    </a:lnTo>
                    <a:lnTo>
                      <a:pt x="1808" y="708"/>
                    </a:lnTo>
                    <a:lnTo>
                      <a:pt x="1835" y="725"/>
                    </a:lnTo>
                    <a:lnTo>
                      <a:pt x="1868" y="735"/>
                    </a:lnTo>
                    <a:lnTo>
                      <a:pt x="1910" y="734"/>
                    </a:lnTo>
                    <a:lnTo>
                      <a:pt x="2029" y="683"/>
                    </a:lnTo>
                    <a:lnTo>
                      <a:pt x="2097" y="604"/>
                    </a:lnTo>
                    <a:lnTo>
                      <a:pt x="2117" y="508"/>
                    </a:lnTo>
                    <a:lnTo>
                      <a:pt x="2101" y="414"/>
                    </a:lnTo>
                    <a:lnTo>
                      <a:pt x="2052" y="332"/>
                    </a:lnTo>
                    <a:lnTo>
                      <a:pt x="1981" y="277"/>
                    </a:lnTo>
                    <a:lnTo>
                      <a:pt x="1893" y="260"/>
                    </a:lnTo>
                    <a:lnTo>
                      <a:pt x="1797" y="300"/>
                    </a:lnTo>
                    <a:lnTo>
                      <a:pt x="1786" y="310"/>
                    </a:lnTo>
                    <a:lnTo>
                      <a:pt x="1775" y="331"/>
                    </a:lnTo>
                    <a:lnTo>
                      <a:pt x="1760" y="354"/>
                    </a:lnTo>
                    <a:lnTo>
                      <a:pt x="1745" y="381"/>
                    </a:lnTo>
                    <a:lnTo>
                      <a:pt x="1725" y="402"/>
                    </a:lnTo>
                    <a:lnTo>
                      <a:pt x="1703" y="420"/>
                    </a:lnTo>
                    <a:lnTo>
                      <a:pt x="1678" y="425"/>
                    </a:lnTo>
                    <a:lnTo>
                      <a:pt x="1652" y="417"/>
                    </a:lnTo>
                    <a:lnTo>
                      <a:pt x="1639" y="406"/>
                    </a:lnTo>
                    <a:lnTo>
                      <a:pt x="1632" y="398"/>
                    </a:lnTo>
                    <a:lnTo>
                      <a:pt x="1624" y="391"/>
                    </a:lnTo>
                    <a:lnTo>
                      <a:pt x="1618" y="386"/>
                    </a:lnTo>
                    <a:lnTo>
                      <a:pt x="1611" y="378"/>
                    </a:lnTo>
                    <a:lnTo>
                      <a:pt x="1604" y="372"/>
                    </a:lnTo>
                    <a:lnTo>
                      <a:pt x="1596" y="364"/>
                    </a:lnTo>
                    <a:lnTo>
                      <a:pt x="1584" y="356"/>
                    </a:lnTo>
                    <a:lnTo>
                      <a:pt x="1602" y="342"/>
                    </a:lnTo>
                    <a:lnTo>
                      <a:pt x="1623" y="336"/>
                    </a:lnTo>
                    <a:lnTo>
                      <a:pt x="1646" y="332"/>
                    </a:lnTo>
                    <a:lnTo>
                      <a:pt x="1671" y="331"/>
                    </a:lnTo>
                    <a:lnTo>
                      <a:pt x="1692" y="327"/>
                    </a:lnTo>
                    <a:lnTo>
                      <a:pt x="1712" y="321"/>
                    </a:lnTo>
                    <a:lnTo>
                      <a:pt x="1726" y="308"/>
                    </a:lnTo>
                    <a:lnTo>
                      <a:pt x="1735" y="288"/>
                    </a:lnTo>
                    <a:lnTo>
                      <a:pt x="1800" y="189"/>
                    </a:lnTo>
                    <a:lnTo>
                      <a:pt x="1797" y="110"/>
                    </a:lnTo>
                    <a:lnTo>
                      <a:pt x="1741" y="49"/>
                    </a:lnTo>
                    <a:lnTo>
                      <a:pt x="1653" y="12"/>
                    </a:lnTo>
                    <a:lnTo>
                      <a:pt x="1548" y="0"/>
                    </a:lnTo>
                    <a:lnTo>
                      <a:pt x="1445" y="16"/>
                    </a:lnTo>
                    <a:lnTo>
                      <a:pt x="1361" y="62"/>
                    </a:lnTo>
                    <a:lnTo>
                      <a:pt x="1316" y="143"/>
                    </a:lnTo>
                    <a:lnTo>
                      <a:pt x="1316" y="160"/>
                    </a:lnTo>
                    <a:lnTo>
                      <a:pt x="1316" y="179"/>
                    </a:lnTo>
                    <a:lnTo>
                      <a:pt x="1317" y="196"/>
                    </a:lnTo>
                    <a:lnTo>
                      <a:pt x="1318" y="214"/>
                    </a:lnTo>
                    <a:lnTo>
                      <a:pt x="1320" y="230"/>
                    </a:lnTo>
                    <a:lnTo>
                      <a:pt x="1321" y="248"/>
                    </a:lnTo>
                    <a:lnTo>
                      <a:pt x="1322" y="267"/>
                    </a:lnTo>
                    <a:lnTo>
                      <a:pt x="1325" y="287"/>
                    </a:lnTo>
                    <a:lnTo>
                      <a:pt x="1306" y="289"/>
                    </a:lnTo>
                    <a:lnTo>
                      <a:pt x="1291" y="293"/>
                    </a:lnTo>
                    <a:lnTo>
                      <a:pt x="1276" y="297"/>
                    </a:lnTo>
                    <a:lnTo>
                      <a:pt x="1262" y="300"/>
                    </a:lnTo>
                    <a:lnTo>
                      <a:pt x="1247" y="303"/>
                    </a:lnTo>
                    <a:lnTo>
                      <a:pt x="1233" y="307"/>
                    </a:lnTo>
                    <a:lnTo>
                      <a:pt x="1217" y="310"/>
                    </a:lnTo>
                    <a:lnTo>
                      <a:pt x="1201" y="314"/>
                    </a:lnTo>
                    <a:lnTo>
                      <a:pt x="1173" y="324"/>
                    </a:lnTo>
                    <a:lnTo>
                      <a:pt x="1145" y="334"/>
                    </a:lnTo>
                    <a:lnTo>
                      <a:pt x="1118" y="344"/>
                    </a:lnTo>
                    <a:lnTo>
                      <a:pt x="1091" y="354"/>
                    </a:lnTo>
                    <a:lnTo>
                      <a:pt x="1064" y="364"/>
                    </a:lnTo>
                    <a:lnTo>
                      <a:pt x="1036" y="374"/>
                    </a:lnTo>
                    <a:lnTo>
                      <a:pt x="1010" y="384"/>
                    </a:lnTo>
                    <a:lnTo>
                      <a:pt x="984" y="394"/>
                    </a:lnTo>
                    <a:lnTo>
                      <a:pt x="969" y="407"/>
                    </a:lnTo>
                    <a:lnTo>
                      <a:pt x="954" y="420"/>
                    </a:lnTo>
                    <a:lnTo>
                      <a:pt x="938" y="432"/>
                    </a:lnTo>
                    <a:lnTo>
                      <a:pt x="923" y="445"/>
                    </a:lnTo>
                    <a:lnTo>
                      <a:pt x="908" y="457"/>
                    </a:lnTo>
                    <a:lnTo>
                      <a:pt x="893" y="470"/>
                    </a:lnTo>
                    <a:lnTo>
                      <a:pt x="878" y="482"/>
                    </a:lnTo>
                    <a:lnTo>
                      <a:pt x="864" y="496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Freeform 495"/>
              <p:cNvSpPr>
                <a:spLocks/>
              </p:cNvSpPr>
              <p:nvPr/>
            </p:nvSpPr>
            <p:spPr bwMode="auto">
              <a:xfrm>
                <a:off x="3693" y="2684"/>
                <a:ext cx="1024" cy="586"/>
              </a:xfrm>
              <a:custGeom>
                <a:avLst/>
                <a:gdLst>
                  <a:gd name="T0" fmla="*/ 171 w 2048"/>
                  <a:gd name="T1" fmla="*/ 139 h 1171"/>
                  <a:gd name="T2" fmla="*/ 138 w 2048"/>
                  <a:gd name="T3" fmla="*/ 171 h 1171"/>
                  <a:gd name="T4" fmla="*/ 103 w 2048"/>
                  <a:gd name="T5" fmla="*/ 194 h 1171"/>
                  <a:gd name="T6" fmla="*/ 77 w 2048"/>
                  <a:gd name="T7" fmla="*/ 195 h 1171"/>
                  <a:gd name="T8" fmla="*/ 59 w 2048"/>
                  <a:gd name="T9" fmla="*/ 203 h 1171"/>
                  <a:gd name="T10" fmla="*/ 25 w 2048"/>
                  <a:gd name="T11" fmla="*/ 231 h 1171"/>
                  <a:gd name="T12" fmla="*/ 1 w 2048"/>
                  <a:gd name="T13" fmla="*/ 251 h 1171"/>
                  <a:gd name="T14" fmla="*/ 1 w 2048"/>
                  <a:gd name="T15" fmla="*/ 274 h 1171"/>
                  <a:gd name="T16" fmla="*/ 18 w 2048"/>
                  <a:gd name="T17" fmla="*/ 291 h 1171"/>
                  <a:gd name="T18" fmla="*/ 46 w 2048"/>
                  <a:gd name="T19" fmla="*/ 289 h 1171"/>
                  <a:gd name="T20" fmla="*/ 75 w 2048"/>
                  <a:gd name="T21" fmla="*/ 286 h 1171"/>
                  <a:gd name="T22" fmla="*/ 144 w 2048"/>
                  <a:gd name="T23" fmla="*/ 285 h 1171"/>
                  <a:gd name="T24" fmla="*/ 218 w 2048"/>
                  <a:gd name="T25" fmla="*/ 282 h 1171"/>
                  <a:gd name="T26" fmla="*/ 284 w 2048"/>
                  <a:gd name="T27" fmla="*/ 278 h 1171"/>
                  <a:gd name="T28" fmla="*/ 318 w 2048"/>
                  <a:gd name="T29" fmla="*/ 276 h 1171"/>
                  <a:gd name="T30" fmla="*/ 345 w 2048"/>
                  <a:gd name="T31" fmla="*/ 263 h 1171"/>
                  <a:gd name="T32" fmla="*/ 378 w 2048"/>
                  <a:gd name="T33" fmla="*/ 245 h 1171"/>
                  <a:gd name="T34" fmla="*/ 402 w 2048"/>
                  <a:gd name="T35" fmla="*/ 226 h 1171"/>
                  <a:gd name="T36" fmla="*/ 403 w 2048"/>
                  <a:gd name="T37" fmla="*/ 165 h 1171"/>
                  <a:gd name="T38" fmla="*/ 423 w 2048"/>
                  <a:gd name="T39" fmla="*/ 163 h 1171"/>
                  <a:gd name="T40" fmla="*/ 441 w 2048"/>
                  <a:gd name="T41" fmla="*/ 177 h 1171"/>
                  <a:gd name="T42" fmla="*/ 490 w 2048"/>
                  <a:gd name="T43" fmla="*/ 166 h 1171"/>
                  <a:gd name="T44" fmla="*/ 507 w 2048"/>
                  <a:gd name="T45" fmla="*/ 100 h 1171"/>
                  <a:gd name="T46" fmla="*/ 454 w 2048"/>
                  <a:gd name="T47" fmla="*/ 62 h 1171"/>
                  <a:gd name="T48" fmla="*/ 425 w 2048"/>
                  <a:gd name="T49" fmla="*/ 80 h 1171"/>
                  <a:gd name="T50" fmla="*/ 413 w 2048"/>
                  <a:gd name="T51" fmla="*/ 97 h 1171"/>
                  <a:gd name="T52" fmla="*/ 396 w 2048"/>
                  <a:gd name="T53" fmla="*/ 100 h 1171"/>
                  <a:gd name="T54" fmla="*/ 389 w 2048"/>
                  <a:gd name="T55" fmla="*/ 93 h 1171"/>
                  <a:gd name="T56" fmla="*/ 383 w 2048"/>
                  <a:gd name="T57" fmla="*/ 88 h 1171"/>
                  <a:gd name="T58" fmla="*/ 382 w 2048"/>
                  <a:gd name="T59" fmla="*/ 80 h 1171"/>
                  <a:gd name="T60" fmla="*/ 397 w 2048"/>
                  <a:gd name="T61" fmla="*/ 77 h 1171"/>
                  <a:gd name="T62" fmla="*/ 409 w 2048"/>
                  <a:gd name="T63" fmla="*/ 71 h 1171"/>
                  <a:gd name="T64" fmla="*/ 424 w 2048"/>
                  <a:gd name="T65" fmla="*/ 25 h 1171"/>
                  <a:gd name="T66" fmla="*/ 365 w 2048"/>
                  <a:gd name="T67" fmla="*/ 0 h 1171"/>
                  <a:gd name="T68" fmla="*/ 313 w 2048"/>
                  <a:gd name="T69" fmla="*/ 33 h 1171"/>
                  <a:gd name="T70" fmla="*/ 313 w 2048"/>
                  <a:gd name="T71" fmla="*/ 46 h 1171"/>
                  <a:gd name="T72" fmla="*/ 313 w 2048"/>
                  <a:gd name="T73" fmla="*/ 58 h 1171"/>
                  <a:gd name="T74" fmla="*/ 309 w 2048"/>
                  <a:gd name="T75" fmla="*/ 68 h 1171"/>
                  <a:gd name="T76" fmla="*/ 298 w 2048"/>
                  <a:gd name="T77" fmla="*/ 71 h 1171"/>
                  <a:gd name="T78" fmla="*/ 287 w 2048"/>
                  <a:gd name="T79" fmla="*/ 73 h 1171"/>
                  <a:gd name="T80" fmla="*/ 269 w 2048"/>
                  <a:gd name="T81" fmla="*/ 79 h 1171"/>
                  <a:gd name="T82" fmla="*/ 249 w 2048"/>
                  <a:gd name="T83" fmla="*/ 87 h 1171"/>
                  <a:gd name="T84" fmla="*/ 229 w 2048"/>
                  <a:gd name="T85" fmla="*/ 94 h 1171"/>
                  <a:gd name="T86" fmla="*/ 217 w 2048"/>
                  <a:gd name="T87" fmla="*/ 104 h 1171"/>
                  <a:gd name="T88" fmla="*/ 206 w 2048"/>
                  <a:gd name="T89" fmla="*/ 113 h 117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48"/>
                  <a:gd name="T136" fmla="*/ 0 h 1171"/>
                  <a:gd name="T137" fmla="*/ 2048 w 2048"/>
                  <a:gd name="T138" fmla="*/ 1171 h 117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48" h="1171">
                    <a:moveTo>
                      <a:pt x="796" y="477"/>
                    </a:moveTo>
                    <a:lnTo>
                      <a:pt x="739" y="512"/>
                    </a:lnTo>
                    <a:lnTo>
                      <a:pt x="687" y="553"/>
                    </a:lnTo>
                    <a:lnTo>
                      <a:pt x="640" y="597"/>
                    </a:lnTo>
                    <a:lnTo>
                      <a:pt x="597" y="641"/>
                    </a:lnTo>
                    <a:lnTo>
                      <a:pt x="553" y="682"/>
                    </a:lnTo>
                    <a:lnTo>
                      <a:pt x="509" y="720"/>
                    </a:lnTo>
                    <a:lnTo>
                      <a:pt x="463" y="751"/>
                    </a:lnTo>
                    <a:lnTo>
                      <a:pt x="413" y="774"/>
                    </a:lnTo>
                    <a:lnTo>
                      <a:pt x="370" y="774"/>
                    </a:lnTo>
                    <a:lnTo>
                      <a:pt x="337" y="776"/>
                    </a:lnTo>
                    <a:lnTo>
                      <a:pt x="310" y="780"/>
                    </a:lnTo>
                    <a:lnTo>
                      <a:pt x="286" y="788"/>
                    </a:lnTo>
                    <a:lnTo>
                      <a:pt x="262" y="798"/>
                    </a:lnTo>
                    <a:lnTo>
                      <a:pt x="238" y="812"/>
                    </a:lnTo>
                    <a:lnTo>
                      <a:pt x="208" y="829"/>
                    </a:lnTo>
                    <a:lnTo>
                      <a:pt x="173" y="852"/>
                    </a:lnTo>
                    <a:lnTo>
                      <a:pt x="102" y="922"/>
                    </a:lnTo>
                    <a:lnTo>
                      <a:pt x="53" y="964"/>
                    </a:lnTo>
                    <a:lnTo>
                      <a:pt x="21" y="987"/>
                    </a:lnTo>
                    <a:lnTo>
                      <a:pt x="6" y="1003"/>
                    </a:lnTo>
                    <a:lnTo>
                      <a:pt x="0" y="1018"/>
                    </a:lnTo>
                    <a:lnTo>
                      <a:pt x="0" y="1046"/>
                    </a:lnTo>
                    <a:lnTo>
                      <a:pt x="1" y="1093"/>
                    </a:lnTo>
                    <a:lnTo>
                      <a:pt x="3" y="1171"/>
                    </a:lnTo>
                    <a:lnTo>
                      <a:pt x="38" y="1166"/>
                    </a:lnTo>
                    <a:lnTo>
                      <a:pt x="74" y="1162"/>
                    </a:lnTo>
                    <a:lnTo>
                      <a:pt x="109" y="1160"/>
                    </a:lnTo>
                    <a:lnTo>
                      <a:pt x="147" y="1157"/>
                    </a:lnTo>
                    <a:lnTo>
                      <a:pt x="185" y="1154"/>
                    </a:lnTo>
                    <a:lnTo>
                      <a:pt x="222" y="1151"/>
                    </a:lnTo>
                    <a:lnTo>
                      <a:pt x="260" y="1147"/>
                    </a:lnTo>
                    <a:lnTo>
                      <a:pt x="301" y="1144"/>
                    </a:lnTo>
                    <a:lnTo>
                      <a:pt x="391" y="1144"/>
                    </a:lnTo>
                    <a:lnTo>
                      <a:pt x="484" y="1144"/>
                    </a:lnTo>
                    <a:lnTo>
                      <a:pt x="578" y="1140"/>
                    </a:lnTo>
                    <a:lnTo>
                      <a:pt x="676" y="1137"/>
                    </a:lnTo>
                    <a:lnTo>
                      <a:pt x="773" y="1131"/>
                    </a:lnTo>
                    <a:lnTo>
                      <a:pt x="872" y="1125"/>
                    </a:lnTo>
                    <a:lnTo>
                      <a:pt x="971" y="1117"/>
                    </a:lnTo>
                    <a:lnTo>
                      <a:pt x="1072" y="1111"/>
                    </a:lnTo>
                    <a:lnTo>
                      <a:pt x="1138" y="1112"/>
                    </a:lnTo>
                    <a:lnTo>
                      <a:pt x="1191" y="1112"/>
                    </a:lnTo>
                    <a:lnTo>
                      <a:pt x="1234" y="1110"/>
                    </a:lnTo>
                    <a:lnTo>
                      <a:pt x="1272" y="1104"/>
                    </a:lnTo>
                    <a:lnTo>
                      <a:pt x="1306" y="1091"/>
                    </a:lnTo>
                    <a:lnTo>
                      <a:pt x="1342" y="1075"/>
                    </a:lnTo>
                    <a:lnTo>
                      <a:pt x="1382" y="1052"/>
                    </a:lnTo>
                    <a:lnTo>
                      <a:pt x="1434" y="1022"/>
                    </a:lnTo>
                    <a:lnTo>
                      <a:pt x="1474" y="994"/>
                    </a:lnTo>
                    <a:lnTo>
                      <a:pt x="1515" y="977"/>
                    </a:lnTo>
                    <a:lnTo>
                      <a:pt x="1553" y="959"/>
                    </a:lnTo>
                    <a:lnTo>
                      <a:pt x="1587" y="938"/>
                    </a:lnTo>
                    <a:lnTo>
                      <a:pt x="1610" y="903"/>
                    </a:lnTo>
                    <a:lnTo>
                      <a:pt x="1625" y="849"/>
                    </a:lnTo>
                    <a:lnTo>
                      <a:pt x="1628" y="770"/>
                    </a:lnTo>
                    <a:lnTo>
                      <a:pt x="1615" y="659"/>
                    </a:lnTo>
                    <a:lnTo>
                      <a:pt x="1645" y="640"/>
                    </a:lnTo>
                    <a:lnTo>
                      <a:pt x="1672" y="639"/>
                    </a:lnTo>
                    <a:lnTo>
                      <a:pt x="1694" y="650"/>
                    </a:lnTo>
                    <a:lnTo>
                      <a:pt x="1717" y="669"/>
                    </a:lnTo>
                    <a:lnTo>
                      <a:pt x="1740" y="689"/>
                    </a:lnTo>
                    <a:lnTo>
                      <a:pt x="1767" y="706"/>
                    </a:lnTo>
                    <a:lnTo>
                      <a:pt x="1800" y="716"/>
                    </a:lnTo>
                    <a:lnTo>
                      <a:pt x="1842" y="715"/>
                    </a:lnTo>
                    <a:lnTo>
                      <a:pt x="1961" y="664"/>
                    </a:lnTo>
                    <a:lnTo>
                      <a:pt x="2028" y="585"/>
                    </a:lnTo>
                    <a:lnTo>
                      <a:pt x="2048" y="492"/>
                    </a:lnTo>
                    <a:lnTo>
                      <a:pt x="2030" y="399"/>
                    </a:lnTo>
                    <a:lnTo>
                      <a:pt x="1980" y="318"/>
                    </a:lnTo>
                    <a:lnTo>
                      <a:pt x="1908" y="263"/>
                    </a:lnTo>
                    <a:lnTo>
                      <a:pt x="1819" y="248"/>
                    </a:lnTo>
                    <a:lnTo>
                      <a:pt x="1722" y="288"/>
                    </a:lnTo>
                    <a:lnTo>
                      <a:pt x="1712" y="298"/>
                    </a:lnTo>
                    <a:lnTo>
                      <a:pt x="1701" y="317"/>
                    </a:lnTo>
                    <a:lnTo>
                      <a:pt x="1687" y="340"/>
                    </a:lnTo>
                    <a:lnTo>
                      <a:pt x="1673" y="365"/>
                    </a:lnTo>
                    <a:lnTo>
                      <a:pt x="1654" y="385"/>
                    </a:lnTo>
                    <a:lnTo>
                      <a:pt x="1634" y="402"/>
                    </a:lnTo>
                    <a:lnTo>
                      <a:pt x="1610" y="406"/>
                    </a:lnTo>
                    <a:lnTo>
                      <a:pt x="1584" y="398"/>
                    </a:lnTo>
                    <a:lnTo>
                      <a:pt x="1571" y="387"/>
                    </a:lnTo>
                    <a:lnTo>
                      <a:pt x="1564" y="379"/>
                    </a:lnTo>
                    <a:lnTo>
                      <a:pt x="1556" y="372"/>
                    </a:lnTo>
                    <a:lnTo>
                      <a:pt x="1550" y="365"/>
                    </a:lnTo>
                    <a:lnTo>
                      <a:pt x="1543" y="358"/>
                    </a:lnTo>
                    <a:lnTo>
                      <a:pt x="1535" y="350"/>
                    </a:lnTo>
                    <a:lnTo>
                      <a:pt x="1526" y="342"/>
                    </a:lnTo>
                    <a:lnTo>
                      <a:pt x="1515" y="333"/>
                    </a:lnTo>
                    <a:lnTo>
                      <a:pt x="1530" y="319"/>
                    </a:lnTo>
                    <a:lnTo>
                      <a:pt x="1550" y="312"/>
                    </a:lnTo>
                    <a:lnTo>
                      <a:pt x="1569" y="307"/>
                    </a:lnTo>
                    <a:lnTo>
                      <a:pt x="1590" y="305"/>
                    </a:lnTo>
                    <a:lnTo>
                      <a:pt x="1608" y="300"/>
                    </a:lnTo>
                    <a:lnTo>
                      <a:pt x="1625" y="294"/>
                    </a:lnTo>
                    <a:lnTo>
                      <a:pt x="1638" y="281"/>
                    </a:lnTo>
                    <a:lnTo>
                      <a:pt x="1647" y="264"/>
                    </a:lnTo>
                    <a:lnTo>
                      <a:pt x="1702" y="172"/>
                    </a:lnTo>
                    <a:lnTo>
                      <a:pt x="1696" y="100"/>
                    </a:lnTo>
                    <a:lnTo>
                      <a:pt x="1643" y="43"/>
                    </a:lnTo>
                    <a:lnTo>
                      <a:pt x="1561" y="11"/>
                    </a:lnTo>
                    <a:lnTo>
                      <a:pt x="1462" y="0"/>
                    </a:lnTo>
                    <a:lnTo>
                      <a:pt x="1368" y="15"/>
                    </a:lnTo>
                    <a:lnTo>
                      <a:pt x="1293" y="57"/>
                    </a:lnTo>
                    <a:lnTo>
                      <a:pt x="1252" y="130"/>
                    </a:lnTo>
                    <a:lnTo>
                      <a:pt x="1252" y="147"/>
                    </a:lnTo>
                    <a:lnTo>
                      <a:pt x="1252" y="165"/>
                    </a:lnTo>
                    <a:lnTo>
                      <a:pt x="1252" y="181"/>
                    </a:lnTo>
                    <a:lnTo>
                      <a:pt x="1253" y="197"/>
                    </a:lnTo>
                    <a:lnTo>
                      <a:pt x="1253" y="213"/>
                    </a:lnTo>
                    <a:lnTo>
                      <a:pt x="1254" y="230"/>
                    </a:lnTo>
                    <a:lnTo>
                      <a:pt x="1254" y="248"/>
                    </a:lnTo>
                    <a:lnTo>
                      <a:pt x="1257" y="268"/>
                    </a:lnTo>
                    <a:lnTo>
                      <a:pt x="1238" y="270"/>
                    </a:lnTo>
                    <a:lnTo>
                      <a:pt x="1223" y="274"/>
                    </a:lnTo>
                    <a:lnTo>
                      <a:pt x="1208" y="278"/>
                    </a:lnTo>
                    <a:lnTo>
                      <a:pt x="1194" y="281"/>
                    </a:lnTo>
                    <a:lnTo>
                      <a:pt x="1179" y="284"/>
                    </a:lnTo>
                    <a:lnTo>
                      <a:pt x="1165" y="288"/>
                    </a:lnTo>
                    <a:lnTo>
                      <a:pt x="1149" y="291"/>
                    </a:lnTo>
                    <a:lnTo>
                      <a:pt x="1133" y="295"/>
                    </a:lnTo>
                    <a:lnTo>
                      <a:pt x="1105" y="305"/>
                    </a:lnTo>
                    <a:lnTo>
                      <a:pt x="1077" y="315"/>
                    </a:lnTo>
                    <a:lnTo>
                      <a:pt x="1050" y="325"/>
                    </a:lnTo>
                    <a:lnTo>
                      <a:pt x="1023" y="335"/>
                    </a:lnTo>
                    <a:lnTo>
                      <a:pt x="996" y="345"/>
                    </a:lnTo>
                    <a:lnTo>
                      <a:pt x="968" y="355"/>
                    </a:lnTo>
                    <a:lnTo>
                      <a:pt x="942" y="365"/>
                    </a:lnTo>
                    <a:lnTo>
                      <a:pt x="916" y="375"/>
                    </a:lnTo>
                    <a:lnTo>
                      <a:pt x="901" y="388"/>
                    </a:lnTo>
                    <a:lnTo>
                      <a:pt x="886" y="401"/>
                    </a:lnTo>
                    <a:lnTo>
                      <a:pt x="870" y="413"/>
                    </a:lnTo>
                    <a:lnTo>
                      <a:pt x="855" y="426"/>
                    </a:lnTo>
                    <a:lnTo>
                      <a:pt x="840" y="438"/>
                    </a:lnTo>
                    <a:lnTo>
                      <a:pt x="825" y="451"/>
                    </a:lnTo>
                    <a:lnTo>
                      <a:pt x="810" y="463"/>
                    </a:lnTo>
                    <a:lnTo>
                      <a:pt x="796" y="477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4" name="Freeform 496"/>
              <p:cNvSpPr>
                <a:spLocks/>
              </p:cNvSpPr>
              <p:nvPr/>
            </p:nvSpPr>
            <p:spPr bwMode="auto">
              <a:xfrm>
                <a:off x="3723" y="2694"/>
                <a:ext cx="993" cy="561"/>
              </a:xfrm>
              <a:custGeom>
                <a:avLst/>
                <a:gdLst>
                  <a:gd name="T0" fmla="*/ 158 w 1985"/>
                  <a:gd name="T1" fmla="*/ 134 h 1121"/>
                  <a:gd name="T2" fmla="*/ 128 w 1985"/>
                  <a:gd name="T3" fmla="*/ 165 h 1121"/>
                  <a:gd name="T4" fmla="*/ 95 w 1985"/>
                  <a:gd name="T5" fmla="*/ 188 h 1121"/>
                  <a:gd name="T6" fmla="*/ 70 w 1985"/>
                  <a:gd name="T7" fmla="*/ 190 h 1121"/>
                  <a:gd name="T8" fmla="*/ 53 w 1985"/>
                  <a:gd name="T9" fmla="*/ 199 h 1121"/>
                  <a:gd name="T10" fmla="*/ 20 w 1985"/>
                  <a:gd name="T11" fmla="*/ 225 h 1121"/>
                  <a:gd name="T12" fmla="*/ 1 w 1985"/>
                  <a:gd name="T13" fmla="*/ 245 h 1121"/>
                  <a:gd name="T14" fmla="*/ 3 w 1985"/>
                  <a:gd name="T15" fmla="*/ 264 h 1121"/>
                  <a:gd name="T16" fmla="*/ 20 w 1985"/>
                  <a:gd name="T17" fmla="*/ 279 h 1121"/>
                  <a:gd name="T18" fmla="*/ 45 w 1985"/>
                  <a:gd name="T19" fmla="*/ 277 h 1121"/>
                  <a:gd name="T20" fmla="*/ 73 w 1985"/>
                  <a:gd name="T21" fmla="*/ 275 h 1121"/>
                  <a:gd name="T22" fmla="*/ 137 w 1985"/>
                  <a:gd name="T23" fmla="*/ 276 h 1121"/>
                  <a:gd name="T24" fmla="*/ 207 w 1985"/>
                  <a:gd name="T25" fmla="*/ 273 h 1121"/>
                  <a:gd name="T26" fmla="*/ 273 w 1985"/>
                  <a:gd name="T27" fmla="*/ 271 h 1121"/>
                  <a:gd name="T28" fmla="*/ 307 w 1985"/>
                  <a:gd name="T29" fmla="*/ 268 h 1121"/>
                  <a:gd name="T30" fmla="*/ 333 w 1985"/>
                  <a:gd name="T31" fmla="*/ 257 h 1121"/>
                  <a:gd name="T32" fmla="*/ 364 w 1985"/>
                  <a:gd name="T33" fmla="*/ 240 h 1121"/>
                  <a:gd name="T34" fmla="*/ 388 w 1985"/>
                  <a:gd name="T35" fmla="*/ 221 h 1121"/>
                  <a:gd name="T36" fmla="*/ 389 w 1985"/>
                  <a:gd name="T37" fmla="*/ 160 h 1121"/>
                  <a:gd name="T38" fmla="*/ 409 w 1985"/>
                  <a:gd name="T39" fmla="*/ 158 h 1121"/>
                  <a:gd name="T40" fmla="*/ 427 w 1985"/>
                  <a:gd name="T41" fmla="*/ 172 h 1121"/>
                  <a:gd name="T42" fmla="*/ 476 w 1985"/>
                  <a:gd name="T43" fmla="*/ 161 h 1121"/>
                  <a:gd name="T44" fmla="*/ 492 w 1985"/>
                  <a:gd name="T45" fmla="*/ 96 h 1121"/>
                  <a:gd name="T46" fmla="*/ 438 w 1985"/>
                  <a:gd name="T47" fmla="*/ 59 h 1121"/>
                  <a:gd name="T48" fmla="*/ 409 w 1985"/>
                  <a:gd name="T49" fmla="*/ 76 h 1121"/>
                  <a:gd name="T50" fmla="*/ 398 w 1985"/>
                  <a:gd name="T51" fmla="*/ 92 h 1121"/>
                  <a:gd name="T52" fmla="*/ 381 w 1985"/>
                  <a:gd name="T53" fmla="*/ 95 h 1121"/>
                  <a:gd name="T54" fmla="*/ 374 w 1985"/>
                  <a:gd name="T55" fmla="*/ 88 h 1121"/>
                  <a:gd name="T56" fmla="*/ 369 w 1985"/>
                  <a:gd name="T57" fmla="*/ 82 h 1121"/>
                  <a:gd name="T58" fmla="*/ 367 w 1985"/>
                  <a:gd name="T59" fmla="*/ 74 h 1121"/>
                  <a:gd name="T60" fmla="*/ 380 w 1985"/>
                  <a:gd name="T61" fmla="*/ 70 h 1121"/>
                  <a:gd name="T62" fmla="*/ 390 w 1985"/>
                  <a:gd name="T63" fmla="*/ 64 h 1121"/>
                  <a:gd name="T64" fmla="*/ 401 w 1985"/>
                  <a:gd name="T65" fmla="*/ 23 h 1121"/>
                  <a:gd name="T66" fmla="*/ 347 w 1985"/>
                  <a:gd name="T67" fmla="*/ 0 h 1121"/>
                  <a:gd name="T68" fmla="*/ 299 w 1985"/>
                  <a:gd name="T69" fmla="*/ 29 h 1121"/>
                  <a:gd name="T70" fmla="*/ 299 w 1985"/>
                  <a:gd name="T71" fmla="*/ 41 h 1121"/>
                  <a:gd name="T72" fmla="*/ 299 w 1985"/>
                  <a:gd name="T73" fmla="*/ 53 h 1121"/>
                  <a:gd name="T74" fmla="*/ 295 w 1985"/>
                  <a:gd name="T75" fmla="*/ 63 h 1121"/>
                  <a:gd name="T76" fmla="*/ 284 w 1985"/>
                  <a:gd name="T77" fmla="*/ 66 h 1121"/>
                  <a:gd name="T78" fmla="*/ 273 w 1985"/>
                  <a:gd name="T79" fmla="*/ 68 h 1121"/>
                  <a:gd name="T80" fmla="*/ 255 w 1985"/>
                  <a:gd name="T81" fmla="*/ 74 h 1121"/>
                  <a:gd name="T82" fmla="*/ 234 w 1985"/>
                  <a:gd name="T83" fmla="*/ 82 h 1121"/>
                  <a:gd name="T84" fmla="*/ 214 w 1985"/>
                  <a:gd name="T85" fmla="*/ 89 h 1121"/>
                  <a:gd name="T86" fmla="*/ 203 w 1985"/>
                  <a:gd name="T87" fmla="*/ 99 h 1121"/>
                  <a:gd name="T88" fmla="*/ 192 w 1985"/>
                  <a:gd name="T89" fmla="*/ 108 h 11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85"/>
                  <a:gd name="T136" fmla="*/ 0 h 1121"/>
                  <a:gd name="T137" fmla="*/ 1985 w 1985"/>
                  <a:gd name="T138" fmla="*/ 1121 h 112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85" h="1121">
                    <a:moveTo>
                      <a:pt x="736" y="457"/>
                    </a:moveTo>
                    <a:lnTo>
                      <a:pt x="680" y="492"/>
                    </a:lnTo>
                    <a:lnTo>
                      <a:pt x="632" y="533"/>
                    </a:lnTo>
                    <a:lnTo>
                      <a:pt x="590" y="576"/>
                    </a:lnTo>
                    <a:lnTo>
                      <a:pt x="551" y="620"/>
                    </a:lnTo>
                    <a:lnTo>
                      <a:pt x="511" y="660"/>
                    </a:lnTo>
                    <a:lnTo>
                      <a:pt x="472" y="698"/>
                    </a:lnTo>
                    <a:lnTo>
                      <a:pt x="428" y="728"/>
                    </a:lnTo>
                    <a:lnTo>
                      <a:pt x="380" y="750"/>
                    </a:lnTo>
                    <a:lnTo>
                      <a:pt x="338" y="750"/>
                    </a:lnTo>
                    <a:lnTo>
                      <a:pt x="305" y="754"/>
                    </a:lnTo>
                    <a:lnTo>
                      <a:pt x="279" y="759"/>
                    </a:lnTo>
                    <a:lnTo>
                      <a:pt x="256" y="768"/>
                    </a:lnTo>
                    <a:lnTo>
                      <a:pt x="234" y="778"/>
                    </a:lnTo>
                    <a:lnTo>
                      <a:pt x="210" y="793"/>
                    </a:lnTo>
                    <a:lnTo>
                      <a:pt x="181" y="810"/>
                    </a:lnTo>
                    <a:lnTo>
                      <a:pt x="146" y="833"/>
                    </a:lnTo>
                    <a:lnTo>
                      <a:pt x="79" y="899"/>
                    </a:lnTo>
                    <a:lnTo>
                      <a:pt x="37" y="939"/>
                    </a:lnTo>
                    <a:lnTo>
                      <a:pt x="12" y="962"/>
                    </a:lnTo>
                    <a:lnTo>
                      <a:pt x="2" y="977"/>
                    </a:lnTo>
                    <a:lnTo>
                      <a:pt x="0" y="991"/>
                    </a:lnTo>
                    <a:lnTo>
                      <a:pt x="5" y="1015"/>
                    </a:lnTo>
                    <a:lnTo>
                      <a:pt x="10" y="1055"/>
                    </a:lnTo>
                    <a:lnTo>
                      <a:pt x="14" y="1121"/>
                    </a:lnTo>
                    <a:lnTo>
                      <a:pt x="44" y="1116"/>
                    </a:lnTo>
                    <a:lnTo>
                      <a:pt x="77" y="1114"/>
                    </a:lnTo>
                    <a:lnTo>
                      <a:pt x="109" y="1111"/>
                    </a:lnTo>
                    <a:lnTo>
                      <a:pt x="143" y="1110"/>
                    </a:lnTo>
                    <a:lnTo>
                      <a:pt x="177" y="1107"/>
                    </a:lnTo>
                    <a:lnTo>
                      <a:pt x="214" y="1106"/>
                    </a:lnTo>
                    <a:lnTo>
                      <a:pt x="251" y="1102"/>
                    </a:lnTo>
                    <a:lnTo>
                      <a:pt x="291" y="1100"/>
                    </a:lnTo>
                    <a:lnTo>
                      <a:pt x="372" y="1102"/>
                    </a:lnTo>
                    <a:lnTo>
                      <a:pt x="457" y="1104"/>
                    </a:lnTo>
                    <a:lnTo>
                      <a:pt x="546" y="1104"/>
                    </a:lnTo>
                    <a:lnTo>
                      <a:pt x="637" y="1101"/>
                    </a:lnTo>
                    <a:lnTo>
                      <a:pt x="730" y="1096"/>
                    </a:lnTo>
                    <a:lnTo>
                      <a:pt x="827" y="1092"/>
                    </a:lnTo>
                    <a:lnTo>
                      <a:pt x="925" y="1086"/>
                    </a:lnTo>
                    <a:lnTo>
                      <a:pt x="1024" y="1081"/>
                    </a:lnTo>
                    <a:lnTo>
                      <a:pt x="1090" y="1082"/>
                    </a:lnTo>
                    <a:lnTo>
                      <a:pt x="1144" y="1082"/>
                    </a:lnTo>
                    <a:lnTo>
                      <a:pt x="1188" y="1079"/>
                    </a:lnTo>
                    <a:lnTo>
                      <a:pt x="1227" y="1072"/>
                    </a:lnTo>
                    <a:lnTo>
                      <a:pt x="1259" y="1061"/>
                    </a:lnTo>
                    <a:lnTo>
                      <a:pt x="1293" y="1046"/>
                    </a:lnTo>
                    <a:lnTo>
                      <a:pt x="1330" y="1026"/>
                    </a:lnTo>
                    <a:lnTo>
                      <a:pt x="1374" y="1002"/>
                    </a:lnTo>
                    <a:lnTo>
                      <a:pt x="1414" y="974"/>
                    </a:lnTo>
                    <a:lnTo>
                      <a:pt x="1455" y="957"/>
                    </a:lnTo>
                    <a:lnTo>
                      <a:pt x="1493" y="939"/>
                    </a:lnTo>
                    <a:lnTo>
                      <a:pt x="1527" y="918"/>
                    </a:lnTo>
                    <a:lnTo>
                      <a:pt x="1550" y="883"/>
                    </a:lnTo>
                    <a:lnTo>
                      <a:pt x="1565" y="829"/>
                    </a:lnTo>
                    <a:lnTo>
                      <a:pt x="1568" y="750"/>
                    </a:lnTo>
                    <a:lnTo>
                      <a:pt x="1555" y="639"/>
                    </a:lnTo>
                    <a:lnTo>
                      <a:pt x="1585" y="620"/>
                    </a:lnTo>
                    <a:lnTo>
                      <a:pt x="1612" y="619"/>
                    </a:lnTo>
                    <a:lnTo>
                      <a:pt x="1634" y="630"/>
                    </a:lnTo>
                    <a:lnTo>
                      <a:pt x="1657" y="649"/>
                    </a:lnTo>
                    <a:lnTo>
                      <a:pt x="1680" y="669"/>
                    </a:lnTo>
                    <a:lnTo>
                      <a:pt x="1707" y="686"/>
                    </a:lnTo>
                    <a:lnTo>
                      <a:pt x="1740" y="696"/>
                    </a:lnTo>
                    <a:lnTo>
                      <a:pt x="1782" y="695"/>
                    </a:lnTo>
                    <a:lnTo>
                      <a:pt x="1901" y="644"/>
                    </a:lnTo>
                    <a:lnTo>
                      <a:pt x="1967" y="566"/>
                    </a:lnTo>
                    <a:lnTo>
                      <a:pt x="1985" y="473"/>
                    </a:lnTo>
                    <a:lnTo>
                      <a:pt x="1967" y="382"/>
                    </a:lnTo>
                    <a:lnTo>
                      <a:pt x="1915" y="300"/>
                    </a:lnTo>
                    <a:lnTo>
                      <a:pt x="1841" y="246"/>
                    </a:lnTo>
                    <a:lnTo>
                      <a:pt x="1752" y="233"/>
                    </a:lnTo>
                    <a:lnTo>
                      <a:pt x="1656" y="273"/>
                    </a:lnTo>
                    <a:lnTo>
                      <a:pt x="1646" y="283"/>
                    </a:lnTo>
                    <a:lnTo>
                      <a:pt x="1636" y="303"/>
                    </a:lnTo>
                    <a:lnTo>
                      <a:pt x="1623" y="324"/>
                    </a:lnTo>
                    <a:lnTo>
                      <a:pt x="1609" y="348"/>
                    </a:lnTo>
                    <a:lnTo>
                      <a:pt x="1592" y="368"/>
                    </a:lnTo>
                    <a:lnTo>
                      <a:pt x="1573" y="382"/>
                    </a:lnTo>
                    <a:lnTo>
                      <a:pt x="1550" y="387"/>
                    </a:lnTo>
                    <a:lnTo>
                      <a:pt x="1524" y="378"/>
                    </a:lnTo>
                    <a:lnTo>
                      <a:pt x="1511" y="367"/>
                    </a:lnTo>
                    <a:lnTo>
                      <a:pt x="1503" y="358"/>
                    </a:lnTo>
                    <a:lnTo>
                      <a:pt x="1495" y="350"/>
                    </a:lnTo>
                    <a:lnTo>
                      <a:pt x="1489" y="343"/>
                    </a:lnTo>
                    <a:lnTo>
                      <a:pt x="1481" y="334"/>
                    </a:lnTo>
                    <a:lnTo>
                      <a:pt x="1474" y="327"/>
                    </a:lnTo>
                    <a:lnTo>
                      <a:pt x="1464" y="318"/>
                    </a:lnTo>
                    <a:lnTo>
                      <a:pt x="1454" y="309"/>
                    </a:lnTo>
                    <a:lnTo>
                      <a:pt x="1468" y="295"/>
                    </a:lnTo>
                    <a:lnTo>
                      <a:pt x="1485" y="288"/>
                    </a:lnTo>
                    <a:lnTo>
                      <a:pt x="1501" y="282"/>
                    </a:lnTo>
                    <a:lnTo>
                      <a:pt x="1518" y="278"/>
                    </a:lnTo>
                    <a:lnTo>
                      <a:pt x="1532" y="273"/>
                    </a:lnTo>
                    <a:lnTo>
                      <a:pt x="1547" y="265"/>
                    </a:lnTo>
                    <a:lnTo>
                      <a:pt x="1557" y="253"/>
                    </a:lnTo>
                    <a:lnTo>
                      <a:pt x="1564" y="236"/>
                    </a:lnTo>
                    <a:lnTo>
                      <a:pt x="1611" y="155"/>
                    </a:lnTo>
                    <a:lnTo>
                      <a:pt x="1602" y="89"/>
                    </a:lnTo>
                    <a:lnTo>
                      <a:pt x="1552" y="38"/>
                    </a:lnTo>
                    <a:lnTo>
                      <a:pt x="1475" y="10"/>
                    </a:lnTo>
                    <a:lnTo>
                      <a:pt x="1386" y="0"/>
                    </a:lnTo>
                    <a:lnTo>
                      <a:pt x="1301" y="12"/>
                    </a:lnTo>
                    <a:lnTo>
                      <a:pt x="1231" y="50"/>
                    </a:lnTo>
                    <a:lnTo>
                      <a:pt x="1194" y="115"/>
                    </a:lnTo>
                    <a:lnTo>
                      <a:pt x="1194" y="132"/>
                    </a:lnTo>
                    <a:lnTo>
                      <a:pt x="1194" y="149"/>
                    </a:lnTo>
                    <a:lnTo>
                      <a:pt x="1194" y="164"/>
                    </a:lnTo>
                    <a:lnTo>
                      <a:pt x="1195" y="180"/>
                    </a:lnTo>
                    <a:lnTo>
                      <a:pt x="1194" y="195"/>
                    </a:lnTo>
                    <a:lnTo>
                      <a:pt x="1194" y="211"/>
                    </a:lnTo>
                    <a:lnTo>
                      <a:pt x="1194" y="228"/>
                    </a:lnTo>
                    <a:lnTo>
                      <a:pt x="1197" y="248"/>
                    </a:lnTo>
                    <a:lnTo>
                      <a:pt x="1178" y="250"/>
                    </a:lnTo>
                    <a:lnTo>
                      <a:pt x="1163" y="254"/>
                    </a:lnTo>
                    <a:lnTo>
                      <a:pt x="1148" y="258"/>
                    </a:lnTo>
                    <a:lnTo>
                      <a:pt x="1134" y="261"/>
                    </a:lnTo>
                    <a:lnTo>
                      <a:pt x="1119" y="264"/>
                    </a:lnTo>
                    <a:lnTo>
                      <a:pt x="1105" y="268"/>
                    </a:lnTo>
                    <a:lnTo>
                      <a:pt x="1089" y="271"/>
                    </a:lnTo>
                    <a:lnTo>
                      <a:pt x="1073" y="275"/>
                    </a:lnTo>
                    <a:lnTo>
                      <a:pt x="1045" y="285"/>
                    </a:lnTo>
                    <a:lnTo>
                      <a:pt x="1017" y="295"/>
                    </a:lnTo>
                    <a:lnTo>
                      <a:pt x="990" y="305"/>
                    </a:lnTo>
                    <a:lnTo>
                      <a:pt x="963" y="315"/>
                    </a:lnTo>
                    <a:lnTo>
                      <a:pt x="936" y="325"/>
                    </a:lnTo>
                    <a:lnTo>
                      <a:pt x="908" y="335"/>
                    </a:lnTo>
                    <a:lnTo>
                      <a:pt x="882" y="345"/>
                    </a:lnTo>
                    <a:lnTo>
                      <a:pt x="856" y="355"/>
                    </a:lnTo>
                    <a:lnTo>
                      <a:pt x="841" y="368"/>
                    </a:lnTo>
                    <a:lnTo>
                      <a:pt x="826" y="381"/>
                    </a:lnTo>
                    <a:lnTo>
                      <a:pt x="810" y="393"/>
                    </a:lnTo>
                    <a:lnTo>
                      <a:pt x="795" y="406"/>
                    </a:lnTo>
                    <a:lnTo>
                      <a:pt x="780" y="418"/>
                    </a:lnTo>
                    <a:lnTo>
                      <a:pt x="765" y="431"/>
                    </a:lnTo>
                    <a:lnTo>
                      <a:pt x="750" y="443"/>
                    </a:lnTo>
                    <a:lnTo>
                      <a:pt x="736" y="457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Freeform 497"/>
              <p:cNvSpPr>
                <a:spLocks/>
              </p:cNvSpPr>
              <p:nvPr/>
            </p:nvSpPr>
            <p:spPr bwMode="auto">
              <a:xfrm>
                <a:off x="3751" y="2703"/>
                <a:ext cx="963" cy="536"/>
              </a:xfrm>
              <a:custGeom>
                <a:avLst/>
                <a:gdLst>
                  <a:gd name="T0" fmla="*/ 145 w 1927"/>
                  <a:gd name="T1" fmla="*/ 129 h 1072"/>
                  <a:gd name="T2" fmla="*/ 118 w 1927"/>
                  <a:gd name="T3" fmla="*/ 160 h 1072"/>
                  <a:gd name="T4" fmla="*/ 88 w 1927"/>
                  <a:gd name="T5" fmla="*/ 182 h 1072"/>
                  <a:gd name="T6" fmla="*/ 63 w 1927"/>
                  <a:gd name="T7" fmla="*/ 184 h 1072"/>
                  <a:gd name="T8" fmla="*/ 46 w 1927"/>
                  <a:gd name="T9" fmla="*/ 194 h 1072"/>
                  <a:gd name="T10" fmla="*/ 15 w 1927"/>
                  <a:gd name="T11" fmla="*/ 219 h 1072"/>
                  <a:gd name="T12" fmla="*/ 0 w 1927"/>
                  <a:gd name="T13" fmla="*/ 238 h 1072"/>
                  <a:gd name="T14" fmla="*/ 5 w 1927"/>
                  <a:gd name="T15" fmla="*/ 254 h 1072"/>
                  <a:gd name="T16" fmla="*/ 20 w 1927"/>
                  <a:gd name="T17" fmla="*/ 267 h 1072"/>
                  <a:gd name="T18" fmla="*/ 43 w 1927"/>
                  <a:gd name="T19" fmla="*/ 266 h 1072"/>
                  <a:gd name="T20" fmla="*/ 71 w 1927"/>
                  <a:gd name="T21" fmla="*/ 265 h 1072"/>
                  <a:gd name="T22" fmla="*/ 128 w 1927"/>
                  <a:gd name="T23" fmla="*/ 267 h 1072"/>
                  <a:gd name="T24" fmla="*/ 196 w 1927"/>
                  <a:gd name="T25" fmla="*/ 266 h 1072"/>
                  <a:gd name="T26" fmla="*/ 261 w 1927"/>
                  <a:gd name="T27" fmla="*/ 264 h 1072"/>
                  <a:gd name="T28" fmla="*/ 296 w 1927"/>
                  <a:gd name="T29" fmla="*/ 262 h 1072"/>
                  <a:gd name="T30" fmla="*/ 320 w 1927"/>
                  <a:gd name="T31" fmla="*/ 251 h 1072"/>
                  <a:gd name="T32" fmla="*/ 349 w 1927"/>
                  <a:gd name="T33" fmla="*/ 235 h 1072"/>
                  <a:gd name="T34" fmla="*/ 373 w 1927"/>
                  <a:gd name="T35" fmla="*/ 216 h 1072"/>
                  <a:gd name="T36" fmla="*/ 374 w 1927"/>
                  <a:gd name="T37" fmla="*/ 155 h 1072"/>
                  <a:gd name="T38" fmla="*/ 394 w 1927"/>
                  <a:gd name="T39" fmla="*/ 153 h 1072"/>
                  <a:gd name="T40" fmla="*/ 412 w 1927"/>
                  <a:gd name="T41" fmla="*/ 167 h 1072"/>
                  <a:gd name="T42" fmla="*/ 461 w 1927"/>
                  <a:gd name="T43" fmla="*/ 156 h 1072"/>
                  <a:gd name="T44" fmla="*/ 476 w 1927"/>
                  <a:gd name="T45" fmla="*/ 92 h 1072"/>
                  <a:gd name="T46" fmla="*/ 422 w 1927"/>
                  <a:gd name="T47" fmla="*/ 55 h 1072"/>
                  <a:gd name="T48" fmla="*/ 393 w 1927"/>
                  <a:gd name="T49" fmla="*/ 72 h 1072"/>
                  <a:gd name="T50" fmla="*/ 383 w 1927"/>
                  <a:gd name="T51" fmla="*/ 88 h 1072"/>
                  <a:gd name="T52" fmla="*/ 367 w 1927"/>
                  <a:gd name="T53" fmla="*/ 90 h 1072"/>
                  <a:gd name="T54" fmla="*/ 359 w 1927"/>
                  <a:gd name="T55" fmla="*/ 83 h 1072"/>
                  <a:gd name="T56" fmla="*/ 354 w 1927"/>
                  <a:gd name="T57" fmla="*/ 77 h 1072"/>
                  <a:gd name="T58" fmla="*/ 352 w 1927"/>
                  <a:gd name="T59" fmla="*/ 68 h 1072"/>
                  <a:gd name="T60" fmla="*/ 362 w 1927"/>
                  <a:gd name="T61" fmla="*/ 63 h 1072"/>
                  <a:gd name="T62" fmla="*/ 369 w 1927"/>
                  <a:gd name="T63" fmla="*/ 57 h 1072"/>
                  <a:gd name="T64" fmla="*/ 378 w 1927"/>
                  <a:gd name="T65" fmla="*/ 20 h 1072"/>
                  <a:gd name="T66" fmla="*/ 328 w 1927"/>
                  <a:gd name="T67" fmla="*/ 0 h 1072"/>
                  <a:gd name="T68" fmla="*/ 285 w 1927"/>
                  <a:gd name="T69" fmla="*/ 25 h 1072"/>
                  <a:gd name="T70" fmla="*/ 285 w 1927"/>
                  <a:gd name="T71" fmla="*/ 37 h 1072"/>
                  <a:gd name="T72" fmla="*/ 284 w 1927"/>
                  <a:gd name="T73" fmla="*/ 48 h 1072"/>
                  <a:gd name="T74" fmla="*/ 280 w 1927"/>
                  <a:gd name="T75" fmla="*/ 58 h 1072"/>
                  <a:gd name="T76" fmla="*/ 269 w 1927"/>
                  <a:gd name="T77" fmla="*/ 61 h 1072"/>
                  <a:gd name="T78" fmla="*/ 258 w 1927"/>
                  <a:gd name="T79" fmla="*/ 63 h 1072"/>
                  <a:gd name="T80" fmla="*/ 240 w 1927"/>
                  <a:gd name="T81" fmla="*/ 69 h 1072"/>
                  <a:gd name="T82" fmla="*/ 220 w 1927"/>
                  <a:gd name="T83" fmla="*/ 77 h 1072"/>
                  <a:gd name="T84" fmla="*/ 200 w 1927"/>
                  <a:gd name="T85" fmla="*/ 84 h 1072"/>
                  <a:gd name="T86" fmla="*/ 188 w 1927"/>
                  <a:gd name="T87" fmla="*/ 94 h 1072"/>
                  <a:gd name="T88" fmla="*/ 177 w 1927"/>
                  <a:gd name="T89" fmla="*/ 103 h 10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27"/>
                  <a:gd name="T136" fmla="*/ 0 h 1072"/>
                  <a:gd name="T137" fmla="*/ 1927 w 1927"/>
                  <a:gd name="T138" fmla="*/ 1072 h 10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27" h="1072">
                    <a:moveTo>
                      <a:pt x="680" y="440"/>
                    </a:moveTo>
                    <a:lnTo>
                      <a:pt x="625" y="475"/>
                    </a:lnTo>
                    <a:lnTo>
                      <a:pt x="580" y="515"/>
                    </a:lnTo>
                    <a:lnTo>
                      <a:pt x="541" y="558"/>
                    </a:lnTo>
                    <a:lnTo>
                      <a:pt x="509" y="602"/>
                    </a:lnTo>
                    <a:lnTo>
                      <a:pt x="475" y="642"/>
                    </a:lnTo>
                    <a:lnTo>
                      <a:pt x="440" y="678"/>
                    </a:lnTo>
                    <a:lnTo>
                      <a:pt x="400" y="707"/>
                    </a:lnTo>
                    <a:lnTo>
                      <a:pt x="352" y="729"/>
                    </a:lnTo>
                    <a:lnTo>
                      <a:pt x="309" y="729"/>
                    </a:lnTo>
                    <a:lnTo>
                      <a:pt x="278" y="733"/>
                    </a:lnTo>
                    <a:lnTo>
                      <a:pt x="252" y="739"/>
                    </a:lnTo>
                    <a:lnTo>
                      <a:pt x="230" y="749"/>
                    </a:lnTo>
                    <a:lnTo>
                      <a:pt x="209" y="761"/>
                    </a:lnTo>
                    <a:lnTo>
                      <a:pt x="186" y="777"/>
                    </a:lnTo>
                    <a:lnTo>
                      <a:pt x="158" y="795"/>
                    </a:lnTo>
                    <a:lnTo>
                      <a:pt x="124" y="817"/>
                    </a:lnTo>
                    <a:lnTo>
                      <a:pt x="63" y="879"/>
                    </a:lnTo>
                    <a:lnTo>
                      <a:pt x="26" y="919"/>
                    </a:lnTo>
                    <a:lnTo>
                      <a:pt x="5" y="941"/>
                    </a:lnTo>
                    <a:lnTo>
                      <a:pt x="0" y="955"/>
                    </a:lnTo>
                    <a:lnTo>
                      <a:pt x="2" y="966"/>
                    </a:lnTo>
                    <a:lnTo>
                      <a:pt x="11" y="985"/>
                    </a:lnTo>
                    <a:lnTo>
                      <a:pt x="21" y="1016"/>
                    </a:lnTo>
                    <a:lnTo>
                      <a:pt x="28" y="1072"/>
                    </a:lnTo>
                    <a:lnTo>
                      <a:pt x="55" y="1067"/>
                    </a:lnTo>
                    <a:lnTo>
                      <a:pt x="82" y="1065"/>
                    </a:lnTo>
                    <a:lnTo>
                      <a:pt x="111" y="1065"/>
                    </a:lnTo>
                    <a:lnTo>
                      <a:pt x="142" y="1065"/>
                    </a:lnTo>
                    <a:lnTo>
                      <a:pt x="174" y="1064"/>
                    </a:lnTo>
                    <a:lnTo>
                      <a:pt x="209" y="1064"/>
                    </a:lnTo>
                    <a:lnTo>
                      <a:pt x="245" y="1062"/>
                    </a:lnTo>
                    <a:lnTo>
                      <a:pt x="285" y="1059"/>
                    </a:lnTo>
                    <a:lnTo>
                      <a:pt x="356" y="1063"/>
                    </a:lnTo>
                    <a:lnTo>
                      <a:pt x="432" y="1068"/>
                    </a:lnTo>
                    <a:lnTo>
                      <a:pt x="515" y="1068"/>
                    </a:lnTo>
                    <a:lnTo>
                      <a:pt x="603" y="1069"/>
                    </a:lnTo>
                    <a:lnTo>
                      <a:pt x="692" y="1067"/>
                    </a:lnTo>
                    <a:lnTo>
                      <a:pt x="786" y="1064"/>
                    </a:lnTo>
                    <a:lnTo>
                      <a:pt x="882" y="1059"/>
                    </a:lnTo>
                    <a:lnTo>
                      <a:pt x="980" y="1054"/>
                    </a:lnTo>
                    <a:lnTo>
                      <a:pt x="1047" y="1054"/>
                    </a:lnTo>
                    <a:lnTo>
                      <a:pt x="1102" y="1054"/>
                    </a:lnTo>
                    <a:lnTo>
                      <a:pt x="1146" y="1050"/>
                    </a:lnTo>
                    <a:lnTo>
                      <a:pt x="1185" y="1045"/>
                    </a:lnTo>
                    <a:lnTo>
                      <a:pt x="1217" y="1034"/>
                    </a:lnTo>
                    <a:lnTo>
                      <a:pt x="1249" y="1021"/>
                    </a:lnTo>
                    <a:lnTo>
                      <a:pt x="1281" y="1005"/>
                    </a:lnTo>
                    <a:lnTo>
                      <a:pt x="1318" y="985"/>
                    </a:lnTo>
                    <a:lnTo>
                      <a:pt x="1358" y="957"/>
                    </a:lnTo>
                    <a:lnTo>
                      <a:pt x="1399" y="940"/>
                    </a:lnTo>
                    <a:lnTo>
                      <a:pt x="1437" y="922"/>
                    </a:lnTo>
                    <a:lnTo>
                      <a:pt x="1471" y="901"/>
                    </a:lnTo>
                    <a:lnTo>
                      <a:pt x="1494" y="866"/>
                    </a:lnTo>
                    <a:lnTo>
                      <a:pt x="1509" y="812"/>
                    </a:lnTo>
                    <a:lnTo>
                      <a:pt x="1512" y="733"/>
                    </a:lnTo>
                    <a:lnTo>
                      <a:pt x="1499" y="622"/>
                    </a:lnTo>
                    <a:lnTo>
                      <a:pt x="1529" y="603"/>
                    </a:lnTo>
                    <a:lnTo>
                      <a:pt x="1556" y="602"/>
                    </a:lnTo>
                    <a:lnTo>
                      <a:pt x="1578" y="613"/>
                    </a:lnTo>
                    <a:lnTo>
                      <a:pt x="1601" y="632"/>
                    </a:lnTo>
                    <a:lnTo>
                      <a:pt x="1624" y="652"/>
                    </a:lnTo>
                    <a:lnTo>
                      <a:pt x="1651" y="669"/>
                    </a:lnTo>
                    <a:lnTo>
                      <a:pt x="1684" y="679"/>
                    </a:lnTo>
                    <a:lnTo>
                      <a:pt x="1726" y="678"/>
                    </a:lnTo>
                    <a:lnTo>
                      <a:pt x="1844" y="627"/>
                    </a:lnTo>
                    <a:lnTo>
                      <a:pt x="1909" y="550"/>
                    </a:lnTo>
                    <a:lnTo>
                      <a:pt x="1927" y="459"/>
                    </a:lnTo>
                    <a:lnTo>
                      <a:pt x="1907" y="369"/>
                    </a:lnTo>
                    <a:lnTo>
                      <a:pt x="1854" y="288"/>
                    </a:lnTo>
                    <a:lnTo>
                      <a:pt x="1780" y="237"/>
                    </a:lnTo>
                    <a:lnTo>
                      <a:pt x="1690" y="223"/>
                    </a:lnTo>
                    <a:lnTo>
                      <a:pt x="1593" y="263"/>
                    </a:lnTo>
                    <a:lnTo>
                      <a:pt x="1583" y="273"/>
                    </a:lnTo>
                    <a:lnTo>
                      <a:pt x="1575" y="291"/>
                    </a:lnTo>
                    <a:lnTo>
                      <a:pt x="1562" y="311"/>
                    </a:lnTo>
                    <a:lnTo>
                      <a:pt x="1551" y="335"/>
                    </a:lnTo>
                    <a:lnTo>
                      <a:pt x="1534" y="352"/>
                    </a:lnTo>
                    <a:lnTo>
                      <a:pt x="1516" y="366"/>
                    </a:lnTo>
                    <a:lnTo>
                      <a:pt x="1493" y="370"/>
                    </a:lnTo>
                    <a:lnTo>
                      <a:pt x="1468" y="361"/>
                    </a:lnTo>
                    <a:lnTo>
                      <a:pt x="1455" y="350"/>
                    </a:lnTo>
                    <a:lnTo>
                      <a:pt x="1447" y="341"/>
                    </a:lnTo>
                    <a:lnTo>
                      <a:pt x="1439" y="332"/>
                    </a:lnTo>
                    <a:lnTo>
                      <a:pt x="1432" y="325"/>
                    </a:lnTo>
                    <a:lnTo>
                      <a:pt x="1424" y="316"/>
                    </a:lnTo>
                    <a:lnTo>
                      <a:pt x="1417" y="308"/>
                    </a:lnTo>
                    <a:lnTo>
                      <a:pt x="1407" y="298"/>
                    </a:lnTo>
                    <a:lnTo>
                      <a:pt x="1395" y="288"/>
                    </a:lnTo>
                    <a:lnTo>
                      <a:pt x="1409" y="275"/>
                    </a:lnTo>
                    <a:lnTo>
                      <a:pt x="1424" y="266"/>
                    </a:lnTo>
                    <a:lnTo>
                      <a:pt x="1437" y="258"/>
                    </a:lnTo>
                    <a:lnTo>
                      <a:pt x="1450" y="254"/>
                    </a:lnTo>
                    <a:lnTo>
                      <a:pt x="1460" y="247"/>
                    </a:lnTo>
                    <a:lnTo>
                      <a:pt x="1471" y="239"/>
                    </a:lnTo>
                    <a:lnTo>
                      <a:pt x="1479" y="228"/>
                    </a:lnTo>
                    <a:lnTo>
                      <a:pt x="1487" y="213"/>
                    </a:lnTo>
                    <a:lnTo>
                      <a:pt x="1523" y="139"/>
                    </a:lnTo>
                    <a:lnTo>
                      <a:pt x="1512" y="80"/>
                    </a:lnTo>
                    <a:lnTo>
                      <a:pt x="1464" y="35"/>
                    </a:lnTo>
                    <a:lnTo>
                      <a:pt x="1394" y="10"/>
                    </a:lnTo>
                    <a:lnTo>
                      <a:pt x="1313" y="0"/>
                    </a:lnTo>
                    <a:lnTo>
                      <a:pt x="1236" y="13"/>
                    </a:lnTo>
                    <a:lnTo>
                      <a:pt x="1173" y="45"/>
                    </a:lnTo>
                    <a:lnTo>
                      <a:pt x="1142" y="103"/>
                    </a:lnTo>
                    <a:lnTo>
                      <a:pt x="1142" y="119"/>
                    </a:lnTo>
                    <a:lnTo>
                      <a:pt x="1142" y="135"/>
                    </a:lnTo>
                    <a:lnTo>
                      <a:pt x="1141" y="150"/>
                    </a:lnTo>
                    <a:lnTo>
                      <a:pt x="1141" y="166"/>
                    </a:lnTo>
                    <a:lnTo>
                      <a:pt x="1139" y="179"/>
                    </a:lnTo>
                    <a:lnTo>
                      <a:pt x="1138" y="194"/>
                    </a:lnTo>
                    <a:lnTo>
                      <a:pt x="1138" y="211"/>
                    </a:lnTo>
                    <a:lnTo>
                      <a:pt x="1141" y="231"/>
                    </a:lnTo>
                    <a:lnTo>
                      <a:pt x="1122" y="233"/>
                    </a:lnTo>
                    <a:lnTo>
                      <a:pt x="1107" y="237"/>
                    </a:lnTo>
                    <a:lnTo>
                      <a:pt x="1092" y="241"/>
                    </a:lnTo>
                    <a:lnTo>
                      <a:pt x="1078" y="244"/>
                    </a:lnTo>
                    <a:lnTo>
                      <a:pt x="1063" y="247"/>
                    </a:lnTo>
                    <a:lnTo>
                      <a:pt x="1049" y="251"/>
                    </a:lnTo>
                    <a:lnTo>
                      <a:pt x="1033" y="254"/>
                    </a:lnTo>
                    <a:lnTo>
                      <a:pt x="1017" y="258"/>
                    </a:lnTo>
                    <a:lnTo>
                      <a:pt x="989" y="268"/>
                    </a:lnTo>
                    <a:lnTo>
                      <a:pt x="961" y="278"/>
                    </a:lnTo>
                    <a:lnTo>
                      <a:pt x="934" y="288"/>
                    </a:lnTo>
                    <a:lnTo>
                      <a:pt x="907" y="298"/>
                    </a:lnTo>
                    <a:lnTo>
                      <a:pt x="880" y="308"/>
                    </a:lnTo>
                    <a:lnTo>
                      <a:pt x="852" y="318"/>
                    </a:lnTo>
                    <a:lnTo>
                      <a:pt x="826" y="328"/>
                    </a:lnTo>
                    <a:lnTo>
                      <a:pt x="800" y="338"/>
                    </a:lnTo>
                    <a:lnTo>
                      <a:pt x="785" y="351"/>
                    </a:lnTo>
                    <a:lnTo>
                      <a:pt x="770" y="364"/>
                    </a:lnTo>
                    <a:lnTo>
                      <a:pt x="754" y="376"/>
                    </a:lnTo>
                    <a:lnTo>
                      <a:pt x="739" y="389"/>
                    </a:lnTo>
                    <a:lnTo>
                      <a:pt x="724" y="401"/>
                    </a:lnTo>
                    <a:lnTo>
                      <a:pt x="709" y="414"/>
                    </a:lnTo>
                    <a:lnTo>
                      <a:pt x="694" y="426"/>
                    </a:lnTo>
                    <a:lnTo>
                      <a:pt x="680" y="44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6" name="Freeform 498"/>
              <p:cNvSpPr>
                <a:spLocks/>
              </p:cNvSpPr>
              <p:nvPr/>
            </p:nvSpPr>
            <p:spPr bwMode="auto">
              <a:xfrm>
                <a:off x="3778" y="2712"/>
                <a:ext cx="936" cy="517"/>
              </a:xfrm>
              <a:custGeom>
                <a:avLst/>
                <a:gdLst>
                  <a:gd name="T0" fmla="*/ 133 w 1871"/>
                  <a:gd name="T1" fmla="*/ 124 h 1034"/>
                  <a:gd name="T2" fmla="*/ 110 w 1871"/>
                  <a:gd name="T3" fmla="*/ 155 h 1034"/>
                  <a:gd name="T4" fmla="*/ 82 w 1871"/>
                  <a:gd name="T5" fmla="*/ 177 h 1034"/>
                  <a:gd name="T6" fmla="*/ 57 w 1871"/>
                  <a:gd name="T7" fmla="*/ 179 h 1034"/>
                  <a:gd name="T8" fmla="*/ 41 w 1871"/>
                  <a:gd name="T9" fmla="*/ 189 h 1034"/>
                  <a:gd name="T10" fmla="*/ 12 w 1871"/>
                  <a:gd name="T11" fmla="*/ 214 h 1034"/>
                  <a:gd name="T12" fmla="*/ 0 w 1871"/>
                  <a:gd name="T13" fmla="*/ 232 h 1034"/>
                  <a:gd name="T14" fmla="*/ 8 w 1871"/>
                  <a:gd name="T15" fmla="*/ 244 h 1034"/>
                  <a:gd name="T16" fmla="*/ 23 w 1871"/>
                  <a:gd name="T17" fmla="*/ 254 h 1034"/>
                  <a:gd name="T18" fmla="*/ 43 w 1871"/>
                  <a:gd name="T19" fmla="*/ 254 h 1034"/>
                  <a:gd name="T20" fmla="*/ 71 w 1871"/>
                  <a:gd name="T21" fmla="*/ 254 h 1034"/>
                  <a:gd name="T22" fmla="*/ 122 w 1871"/>
                  <a:gd name="T23" fmla="*/ 258 h 1034"/>
                  <a:gd name="T24" fmla="*/ 187 w 1871"/>
                  <a:gd name="T25" fmla="*/ 258 h 1034"/>
                  <a:gd name="T26" fmla="*/ 251 w 1871"/>
                  <a:gd name="T27" fmla="*/ 257 h 1034"/>
                  <a:gd name="T28" fmla="*/ 287 w 1871"/>
                  <a:gd name="T29" fmla="*/ 254 h 1034"/>
                  <a:gd name="T30" fmla="*/ 308 w 1871"/>
                  <a:gd name="T31" fmla="*/ 245 h 1034"/>
                  <a:gd name="T32" fmla="*/ 336 w 1871"/>
                  <a:gd name="T33" fmla="*/ 230 h 1034"/>
                  <a:gd name="T34" fmla="*/ 360 w 1871"/>
                  <a:gd name="T35" fmla="*/ 211 h 1034"/>
                  <a:gd name="T36" fmla="*/ 361 w 1871"/>
                  <a:gd name="T37" fmla="*/ 150 h 1034"/>
                  <a:gd name="T38" fmla="*/ 381 w 1871"/>
                  <a:gd name="T39" fmla="*/ 148 h 1034"/>
                  <a:gd name="T40" fmla="*/ 399 w 1871"/>
                  <a:gd name="T41" fmla="*/ 162 h 1034"/>
                  <a:gd name="T42" fmla="*/ 448 w 1871"/>
                  <a:gd name="T43" fmla="*/ 152 h 1034"/>
                  <a:gd name="T44" fmla="*/ 463 w 1871"/>
                  <a:gd name="T45" fmla="*/ 88 h 1034"/>
                  <a:gd name="T46" fmla="*/ 408 w 1871"/>
                  <a:gd name="T47" fmla="*/ 52 h 1034"/>
                  <a:gd name="T48" fmla="*/ 379 w 1871"/>
                  <a:gd name="T49" fmla="*/ 69 h 1034"/>
                  <a:gd name="T50" fmla="*/ 370 w 1871"/>
                  <a:gd name="T51" fmla="*/ 84 h 1034"/>
                  <a:gd name="T52" fmla="*/ 354 w 1871"/>
                  <a:gd name="T53" fmla="*/ 85 h 1034"/>
                  <a:gd name="T54" fmla="*/ 346 w 1871"/>
                  <a:gd name="T55" fmla="*/ 78 h 1034"/>
                  <a:gd name="T56" fmla="*/ 340 w 1871"/>
                  <a:gd name="T57" fmla="*/ 71 h 1034"/>
                  <a:gd name="T58" fmla="*/ 339 w 1871"/>
                  <a:gd name="T59" fmla="*/ 63 h 1034"/>
                  <a:gd name="T60" fmla="*/ 346 w 1871"/>
                  <a:gd name="T61" fmla="*/ 57 h 1034"/>
                  <a:gd name="T62" fmla="*/ 351 w 1871"/>
                  <a:gd name="T63" fmla="*/ 50 h 1034"/>
                  <a:gd name="T64" fmla="*/ 356 w 1871"/>
                  <a:gd name="T65" fmla="*/ 17 h 1034"/>
                  <a:gd name="T66" fmla="*/ 311 w 1871"/>
                  <a:gd name="T67" fmla="*/ 0 h 1034"/>
                  <a:gd name="T68" fmla="*/ 273 w 1871"/>
                  <a:gd name="T69" fmla="*/ 22 h 1034"/>
                  <a:gd name="T70" fmla="*/ 273 w 1871"/>
                  <a:gd name="T71" fmla="*/ 33 h 1034"/>
                  <a:gd name="T72" fmla="*/ 271 w 1871"/>
                  <a:gd name="T73" fmla="*/ 44 h 1034"/>
                  <a:gd name="T74" fmla="*/ 267 w 1871"/>
                  <a:gd name="T75" fmla="*/ 53 h 1034"/>
                  <a:gd name="T76" fmla="*/ 256 w 1871"/>
                  <a:gd name="T77" fmla="*/ 56 h 1034"/>
                  <a:gd name="T78" fmla="*/ 245 w 1871"/>
                  <a:gd name="T79" fmla="*/ 58 h 1034"/>
                  <a:gd name="T80" fmla="*/ 227 w 1871"/>
                  <a:gd name="T81" fmla="*/ 65 h 1034"/>
                  <a:gd name="T82" fmla="*/ 207 w 1871"/>
                  <a:gd name="T83" fmla="*/ 72 h 1034"/>
                  <a:gd name="T84" fmla="*/ 187 w 1871"/>
                  <a:gd name="T85" fmla="*/ 79 h 1034"/>
                  <a:gd name="T86" fmla="*/ 175 w 1871"/>
                  <a:gd name="T87" fmla="*/ 89 h 1034"/>
                  <a:gd name="T88" fmla="*/ 164 w 1871"/>
                  <a:gd name="T89" fmla="*/ 98 h 10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71"/>
                  <a:gd name="T136" fmla="*/ 0 h 1034"/>
                  <a:gd name="T137" fmla="*/ 1871 w 1871"/>
                  <a:gd name="T138" fmla="*/ 1034 h 10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71" h="1034">
                    <a:moveTo>
                      <a:pt x="625" y="421"/>
                    </a:moveTo>
                    <a:lnTo>
                      <a:pt x="572" y="456"/>
                    </a:lnTo>
                    <a:lnTo>
                      <a:pt x="530" y="496"/>
                    </a:lnTo>
                    <a:lnTo>
                      <a:pt x="496" y="539"/>
                    </a:lnTo>
                    <a:lnTo>
                      <a:pt x="467" y="581"/>
                    </a:lnTo>
                    <a:lnTo>
                      <a:pt x="439" y="620"/>
                    </a:lnTo>
                    <a:lnTo>
                      <a:pt x="407" y="657"/>
                    </a:lnTo>
                    <a:lnTo>
                      <a:pt x="371" y="685"/>
                    </a:lnTo>
                    <a:lnTo>
                      <a:pt x="325" y="708"/>
                    </a:lnTo>
                    <a:lnTo>
                      <a:pt x="282" y="708"/>
                    </a:lnTo>
                    <a:lnTo>
                      <a:pt x="251" y="713"/>
                    </a:lnTo>
                    <a:lnTo>
                      <a:pt x="225" y="719"/>
                    </a:lnTo>
                    <a:lnTo>
                      <a:pt x="205" y="729"/>
                    </a:lnTo>
                    <a:lnTo>
                      <a:pt x="184" y="742"/>
                    </a:lnTo>
                    <a:lnTo>
                      <a:pt x="163" y="758"/>
                    </a:lnTo>
                    <a:lnTo>
                      <a:pt x="135" y="777"/>
                    </a:lnTo>
                    <a:lnTo>
                      <a:pt x="101" y="801"/>
                    </a:lnTo>
                    <a:lnTo>
                      <a:pt x="46" y="858"/>
                    </a:lnTo>
                    <a:lnTo>
                      <a:pt x="15" y="896"/>
                    </a:lnTo>
                    <a:lnTo>
                      <a:pt x="0" y="917"/>
                    </a:lnTo>
                    <a:lnTo>
                      <a:pt x="0" y="931"/>
                    </a:lnTo>
                    <a:lnTo>
                      <a:pt x="6" y="940"/>
                    </a:lnTo>
                    <a:lnTo>
                      <a:pt x="20" y="955"/>
                    </a:lnTo>
                    <a:lnTo>
                      <a:pt x="32" y="979"/>
                    </a:lnTo>
                    <a:lnTo>
                      <a:pt x="44" y="1021"/>
                    </a:lnTo>
                    <a:lnTo>
                      <a:pt x="65" y="1016"/>
                    </a:lnTo>
                    <a:lnTo>
                      <a:pt x="89" y="1016"/>
                    </a:lnTo>
                    <a:lnTo>
                      <a:pt x="115" y="1016"/>
                    </a:lnTo>
                    <a:lnTo>
                      <a:pt x="143" y="1017"/>
                    </a:lnTo>
                    <a:lnTo>
                      <a:pt x="172" y="1017"/>
                    </a:lnTo>
                    <a:lnTo>
                      <a:pt x="205" y="1019"/>
                    </a:lnTo>
                    <a:lnTo>
                      <a:pt x="240" y="1017"/>
                    </a:lnTo>
                    <a:lnTo>
                      <a:pt x="281" y="1016"/>
                    </a:lnTo>
                    <a:lnTo>
                      <a:pt x="340" y="1022"/>
                    </a:lnTo>
                    <a:lnTo>
                      <a:pt x="410" y="1029"/>
                    </a:lnTo>
                    <a:lnTo>
                      <a:pt x="485" y="1031"/>
                    </a:lnTo>
                    <a:lnTo>
                      <a:pt x="569" y="1034"/>
                    </a:lnTo>
                    <a:lnTo>
                      <a:pt x="656" y="1032"/>
                    </a:lnTo>
                    <a:lnTo>
                      <a:pt x="747" y="1031"/>
                    </a:lnTo>
                    <a:lnTo>
                      <a:pt x="841" y="1027"/>
                    </a:lnTo>
                    <a:lnTo>
                      <a:pt x="938" y="1025"/>
                    </a:lnTo>
                    <a:lnTo>
                      <a:pt x="1004" y="1026"/>
                    </a:lnTo>
                    <a:lnTo>
                      <a:pt x="1061" y="1026"/>
                    </a:lnTo>
                    <a:lnTo>
                      <a:pt x="1106" y="1021"/>
                    </a:lnTo>
                    <a:lnTo>
                      <a:pt x="1145" y="1016"/>
                    </a:lnTo>
                    <a:lnTo>
                      <a:pt x="1176" y="1006"/>
                    </a:lnTo>
                    <a:lnTo>
                      <a:pt x="1205" y="995"/>
                    </a:lnTo>
                    <a:lnTo>
                      <a:pt x="1232" y="981"/>
                    </a:lnTo>
                    <a:lnTo>
                      <a:pt x="1263" y="966"/>
                    </a:lnTo>
                    <a:lnTo>
                      <a:pt x="1303" y="938"/>
                    </a:lnTo>
                    <a:lnTo>
                      <a:pt x="1344" y="921"/>
                    </a:lnTo>
                    <a:lnTo>
                      <a:pt x="1382" y="903"/>
                    </a:lnTo>
                    <a:lnTo>
                      <a:pt x="1416" y="882"/>
                    </a:lnTo>
                    <a:lnTo>
                      <a:pt x="1439" y="847"/>
                    </a:lnTo>
                    <a:lnTo>
                      <a:pt x="1454" y="793"/>
                    </a:lnTo>
                    <a:lnTo>
                      <a:pt x="1457" y="714"/>
                    </a:lnTo>
                    <a:lnTo>
                      <a:pt x="1444" y="603"/>
                    </a:lnTo>
                    <a:lnTo>
                      <a:pt x="1474" y="584"/>
                    </a:lnTo>
                    <a:lnTo>
                      <a:pt x="1501" y="583"/>
                    </a:lnTo>
                    <a:lnTo>
                      <a:pt x="1523" y="594"/>
                    </a:lnTo>
                    <a:lnTo>
                      <a:pt x="1546" y="613"/>
                    </a:lnTo>
                    <a:lnTo>
                      <a:pt x="1569" y="633"/>
                    </a:lnTo>
                    <a:lnTo>
                      <a:pt x="1596" y="650"/>
                    </a:lnTo>
                    <a:lnTo>
                      <a:pt x="1629" y="660"/>
                    </a:lnTo>
                    <a:lnTo>
                      <a:pt x="1671" y="659"/>
                    </a:lnTo>
                    <a:lnTo>
                      <a:pt x="1789" y="609"/>
                    </a:lnTo>
                    <a:lnTo>
                      <a:pt x="1854" y="532"/>
                    </a:lnTo>
                    <a:lnTo>
                      <a:pt x="1871" y="442"/>
                    </a:lnTo>
                    <a:lnTo>
                      <a:pt x="1849" y="352"/>
                    </a:lnTo>
                    <a:lnTo>
                      <a:pt x="1795" y="273"/>
                    </a:lnTo>
                    <a:lnTo>
                      <a:pt x="1720" y="222"/>
                    </a:lnTo>
                    <a:lnTo>
                      <a:pt x="1629" y="209"/>
                    </a:lnTo>
                    <a:lnTo>
                      <a:pt x="1532" y="251"/>
                    </a:lnTo>
                    <a:lnTo>
                      <a:pt x="1522" y="259"/>
                    </a:lnTo>
                    <a:lnTo>
                      <a:pt x="1513" y="277"/>
                    </a:lnTo>
                    <a:lnTo>
                      <a:pt x="1503" y="297"/>
                    </a:lnTo>
                    <a:lnTo>
                      <a:pt x="1492" y="318"/>
                    </a:lnTo>
                    <a:lnTo>
                      <a:pt x="1477" y="336"/>
                    </a:lnTo>
                    <a:lnTo>
                      <a:pt x="1459" y="348"/>
                    </a:lnTo>
                    <a:lnTo>
                      <a:pt x="1438" y="351"/>
                    </a:lnTo>
                    <a:lnTo>
                      <a:pt x="1413" y="342"/>
                    </a:lnTo>
                    <a:lnTo>
                      <a:pt x="1400" y="331"/>
                    </a:lnTo>
                    <a:lnTo>
                      <a:pt x="1392" y="321"/>
                    </a:lnTo>
                    <a:lnTo>
                      <a:pt x="1384" y="312"/>
                    </a:lnTo>
                    <a:lnTo>
                      <a:pt x="1377" y="304"/>
                    </a:lnTo>
                    <a:lnTo>
                      <a:pt x="1368" y="296"/>
                    </a:lnTo>
                    <a:lnTo>
                      <a:pt x="1360" y="287"/>
                    </a:lnTo>
                    <a:lnTo>
                      <a:pt x="1350" y="277"/>
                    </a:lnTo>
                    <a:lnTo>
                      <a:pt x="1340" y="267"/>
                    </a:lnTo>
                    <a:lnTo>
                      <a:pt x="1353" y="252"/>
                    </a:lnTo>
                    <a:lnTo>
                      <a:pt x="1364" y="243"/>
                    </a:lnTo>
                    <a:lnTo>
                      <a:pt x="1374" y="234"/>
                    </a:lnTo>
                    <a:lnTo>
                      <a:pt x="1383" y="229"/>
                    </a:lnTo>
                    <a:lnTo>
                      <a:pt x="1389" y="220"/>
                    </a:lnTo>
                    <a:lnTo>
                      <a:pt x="1397" y="213"/>
                    </a:lnTo>
                    <a:lnTo>
                      <a:pt x="1403" y="202"/>
                    </a:lnTo>
                    <a:lnTo>
                      <a:pt x="1409" y="187"/>
                    </a:lnTo>
                    <a:lnTo>
                      <a:pt x="1437" y="121"/>
                    </a:lnTo>
                    <a:lnTo>
                      <a:pt x="1423" y="69"/>
                    </a:lnTo>
                    <a:lnTo>
                      <a:pt x="1378" y="31"/>
                    </a:lnTo>
                    <a:lnTo>
                      <a:pt x="1314" y="9"/>
                    </a:lnTo>
                    <a:lnTo>
                      <a:pt x="1241" y="0"/>
                    </a:lnTo>
                    <a:lnTo>
                      <a:pt x="1173" y="10"/>
                    </a:lnTo>
                    <a:lnTo>
                      <a:pt x="1120" y="39"/>
                    </a:lnTo>
                    <a:lnTo>
                      <a:pt x="1092" y="88"/>
                    </a:lnTo>
                    <a:lnTo>
                      <a:pt x="1091" y="104"/>
                    </a:lnTo>
                    <a:lnTo>
                      <a:pt x="1091" y="120"/>
                    </a:lnTo>
                    <a:lnTo>
                      <a:pt x="1089" y="134"/>
                    </a:lnTo>
                    <a:lnTo>
                      <a:pt x="1088" y="149"/>
                    </a:lnTo>
                    <a:lnTo>
                      <a:pt x="1086" y="162"/>
                    </a:lnTo>
                    <a:lnTo>
                      <a:pt x="1084" y="177"/>
                    </a:lnTo>
                    <a:lnTo>
                      <a:pt x="1084" y="192"/>
                    </a:lnTo>
                    <a:lnTo>
                      <a:pt x="1086" y="212"/>
                    </a:lnTo>
                    <a:lnTo>
                      <a:pt x="1067" y="214"/>
                    </a:lnTo>
                    <a:lnTo>
                      <a:pt x="1052" y="218"/>
                    </a:lnTo>
                    <a:lnTo>
                      <a:pt x="1037" y="222"/>
                    </a:lnTo>
                    <a:lnTo>
                      <a:pt x="1023" y="225"/>
                    </a:lnTo>
                    <a:lnTo>
                      <a:pt x="1008" y="228"/>
                    </a:lnTo>
                    <a:lnTo>
                      <a:pt x="994" y="232"/>
                    </a:lnTo>
                    <a:lnTo>
                      <a:pt x="978" y="235"/>
                    </a:lnTo>
                    <a:lnTo>
                      <a:pt x="962" y="239"/>
                    </a:lnTo>
                    <a:lnTo>
                      <a:pt x="934" y="249"/>
                    </a:lnTo>
                    <a:lnTo>
                      <a:pt x="906" y="259"/>
                    </a:lnTo>
                    <a:lnTo>
                      <a:pt x="879" y="269"/>
                    </a:lnTo>
                    <a:lnTo>
                      <a:pt x="852" y="279"/>
                    </a:lnTo>
                    <a:lnTo>
                      <a:pt x="825" y="289"/>
                    </a:lnTo>
                    <a:lnTo>
                      <a:pt x="797" y="299"/>
                    </a:lnTo>
                    <a:lnTo>
                      <a:pt x="771" y="309"/>
                    </a:lnTo>
                    <a:lnTo>
                      <a:pt x="745" y="319"/>
                    </a:lnTo>
                    <a:lnTo>
                      <a:pt x="730" y="332"/>
                    </a:lnTo>
                    <a:lnTo>
                      <a:pt x="715" y="345"/>
                    </a:lnTo>
                    <a:lnTo>
                      <a:pt x="699" y="357"/>
                    </a:lnTo>
                    <a:lnTo>
                      <a:pt x="684" y="370"/>
                    </a:lnTo>
                    <a:lnTo>
                      <a:pt x="669" y="382"/>
                    </a:lnTo>
                    <a:lnTo>
                      <a:pt x="654" y="395"/>
                    </a:lnTo>
                    <a:lnTo>
                      <a:pt x="639" y="407"/>
                    </a:lnTo>
                    <a:lnTo>
                      <a:pt x="625" y="42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Freeform 499"/>
              <p:cNvSpPr>
                <a:spLocks/>
              </p:cNvSpPr>
              <p:nvPr/>
            </p:nvSpPr>
            <p:spPr bwMode="auto">
              <a:xfrm>
                <a:off x="3803" y="2722"/>
                <a:ext cx="910" cy="500"/>
              </a:xfrm>
              <a:custGeom>
                <a:avLst/>
                <a:gdLst>
                  <a:gd name="T0" fmla="*/ 121 w 1818"/>
                  <a:gd name="T1" fmla="*/ 119 h 999"/>
                  <a:gd name="T2" fmla="*/ 102 w 1818"/>
                  <a:gd name="T3" fmla="*/ 150 h 999"/>
                  <a:gd name="T4" fmla="*/ 76 w 1818"/>
                  <a:gd name="T5" fmla="*/ 171 h 999"/>
                  <a:gd name="T6" fmla="*/ 51 w 1818"/>
                  <a:gd name="T7" fmla="*/ 175 h 999"/>
                  <a:gd name="T8" fmla="*/ 36 w 1818"/>
                  <a:gd name="T9" fmla="*/ 185 h 999"/>
                  <a:gd name="T10" fmla="*/ 9 w 1818"/>
                  <a:gd name="T11" fmla="*/ 209 h 999"/>
                  <a:gd name="T12" fmla="*/ 2 w 1818"/>
                  <a:gd name="T13" fmla="*/ 227 h 999"/>
                  <a:gd name="T14" fmla="*/ 13 w 1818"/>
                  <a:gd name="T15" fmla="*/ 235 h 999"/>
                  <a:gd name="T16" fmla="*/ 26 w 1818"/>
                  <a:gd name="T17" fmla="*/ 242 h 999"/>
                  <a:gd name="T18" fmla="*/ 45 w 1818"/>
                  <a:gd name="T19" fmla="*/ 243 h 999"/>
                  <a:gd name="T20" fmla="*/ 71 w 1818"/>
                  <a:gd name="T21" fmla="*/ 243 h 999"/>
                  <a:gd name="T22" fmla="*/ 116 w 1818"/>
                  <a:gd name="T23" fmla="*/ 249 h 999"/>
                  <a:gd name="T24" fmla="*/ 178 w 1818"/>
                  <a:gd name="T25" fmla="*/ 250 h 999"/>
                  <a:gd name="T26" fmla="*/ 242 w 1818"/>
                  <a:gd name="T27" fmla="*/ 249 h 999"/>
                  <a:gd name="T28" fmla="*/ 278 w 1818"/>
                  <a:gd name="T29" fmla="*/ 247 h 999"/>
                  <a:gd name="T30" fmla="*/ 298 w 1818"/>
                  <a:gd name="T31" fmla="*/ 239 h 999"/>
                  <a:gd name="T32" fmla="*/ 324 w 1818"/>
                  <a:gd name="T33" fmla="*/ 226 h 999"/>
                  <a:gd name="T34" fmla="*/ 348 w 1818"/>
                  <a:gd name="T35" fmla="*/ 207 h 999"/>
                  <a:gd name="T36" fmla="*/ 349 w 1818"/>
                  <a:gd name="T37" fmla="*/ 146 h 999"/>
                  <a:gd name="T38" fmla="*/ 369 w 1818"/>
                  <a:gd name="T39" fmla="*/ 144 h 999"/>
                  <a:gd name="T40" fmla="*/ 387 w 1818"/>
                  <a:gd name="T41" fmla="*/ 158 h 999"/>
                  <a:gd name="T42" fmla="*/ 435 w 1818"/>
                  <a:gd name="T43" fmla="*/ 148 h 999"/>
                  <a:gd name="T44" fmla="*/ 450 w 1818"/>
                  <a:gd name="T45" fmla="*/ 84 h 999"/>
                  <a:gd name="T46" fmla="*/ 394 w 1818"/>
                  <a:gd name="T47" fmla="*/ 49 h 999"/>
                  <a:gd name="T48" fmla="*/ 365 w 1818"/>
                  <a:gd name="T49" fmla="*/ 66 h 999"/>
                  <a:gd name="T50" fmla="*/ 357 w 1818"/>
                  <a:gd name="T51" fmla="*/ 80 h 999"/>
                  <a:gd name="T52" fmla="*/ 341 w 1818"/>
                  <a:gd name="T53" fmla="*/ 81 h 999"/>
                  <a:gd name="T54" fmla="*/ 334 w 1818"/>
                  <a:gd name="T55" fmla="*/ 73 h 999"/>
                  <a:gd name="T56" fmla="*/ 328 w 1818"/>
                  <a:gd name="T57" fmla="*/ 66 h 999"/>
                  <a:gd name="T58" fmla="*/ 326 w 1818"/>
                  <a:gd name="T59" fmla="*/ 58 h 999"/>
                  <a:gd name="T60" fmla="*/ 331 w 1818"/>
                  <a:gd name="T61" fmla="*/ 51 h 999"/>
                  <a:gd name="T62" fmla="*/ 334 w 1818"/>
                  <a:gd name="T63" fmla="*/ 44 h 999"/>
                  <a:gd name="T64" fmla="*/ 335 w 1818"/>
                  <a:gd name="T65" fmla="*/ 15 h 999"/>
                  <a:gd name="T66" fmla="*/ 294 w 1818"/>
                  <a:gd name="T67" fmla="*/ 0 h 999"/>
                  <a:gd name="T68" fmla="*/ 262 w 1818"/>
                  <a:gd name="T69" fmla="*/ 19 h 999"/>
                  <a:gd name="T70" fmla="*/ 261 w 1818"/>
                  <a:gd name="T71" fmla="*/ 30 h 999"/>
                  <a:gd name="T72" fmla="*/ 260 w 1818"/>
                  <a:gd name="T73" fmla="*/ 40 h 999"/>
                  <a:gd name="T74" fmla="*/ 255 w 1818"/>
                  <a:gd name="T75" fmla="*/ 49 h 999"/>
                  <a:gd name="T76" fmla="*/ 244 w 1818"/>
                  <a:gd name="T77" fmla="*/ 52 h 999"/>
                  <a:gd name="T78" fmla="*/ 233 w 1818"/>
                  <a:gd name="T79" fmla="*/ 54 h 999"/>
                  <a:gd name="T80" fmla="*/ 214 w 1818"/>
                  <a:gd name="T81" fmla="*/ 60 h 999"/>
                  <a:gd name="T82" fmla="*/ 194 w 1818"/>
                  <a:gd name="T83" fmla="*/ 68 h 999"/>
                  <a:gd name="T84" fmla="*/ 174 w 1818"/>
                  <a:gd name="T85" fmla="*/ 75 h 999"/>
                  <a:gd name="T86" fmla="*/ 163 w 1818"/>
                  <a:gd name="T87" fmla="*/ 85 h 999"/>
                  <a:gd name="T88" fmla="*/ 151 w 1818"/>
                  <a:gd name="T89" fmla="*/ 94 h 99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18"/>
                  <a:gd name="T136" fmla="*/ 0 h 999"/>
                  <a:gd name="T137" fmla="*/ 1818 w 1818"/>
                  <a:gd name="T138" fmla="*/ 999 h 99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18" h="999">
                    <a:moveTo>
                      <a:pt x="575" y="401"/>
                    </a:moveTo>
                    <a:lnTo>
                      <a:pt x="523" y="436"/>
                    </a:lnTo>
                    <a:lnTo>
                      <a:pt x="484" y="476"/>
                    </a:lnTo>
                    <a:lnTo>
                      <a:pt x="454" y="516"/>
                    </a:lnTo>
                    <a:lnTo>
                      <a:pt x="430" y="559"/>
                    </a:lnTo>
                    <a:lnTo>
                      <a:pt x="406" y="598"/>
                    </a:lnTo>
                    <a:lnTo>
                      <a:pt x="380" y="634"/>
                    </a:lnTo>
                    <a:lnTo>
                      <a:pt x="346" y="663"/>
                    </a:lnTo>
                    <a:lnTo>
                      <a:pt x="301" y="684"/>
                    </a:lnTo>
                    <a:lnTo>
                      <a:pt x="259" y="684"/>
                    </a:lnTo>
                    <a:lnTo>
                      <a:pt x="228" y="689"/>
                    </a:lnTo>
                    <a:lnTo>
                      <a:pt x="204" y="697"/>
                    </a:lnTo>
                    <a:lnTo>
                      <a:pt x="185" y="708"/>
                    </a:lnTo>
                    <a:lnTo>
                      <a:pt x="165" y="722"/>
                    </a:lnTo>
                    <a:lnTo>
                      <a:pt x="144" y="739"/>
                    </a:lnTo>
                    <a:lnTo>
                      <a:pt x="118" y="758"/>
                    </a:lnTo>
                    <a:lnTo>
                      <a:pt x="84" y="782"/>
                    </a:lnTo>
                    <a:lnTo>
                      <a:pt x="35" y="836"/>
                    </a:lnTo>
                    <a:lnTo>
                      <a:pt x="10" y="871"/>
                    </a:lnTo>
                    <a:lnTo>
                      <a:pt x="0" y="892"/>
                    </a:lnTo>
                    <a:lnTo>
                      <a:pt x="5" y="905"/>
                    </a:lnTo>
                    <a:lnTo>
                      <a:pt x="16" y="912"/>
                    </a:lnTo>
                    <a:lnTo>
                      <a:pt x="34" y="924"/>
                    </a:lnTo>
                    <a:lnTo>
                      <a:pt x="51" y="940"/>
                    </a:lnTo>
                    <a:lnTo>
                      <a:pt x="66" y="969"/>
                    </a:lnTo>
                    <a:lnTo>
                      <a:pt x="83" y="965"/>
                    </a:lnTo>
                    <a:lnTo>
                      <a:pt x="103" y="965"/>
                    </a:lnTo>
                    <a:lnTo>
                      <a:pt x="124" y="966"/>
                    </a:lnTo>
                    <a:lnTo>
                      <a:pt x="150" y="970"/>
                    </a:lnTo>
                    <a:lnTo>
                      <a:pt x="177" y="971"/>
                    </a:lnTo>
                    <a:lnTo>
                      <a:pt x="208" y="974"/>
                    </a:lnTo>
                    <a:lnTo>
                      <a:pt x="242" y="974"/>
                    </a:lnTo>
                    <a:lnTo>
                      <a:pt x="281" y="971"/>
                    </a:lnTo>
                    <a:lnTo>
                      <a:pt x="330" y="980"/>
                    </a:lnTo>
                    <a:lnTo>
                      <a:pt x="391" y="989"/>
                    </a:lnTo>
                    <a:lnTo>
                      <a:pt x="461" y="994"/>
                    </a:lnTo>
                    <a:lnTo>
                      <a:pt x="539" y="997"/>
                    </a:lnTo>
                    <a:lnTo>
                      <a:pt x="622" y="999"/>
                    </a:lnTo>
                    <a:lnTo>
                      <a:pt x="711" y="999"/>
                    </a:lnTo>
                    <a:lnTo>
                      <a:pt x="804" y="996"/>
                    </a:lnTo>
                    <a:lnTo>
                      <a:pt x="899" y="994"/>
                    </a:lnTo>
                    <a:lnTo>
                      <a:pt x="967" y="995"/>
                    </a:lnTo>
                    <a:lnTo>
                      <a:pt x="1023" y="994"/>
                    </a:lnTo>
                    <a:lnTo>
                      <a:pt x="1070" y="990"/>
                    </a:lnTo>
                    <a:lnTo>
                      <a:pt x="1108" y="985"/>
                    </a:lnTo>
                    <a:lnTo>
                      <a:pt x="1140" y="976"/>
                    </a:lnTo>
                    <a:lnTo>
                      <a:pt x="1167" y="966"/>
                    </a:lnTo>
                    <a:lnTo>
                      <a:pt x="1190" y="956"/>
                    </a:lnTo>
                    <a:lnTo>
                      <a:pt x="1213" y="946"/>
                    </a:lnTo>
                    <a:lnTo>
                      <a:pt x="1253" y="918"/>
                    </a:lnTo>
                    <a:lnTo>
                      <a:pt x="1294" y="901"/>
                    </a:lnTo>
                    <a:lnTo>
                      <a:pt x="1332" y="883"/>
                    </a:lnTo>
                    <a:lnTo>
                      <a:pt x="1366" y="862"/>
                    </a:lnTo>
                    <a:lnTo>
                      <a:pt x="1389" y="827"/>
                    </a:lnTo>
                    <a:lnTo>
                      <a:pt x="1404" y="773"/>
                    </a:lnTo>
                    <a:lnTo>
                      <a:pt x="1407" y="694"/>
                    </a:lnTo>
                    <a:lnTo>
                      <a:pt x="1394" y="583"/>
                    </a:lnTo>
                    <a:lnTo>
                      <a:pt x="1424" y="564"/>
                    </a:lnTo>
                    <a:lnTo>
                      <a:pt x="1451" y="563"/>
                    </a:lnTo>
                    <a:lnTo>
                      <a:pt x="1473" y="574"/>
                    </a:lnTo>
                    <a:lnTo>
                      <a:pt x="1496" y="593"/>
                    </a:lnTo>
                    <a:lnTo>
                      <a:pt x="1519" y="613"/>
                    </a:lnTo>
                    <a:lnTo>
                      <a:pt x="1546" y="630"/>
                    </a:lnTo>
                    <a:lnTo>
                      <a:pt x="1579" y="640"/>
                    </a:lnTo>
                    <a:lnTo>
                      <a:pt x="1621" y="639"/>
                    </a:lnTo>
                    <a:lnTo>
                      <a:pt x="1739" y="589"/>
                    </a:lnTo>
                    <a:lnTo>
                      <a:pt x="1803" y="512"/>
                    </a:lnTo>
                    <a:lnTo>
                      <a:pt x="1818" y="424"/>
                    </a:lnTo>
                    <a:lnTo>
                      <a:pt x="1796" y="335"/>
                    </a:lnTo>
                    <a:lnTo>
                      <a:pt x="1740" y="257"/>
                    </a:lnTo>
                    <a:lnTo>
                      <a:pt x="1664" y="207"/>
                    </a:lnTo>
                    <a:lnTo>
                      <a:pt x="1572" y="194"/>
                    </a:lnTo>
                    <a:lnTo>
                      <a:pt x="1475" y="236"/>
                    </a:lnTo>
                    <a:lnTo>
                      <a:pt x="1466" y="244"/>
                    </a:lnTo>
                    <a:lnTo>
                      <a:pt x="1458" y="262"/>
                    </a:lnTo>
                    <a:lnTo>
                      <a:pt x="1448" y="282"/>
                    </a:lnTo>
                    <a:lnTo>
                      <a:pt x="1440" y="302"/>
                    </a:lnTo>
                    <a:lnTo>
                      <a:pt x="1424" y="318"/>
                    </a:lnTo>
                    <a:lnTo>
                      <a:pt x="1408" y="330"/>
                    </a:lnTo>
                    <a:lnTo>
                      <a:pt x="1388" y="331"/>
                    </a:lnTo>
                    <a:lnTo>
                      <a:pt x="1363" y="322"/>
                    </a:lnTo>
                    <a:lnTo>
                      <a:pt x="1350" y="311"/>
                    </a:lnTo>
                    <a:lnTo>
                      <a:pt x="1342" y="301"/>
                    </a:lnTo>
                    <a:lnTo>
                      <a:pt x="1333" y="292"/>
                    </a:lnTo>
                    <a:lnTo>
                      <a:pt x="1325" y="283"/>
                    </a:lnTo>
                    <a:lnTo>
                      <a:pt x="1317" y="273"/>
                    </a:lnTo>
                    <a:lnTo>
                      <a:pt x="1309" y="263"/>
                    </a:lnTo>
                    <a:lnTo>
                      <a:pt x="1299" y="253"/>
                    </a:lnTo>
                    <a:lnTo>
                      <a:pt x="1289" y="243"/>
                    </a:lnTo>
                    <a:lnTo>
                      <a:pt x="1300" y="229"/>
                    </a:lnTo>
                    <a:lnTo>
                      <a:pt x="1309" y="218"/>
                    </a:lnTo>
                    <a:lnTo>
                      <a:pt x="1315" y="209"/>
                    </a:lnTo>
                    <a:lnTo>
                      <a:pt x="1322" y="202"/>
                    </a:lnTo>
                    <a:lnTo>
                      <a:pt x="1324" y="193"/>
                    </a:lnTo>
                    <a:lnTo>
                      <a:pt x="1328" y="185"/>
                    </a:lnTo>
                    <a:lnTo>
                      <a:pt x="1333" y="174"/>
                    </a:lnTo>
                    <a:lnTo>
                      <a:pt x="1339" y="162"/>
                    </a:lnTo>
                    <a:lnTo>
                      <a:pt x="1355" y="104"/>
                    </a:lnTo>
                    <a:lnTo>
                      <a:pt x="1339" y="59"/>
                    </a:lnTo>
                    <a:lnTo>
                      <a:pt x="1297" y="25"/>
                    </a:lnTo>
                    <a:lnTo>
                      <a:pt x="1239" y="6"/>
                    </a:lnTo>
                    <a:lnTo>
                      <a:pt x="1175" y="0"/>
                    </a:lnTo>
                    <a:lnTo>
                      <a:pt x="1115" y="9"/>
                    </a:lnTo>
                    <a:lnTo>
                      <a:pt x="1068" y="31"/>
                    </a:lnTo>
                    <a:lnTo>
                      <a:pt x="1046" y="73"/>
                    </a:lnTo>
                    <a:lnTo>
                      <a:pt x="1044" y="89"/>
                    </a:lnTo>
                    <a:lnTo>
                      <a:pt x="1044" y="104"/>
                    </a:lnTo>
                    <a:lnTo>
                      <a:pt x="1042" y="118"/>
                    </a:lnTo>
                    <a:lnTo>
                      <a:pt x="1041" y="132"/>
                    </a:lnTo>
                    <a:lnTo>
                      <a:pt x="1037" y="143"/>
                    </a:lnTo>
                    <a:lnTo>
                      <a:pt x="1036" y="158"/>
                    </a:lnTo>
                    <a:lnTo>
                      <a:pt x="1034" y="173"/>
                    </a:lnTo>
                    <a:lnTo>
                      <a:pt x="1036" y="192"/>
                    </a:lnTo>
                    <a:lnTo>
                      <a:pt x="1017" y="194"/>
                    </a:lnTo>
                    <a:lnTo>
                      <a:pt x="1002" y="198"/>
                    </a:lnTo>
                    <a:lnTo>
                      <a:pt x="987" y="202"/>
                    </a:lnTo>
                    <a:lnTo>
                      <a:pt x="973" y="205"/>
                    </a:lnTo>
                    <a:lnTo>
                      <a:pt x="958" y="208"/>
                    </a:lnTo>
                    <a:lnTo>
                      <a:pt x="944" y="212"/>
                    </a:lnTo>
                    <a:lnTo>
                      <a:pt x="928" y="215"/>
                    </a:lnTo>
                    <a:lnTo>
                      <a:pt x="912" y="219"/>
                    </a:lnTo>
                    <a:lnTo>
                      <a:pt x="884" y="229"/>
                    </a:lnTo>
                    <a:lnTo>
                      <a:pt x="856" y="239"/>
                    </a:lnTo>
                    <a:lnTo>
                      <a:pt x="829" y="249"/>
                    </a:lnTo>
                    <a:lnTo>
                      <a:pt x="802" y="259"/>
                    </a:lnTo>
                    <a:lnTo>
                      <a:pt x="775" y="269"/>
                    </a:lnTo>
                    <a:lnTo>
                      <a:pt x="747" y="279"/>
                    </a:lnTo>
                    <a:lnTo>
                      <a:pt x="721" y="289"/>
                    </a:lnTo>
                    <a:lnTo>
                      <a:pt x="695" y="299"/>
                    </a:lnTo>
                    <a:lnTo>
                      <a:pt x="680" y="312"/>
                    </a:lnTo>
                    <a:lnTo>
                      <a:pt x="665" y="325"/>
                    </a:lnTo>
                    <a:lnTo>
                      <a:pt x="649" y="337"/>
                    </a:lnTo>
                    <a:lnTo>
                      <a:pt x="634" y="350"/>
                    </a:lnTo>
                    <a:lnTo>
                      <a:pt x="619" y="362"/>
                    </a:lnTo>
                    <a:lnTo>
                      <a:pt x="604" y="375"/>
                    </a:lnTo>
                    <a:lnTo>
                      <a:pt x="589" y="387"/>
                    </a:lnTo>
                    <a:lnTo>
                      <a:pt x="575" y="40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Freeform 500"/>
              <p:cNvSpPr>
                <a:spLocks/>
              </p:cNvSpPr>
              <p:nvPr/>
            </p:nvSpPr>
            <p:spPr bwMode="auto">
              <a:xfrm>
                <a:off x="3828" y="2732"/>
                <a:ext cx="884" cy="484"/>
              </a:xfrm>
              <a:custGeom>
                <a:avLst/>
                <a:gdLst>
                  <a:gd name="T0" fmla="*/ 110 w 1768"/>
                  <a:gd name="T1" fmla="*/ 114 h 967"/>
                  <a:gd name="T2" fmla="*/ 94 w 1768"/>
                  <a:gd name="T3" fmla="*/ 145 h 967"/>
                  <a:gd name="T4" fmla="*/ 70 w 1768"/>
                  <a:gd name="T5" fmla="*/ 166 h 967"/>
                  <a:gd name="T6" fmla="*/ 46 w 1768"/>
                  <a:gd name="T7" fmla="*/ 169 h 967"/>
                  <a:gd name="T8" fmla="*/ 32 w 1768"/>
                  <a:gd name="T9" fmla="*/ 180 h 967"/>
                  <a:gd name="T10" fmla="*/ 7 w 1768"/>
                  <a:gd name="T11" fmla="*/ 204 h 967"/>
                  <a:gd name="T12" fmla="*/ 3 w 1768"/>
                  <a:gd name="T13" fmla="*/ 220 h 967"/>
                  <a:gd name="T14" fmla="*/ 17 w 1768"/>
                  <a:gd name="T15" fmla="*/ 226 h 967"/>
                  <a:gd name="T16" fmla="*/ 29 w 1768"/>
                  <a:gd name="T17" fmla="*/ 229 h 967"/>
                  <a:gd name="T18" fmla="*/ 46 w 1768"/>
                  <a:gd name="T19" fmla="*/ 232 h 967"/>
                  <a:gd name="T20" fmla="*/ 71 w 1768"/>
                  <a:gd name="T21" fmla="*/ 233 h 967"/>
                  <a:gd name="T22" fmla="*/ 110 w 1768"/>
                  <a:gd name="T23" fmla="*/ 240 h 967"/>
                  <a:gd name="T24" fmla="*/ 170 w 1768"/>
                  <a:gd name="T25" fmla="*/ 242 h 967"/>
                  <a:gd name="T26" fmla="*/ 232 w 1768"/>
                  <a:gd name="T27" fmla="*/ 242 h 967"/>
                  <a:gd name="T28" fmla="*/ 269 w 1768"/>
                  <a:gd name="T29" fmla="*/ 239 h 967"/>
                  <a:gd name="T30" fmla="*/ 287 w 1768"/>
                  <a:gd name="T31" fmla="*/ 233 h 967"/>
                  <a:gd name="T32" fmla="*/ 312 w 1768"/>
                  <a:gd name="T33" fmla="*/ 221 h 967"/>
                  <a:gd name="T34" fmla="*/ 335 w 1768"/>
                  <a:gd name="T35" fmla="*/ 202 h 967"/>
                  <a:gd name="T36" fmla="*/ 337 w 1768"/>
                  <a:gd name="T37" fmla="*/ 141 h 967"/>
                  <a:gd name="T38" fmla="*/ 356 w 1768"/>
                  <a:gd name="T39" fmla="*/ 139 h 967"/>
                  <a:gd name="T40" fmla="*/ 375 w 1768"/>
                  <a:gd name="T41" fmla="*/ 153 h 967"/>
                  <a:gd name="T42" fmla="*/ 423 w 1768"/>
                  <a:gd name="T43" fmla="*/ 143 h 967"/>
                  <a:gd name="T44" fmla="*/ 436 w 1768"/>
                  <a:gd name="T45" fmla="*/ 80 h 967"/>
                  <a:gd name="T46" fmla="*/ 380 w 1768"/>
                  <a:gd name="T47" fmla="*/ 46 h 967"/>
                  <a:gd name="T48" fmla="*/ 351 w 1768"/>
                  <a:gd name="T49" fmla="*/ 62 h 967"/>
                  <a:gd name="T50" fmla="*/ 344 w 1768"/>
                  <a:gd name="T51" fmla="*/ 75 h 967"/>
                  <a:gd name="T52" fmla="*/ 329 w 1768"/>
                  <a:gd name="T53" fmla="*/ 76 h 967"/>
                  <a:gd name="T54" fmla="*/ 321 w 1768"/>
                  <a:gd name="T55" fmla="*/ 68 h 967"/>
                  <a:gd name="T56" fmla="*/ 315 w 1768"/>
                  <a:gd name="T57" fmla="*/ 61 h 967"/>
                  <a:gd name="T58" fmla="*/ 312 w 1768"/>
                  <a:gd name="T59" fmla="*/ 52 h 967"/>
                  <a:gd name="T60" fmla="*/ 315 w 1768"/>
                  <a:gd name="T61" fmla="*/ 44 h 967"/>
                  <a:gd name="T62" fmla="*/ 316 w 1768"/>
                  <a:gd name="T63" fmla="*/ 37 h 967"/>
                  <a:gd name="T64" fmla="*/ 314 w 1768"/>
                  <a:gd name="T65" fmla="*/ 13 h 967"/>
                  <a:gd name="T66" fmla="*/ 277 w 1768"/>
                  <a:gd name="T67" fmla="*/ 0 h 967"/>
                  <a:gd name="T68" fmla="*/ 250 w 1768"/>
                  <a:gd name="T69" fmla="*/ 15 h 967"/>
                  <a:gd name="T70" fmla="*/ 248 w 1768"/>
                  <a:gd name="T71" fmla="*/ 26 h 967"/>
                  <a:gd name="T72" fmla="*/ 246 w 1768"/>
                  <a:gd name="T73" fmla="*/ 35 h 967"/>
                  <a:gd name="T74" fmla="*/ 242 w 1768"/>
                  <a:gd name="T75" fmla="*/ 44 h 967"/>
                  <a:gd name="T76" fmla="*/ 231 w 1768"/>
                  <a:gd name="T77" fmla="*/ 47 h 967"/>
                  <a:gd name="T78" fmla="*/ 220 w 1768"/>
                  <a:gd name="T79" fmla="*/ 49 h 967"/>
                  <a:gd name="T80" fmla="*/ 202 w 1768"/>
                  <a:gd name="T81" fmla="*/ 55 h 967"/>
                  <a:gd name="T82" fmla="*/ 182 w 1768"/>
                  <a:gd name="T83" fmla="*/ 63 h 967"/>
                  <a:gd name="T84" fmla="*/ 162 w 1768"/>
                  <a:gd name="T85" fmla="*/ 70 h 967"/>
                  <a:gd name="T86" fmla="*/ 150 w 1768"/>
                  <a:gd name="T87" fmla="*/ 80 h 967"/>
                  <a:gd name="T88" fmla="*/ 139 w 1768"/>
                  <a:gd name="T89" fmla="*/ 89 h 9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68"/>
                  <a:gd name="T136" fmla="*/ 0 h 967"/>
                  <a:gd name="T137" fmla="*/ 1768 w 1768"/>
                  <a:gd name="T138" fmla="*/ 967 h 9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68" h="967">
                    <a:moveTo>
                      <a:pt x="526" y="382"/>
                    </a:moveTo>
                    <a:lnTo>
                      <a:pt x="475" y="417"/>
                    </a:lnTo>
                    <a:lnTo>
                      <a:pt x="440" y="456"/>
                    </a:lnTo>
                    <a:lnTo>
                      <a:pt x="414" y="497"/>
                    </a:lnTo>
                    <a:lnTo>
                      <a:pt x="395" y="539"/>
                    </a:lnTo>
                    <a:lnTo>
                      <a:pt x="376" y="577"/>
                    </a:lnTo>
                    <a:lnTo>
                      <a:pt x="353" y="613"/>
                    </a:lnTo>
                    <a:lnTo>
                      <a:pt x="323" y="641"/>
                    </a:lnTo>
                    <a:lnTo>
                      <a:pt x="279" y="663"/>
                    </a:lnTo>
                    <a:lnTo>
                      <a:pt x="238" y="664"/>
                    </a:lnTo>
                    <a:lnTo>
                      <a:pt x="208" y="669"/>
                    </a:lnTo>
                    <a:lnTo>
                      <a:pt x="184" y="676"/>
                    </a:lnTo>
                    <a:lnTo>
                      <a:pt x="167" y="689"/>
                    </a:lnTo>
                    <a:lnTo>
                      <a:pt x="148" y="703"/>
                    </a:lnTo>
                    <a:lnTo>
                      <a:pt x="128" y="720"/>
                    </a:lnTo>
                    <a:lnTo>
                      <a:pt x="101" y="739"/>
                    </a:lnTo>
                    <a:lnTo>
                      <a:pt x="67" y="763"/>
                    </a:lnTo>
                    <a:lnTo>
                      <a:pt x="25" y="813"/>
                    </a:lnTo>
                    <a:lnTo>
                      <a:pt x="4" y="847"/>
                    </a:lnTo>
                    <a:lnTo>
                      <a:pt x="0" y="867"/>
                    </a:lnTo>
                    <a:lnTo>
                      <a:pt x="9" y="879"/>
                    </a:lnTo>
                    <a:lnTo>
                      <a:pt x="25" y="886"/>
                    </a:lnTo>
                    <a:lnTo>
                      <a:pt x="47" y="893"/>
                    </a:lnTo>
                    <a:lnTo>
                      <a:pt x="67" y="902"/>
                    </a:lnTo>
                    <a:lnTo>
                      <a:pt x="86" y="918"/>
                    </a:lnTo>
                    <a:lnTo>
                      <a:pt x="100" y="915"/>
                    </a:lnTo>
                    <a:lnTo>
                      <a:pt x="116" y="916"/>
                    </a:lnTo>
                    <a:lnTo>
                      <a:pt x="135" y="918"/>
                    </a:lnTo>
                    <a:lnTo>
                      <a:pt x="158" y="923"/>
                    </a:lnTo>
                    <a:lnTo>
                      <a:pt x="182" y="927"/>
                    </a:lnTo>
                    <a:lnTo>
                      <a:pt x="210" y="931"/>
                    </a:lnTo>
                    <a:lnTo>
                      <a:pt x="243" y="932"/>
                    </a:lnTo>
                    <a:lnTo>
                      <a:pt x="281" y="931"/>
                    </a:lnTo>
                    <a:lnTo>
                      <a:pt x="321" y="941"/>
                    </a:lnTo>
                    <a:lnTo>
                      <a:pt x="373" y="951"/>
                    </a:lnTo>
                    <a:lnTo>
                      <a:pt x="437" y="957"/>
                    </a:lnTo>
                    <a:lnTo>
                      <a:pt x="513" y="963"/>
                    </a:lnTo>
                    <a:lnTo>
                      <a:pt x="593" y="966"/>
                    </a:lnTo>
                    <a:lnTo>
                      <a:pt x="679" y="967"/>
                    </a:lnTo>
                    <a:lnTo>
                      <a:pt x="769" y="966"/>
                    </a:lnTo>
                    <a:lnTo>
                      <a:pt x="863" y="965"/>
                    </a:lnTo>
                    <a:lnTo>
                      <a:pt x="930" y="966"/>
                    </a:lnTo>
                    <a:lnTo>
                      <a:pt x="988" y="963"/>
                    </a:lnTo>
                    <a:lnTo>
                      <a:pt x="1034" y="958"/>
                    </a:lnTo>
                    <a:lnTo>
                      <a:pt x="1074" y="953"/>
                    </a:lnTo>
                    <a:lnTo>
                      <a:pt x="1105" y="946"/>
                    </a:lnTo>
                    <a:lnTo>
                      <a:pt x="1130" y="938"/>
                    </a:lnTo>
                    <a:lnTo>
                      <a:pt x="1148" y="931"/>
                    </a:lnTo>
                    <a:lnTo>
                      <a:pt x="1164" y="927"/>
                    </a:lnTo>
                    <a:lnTo>
                      <a:pt x="1204" y="899"/>
                    </a:lnTo>
                    <a:lnTo>
                      <a:pt x="1245" y="882"/>
                    </a:lnTo>
                    <a:lnTo>
                      <a:pt x="1283" y="864"/>
                    </a:lnTo>
                    <a:lnTo>
                      <a:pt x="1317" y="843"/>
                    </a:lnTo>
                    <a:lnTo>
                      <a:pt x="1340" y="808"/>
                    </a:lnTo>
                    <a:lnTo>
                      <a:pt x="1355" y="754"/>
                    </a:lnTo>
                    <a:lnTo>
                      <a:pt x="1358" y="675"/>
                    </a:lnTo>
                    <a:lnTo>
                      <a:pt x="1345" y="564"/>
                    </a:lnTo>
                    <a:lnTo>
                      <a:pt x="1375" y="545"/>
                    </a:lnTo>
                    <a:lnTo>
                      <a:pt x="1402" y="544"/>
                    </a:lnTo>
                    <a:lnTo>
                      <a:pt x="1424" y="555"/>
                    </a:lnTo>
                    <a:lnTo>
                      <a:pt x="1447" y="574"/>
                    </a:lnTo>
                    <a:lnTo>
                      <a:pt x="1470" y="594"/>
                    </a:lnTo>
                    <a:lnTo>
                      <a:pt x="1497" y="611"/>
                    </a:lnTo>
                    <a:lnTo>
                      <a:pt x="1530" y="621"/>
                    </a:lnTo>
                    <a:lnTo>
                      <a:pt x="1572" y="620"/>
                    </a:lnTo>
                    <a:lnTo>
                      <a:pt x="1690" y="570"/>
                    </a:lnTo>
                    <a:lnTo>
                      <a:pt x="1753" y="496"/>
                    </a:lnTo>
                    <a:lnTo>
                      <a:pt x="1768" y="407"/>
                    </a:lnTo>
                    <a:lnTo>
                      <a:pt x="1744" y="319"/>
                    </a:lnTo>
                    <a:lnTo>
                      <a:pt x="1688" y="243"/>
                    </a:lnTo>
                    <a:lnTo>
                      <a:pt x="1610" y="194"/>
                    </a:lnTo>
                    <a:lnTo>
                      <a:pt x="1517" y="183"/>
                    </a:lnTo>
                    <a:lnTo>
                      <a:pt x="1419" y="224"/>
                    </a:lnTo>
                    <a:lnTo>
                      <a:pt x="1411" y="233"/>
                    </a:lnTo>
                    <a:lnTo>
                      <a:pt x="1403" y="248"/>
                    </a:lnTo>
                    <a:lnTo>
                      <a:pt x="1394" y="265"/>
                    </a:lnTo>
                    <a:lnTo>
                      <a:pt x="1387" y="285"/>
                    </a:lnTo>
                    <a:lnTo>
                      <a:pt x="1374" y="300"/>
                    </a:lnTo>
                    <a:lnTo>
                      <a:pt x="1359" y="311"/>
                    </a:lnTo>
                    <a:lnTo>
                      <a:pt x="1338" y="312"/>
                    </a:lnTo>
                    <a:lnTo>
                      <a:pt x="1314" y="303"/>
                    </a:lnTo>
                    <a:lnTo>
                      <a:pt x="1301" y="292"/>
                    </a:lnTo>
                    <a:lnTo>
                      <a:pt x="1293" y="282"/>
                    </a:lnTo>
                    <a:lnTo>
                      <a:pt x="1283" y="270"/>
                    </a:lnTo>
                    <a:lnTo>
                      <a:pt x="1275" y="262"/>
                    </a:lnTo>
                    <a:lnTo>
                      <a:pt x="1266" y="252"/>
                    </a:lnTo>
                    <a:lnTo>
                      <a:pt x="1258" y="242"/>
                    </a:lnTo>
                    <a:lnTo>
                      <a:pt x="1248" y="232"/>
                    </a:lnTo>
                    <a:lnTo>
                      <a:pt x="1236" y="222"/>
                    </a:lnTo>
                    <a:lnTo>
                      <a:pt x="1248" y="207"/>
                    </a:lnTo>
                    <a:lnTo>
                      <a:pt x="1255" y="195"/>
                    </a:lnTo>
                    <a:lnTo>
                      <a:pt x="1258" y="185"/>
                    </a:lnTo>
                    <a:lnTo>
                      <a:pt x="1260" y="176"/>
                    </a:lnTo>
                    <a:lnTo>
                      <a:pt x="1259" y="168"/>
                    </a:lnTo>
                    <a:lnTo>
                      <a:pt x="1260" y="159"/>
                    </a:lnTo>
                    <a:lnTo>
                      <a:pt x="1263" y="148"/>
                    </a:lnTo>
                    <a:lnTo>
                      <a:pt x="1269" y="136"/>
                    </a:lnTo>
                    <a:lnTo>
                      <a:pt x="1276" y="86"/>
                    </a:lnTo>
                    <a:lnTo>
                      <a:pt x="1256" y="49"/>
                    </a:lnTo>
                    <a:lnTo>
                      <a:pt x="1216" y="21"/>
                    </a:lnTo>
                    <a:lnTo>
                      <a:pt x="1165" y="5"/>
                    </a:lnTo>
                    <a:lnTo>
                      <a:pt x="1108" y="0"/>
                    </a:lnTo>
                    <a:lnTo>
                      <a:pt x="1057" y="7"/>
                    </a:lnTo>
                    <a:lnTo>
                      <a:pt x="1018" y="26"/>
                    </a:lnTo>
                    <a:lnTo>
                      <a:pt x="1000" y="59"/>
                    </a:lnTo>
                    <a:lnTo>
                      <a:pt x="999" y="75"/>
                    </a:lnTo>
                    <a:lnTo>
                      <a:pt x="998" y="90"/>
                    </a:lnTo>
                    <a:lnTo>
                      <a:pt x="995" y="102"/>
                    </a:lnTo>
                    <a:lnTo>
                      <a:pt x="993" y="115"/>
                    </a:lnTo>
                    <a:lnTo>
                      <a:pt x="989" y="126"/>
                    </a:lnTo>
                    <a:lnTo>
                      <a:pt x="987" y="139"/>
                    </a:lnTo>
                    <a:lnTo>
                      <a:pt x="985" y="154"/>
                    </a:lnTo>
                    <a:lnTo>
                      <a:pt x="987" y="173"/>
                    </a:lnTo>
                    <a:lnTo>
                      <a:pt x="968" y="175"/>
                    </a:lnTo>
                    <a:lnTo>
                      <a:pt x="953" y="179"/>
                    </a:lnTo>
                    <a:lnTo>
                      <a:pt x="938" y="183"/>
                    </a:lnTo>
                    <a:lnTo>
                      <a:pt x="924" y="186"/>
                    </a:lnTo>
                    <a:lnTo>
                      <a:pt x="909" y="189"/>
                    </a:lnTo>
                    <a:lnTo>
                      <a:pt x="895" y="193"/>
                    </a:lnTo>
                    <a:lnTo>
                      <a:pt x="879" y="196"/>
                    </a:lnTo>
                    <a:lnTo>
                      <a:pt x="863" y="200"/>
                    </a:lnTo>
                    <a:lnTo>
                      <a:pt x="835" y="210"/>
                    </a:lnTo>
                    <a:lnTo>
                      <a:pt x="807" y="220"/>
                    </a:lnTo>
                    <a:lnTo>
                      <a:pt x="780" y="230"/>
                    </a:lnTo>
                    <a:lnTo>
                      <a:pt x="753" y="240"/>
                    </a:lnTo>
                    <a:lnTo>
                      <a:pt x="726" y="250"/>
                    </a:lnTo>
                    <a:lnTo>
                      <a:pt x="698" y="260"/>
                    </a:lnTo>
                    <a:lnTo>
                      <a:pt x="672" y="270"/>
                    </a:lnTo>
                    <a:lnTo>
                      <a:pt x="646" y="280"/>
                    </a:lnTo>
                    <a:lnTo>
                      <a:pt x="631" y="293"/>
                    </a:lnTo>
                    <a:lnTo>
                      <a:pt x="616" y="306"/>
                    </a:lnTo>
                    <a:lnTo>
                      <a:pt x="600" y="318"/>
                    </a:lnTo>
                    <a:lnTo>
                      <a:pt x="585" y="331"/>
                    </a:lnTo>
                    <a:lnTo>
                      <a:pt x="570" y="343"/>
                    </a:lnTo>
                    <a:lnTo>
                      <a:pt x="555" y="356"/>
                    </a:lnTo>
                    <a:lnTo>
                      <a:pt x="540" y="368"/>
                    </a:lnTo>
                    <a:lnTo>
                      <a:pt x="526" y="382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9" name="Freeform 501"/>
              <p:cNvSpPr>
                <a:spLocks/>
              </p:cNvSpPr>
              <p:nvPr/>
            </p:nvSpPr>
            <p:spPr bwMode="auto">
              <a:xfrm>
                <a:off x="3852" y="2741"/>
                <a:ext cx="858" cy="468"/>
              </a:xfrm>
              <a:custGeom>
                <a:avLst/>
                <a:gdLst>
                  <a:gd name="T0" fmla="*/ 99 w 1715"/>
                  <a:gd name="T1" fmla="*/ 109 h 938"/>
                  <a:gd name="T2" fmla="*/ 87 w 1715"/>
                  <a:gd name="T3" fmla="*/ 139 h 938"/>
                  <a:gd name="T4" fmla="*/ 65 w 1715"/>
                  <a:gd name="T5" fmla="*/ 160 h 938"/>
                  <a:gd name="T6" fmla="*/ 41 w 1715"/>
                  <a:gd name="T7" fmla="*/ 164 h 938"/>
                  <a:gd name="T8" fmla="*/ 28 w 1715"/>
                  <a:gd name="T9" fmla="*/ 176 h 938"/>
                  <a:gd name="T10" fmla="*/ 4 w 1715"/>
                  <a:gd name="T11" fmla="*/ 198 h 938"/>
                  <a:gd name="T12" fmla="*/ 4 w 1715"/>
                  <a:gd name="T13" fmla="*/ 214 h 938"/>
                  <a:gd name="T14" fmla="*/ 22 w 1715"/>
                  <a:gd name="T15" fmla="*/ 215 h 938"/>
                  <a:gd name="T16" fmla="*/ 33 w 1715"/>
                  <a:gd name="T17" fmla="*/ 216 h 938"/>
                  <a:gd name="T18" fmla="*/ 47 w 1715"/>
                  <a:gd name="T19" fmla="*/ 220 h 938"/>
                  <a:gd name="T20" fmla="*/ 71 w 1715"/>
                  <a:gd name="T21" fmla="*/ 221 h 938"/>
                  <a:gd name="T22" fmla="*/ 104 w 1715"/>
                  <a:gd name="T23" fmla="*/ 230 h 938"/>
                  <a:gd name="T24" fmla="*/ 162 w 1715"/>
                  <a:gd name="T25" fmla="*/ 234 h 938"/>
                  <a:gd name="T26" fmla="*/ 224 w 1715"/>
                  <a:gd name="T27" fmla="*/ 234 h 938"/>
                  <a:gd name="T28" fmla="*/ 261 w 1715"/>
                  <a:gd name="T29" fmla="*/ 231 h 938"/>
                  <a:gd name="T30" fmla="*/ 277 w 1715"/>
                  <a:gd name="T31" fmla="*/ 227 h 938"/>
                  <a:gd name="T32" fmla="*/ 299 w 1715"/>
                  <a:gd name="T33" fmla="*/ 216 h 938"/>
                  <a:gd name="T34" fmla="*/ 323 w 1715"/>
                  <a:gd name="T35" fmla="*/ 197 h 938"/>
                  <a:gd name="T36" fmla="*/ 324 w 1715"/>
                  <a:gd name="T37" fmla="*/ 136 h 938"/>
                  <a:gd name="T38" fmla="*/ 344 w 1715"/>
                  <a:gd name="T39" fmla="*/ 134 h 938"/>
                  <a:gd name="T40" fmla="*/ 362 w 1715"/>
                  <a:gd name="T41" fmla="*/ 148 h 938"/>
                  <a:gd name="T42" fmla="*/ 411 w 1715"/>
                  <a:gd name="T43" fmla="*/ 138 h 938"/>
                  <a:gd name="T44" fmla="*/ 423 w 1715"/>
                  <a:gd name="T45" fmla="*/ 76 h 938"/>
                  <a:gd name="T46" fmla="*/ 366 w 1715"/>
                  <a:gd name="T47" fmla="*/ 43 h 938"/>
                  <a:gd name="T48" fmla="*/ 338 w 1715"/>
                  <a:gd name="T49" fmla="*/ 59 h 938"/>
                  <a:gd name="T50" fmla="*/ 331 w 1715"/>
                  <a:gd name="T51" fmla="*/ 71 h 938"/>
                  <a:gd name="T52" fmla="*/ 317 w 1715"/>
                  <a:gd name="T53" fmla="*/ 71 h 938"/>
                  <a:gd name="T54" fmla="*/ 309 w 1715"/>
                  <a:gd name="T55" fmla="*/ 63 h 938"/>
                  <a:gd name="T56" fmla="*/ 303 w 1715"/>
                  <a:gd name="T57" fmla="*/ 55 h 938"/>
                  <a:gd name="T58" fmla="*/ 299 w 1715"/>
                  <a:gd name="T59" fmla="*/ 46 h 938"/>
                  <a:gd name="T60" fmla="*/ 300 w 1715"/>
                  <a:gd name="T61" fmla="*/ 38 h 938"/>
                  <a:gd name="T62" fmla="*/ 298 w 1715"/>
                  <a:gd name="T63" fmla="*/ 30 h 938"/>
                  <a:gd name="T64" fmla="*/ 293 w 1715"/>
                  <a:gd name="T65" fmla="*/ 9 h 938"/>
                  <a:gd name="T66" fmla="*/ 261 w 1715"/>
                  <a:gd name="T67" fmla="*/ 0 h 938"/>
                  <a:gd name="T68" fmla="*/ 240 w 1715"/>
                  <a:gd name="T69" fmla="*/ 11 h 938"/>
                  <a:gd name="T70" fmla="*/ 238 w 1715"/>
                  <a:gd name="T71" fmla="*/ 21 h 938"/>
                  <a:gd name="T72" fmla="*/ 235 w 1715"/>
                  <a:gd name="T73" fmla="*/ 30 h 938"/>
                  <a:gd name="T74" fmla="*/ 230 w 1715"/>
                  <a:gd name="T75" fmla="*/ 39 h 938"/>
                  <a:gd name="T76" fmla="*/ 219 w 1715"/>
                  <a:gd name="T77" fmla="*/ 42 h 938"/>
                  <a:gd name="T78" fmla="*/ 208 w 1715"/>
                  <a:gd name="T79" fmla="*/ 44 h 938"/>
                  <a:gd name="T80" fmla="*/ 190 w 1715"/>
                  <a:gd name="T81" fmla="*/ 50 h 938"/>
                  <a:gd name="T82" fmla="*/ 170 w 1715"/>
                  <a:gd name="T83" fmla="*/ 58 h 938"/>
                  <a:gd name="T84" fmla="*/ 150 w 1715"/>
                  <a:gd name="T85" fmla="*/ 65 h 938"/>
                  <a:gd name="T86" fmla="*/ 138 w 1715"/>
                  <a:gd name="T87" fmla="*/ 75 h 938"/>
                  <a:gd name="T88" fmla="*/ 127 w 1715"/>
                  <a:gd name="T89" fmla="*/ 84 h 93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715"/>
                  <a:gd name="T136" fmla="*/ 0 h 938"/>
                  <a:gd name="T137" fmla="*/ 1715 w 1715"/>
                  <a:gd name="T138" fmla="*/ 938 h 93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715" h="938">
                    <a:moveTo>
                      <a:pt x="477" y="365"/>
                    </a:moveTo>
                    <a:lnTo>
                      <a:pt x="427" y="399"/>
                    </a:lnTo>
                    <a:lnTo>
                      <a:pt x="395" y="439"/>
                    </a:lnTo>
                    <a:lnTo>
                      <a:pt x="373" y="479"/>
                    </a:lnTo>
                    <a:lnTo>
                      <a:pt x="360" y="520"/>
                    </a:lnTo>
                    <a:lnTo>
                      <a:pt x="346" y="558"/>
                    </a:lnTo>
                    <a:lnTo>
                      <a:pt x="328" y="593"/>
                    </a:lnTo>
                    <a:lnTo>
                      <a:pt x="301" y="622"/>
                    </a:lnTo>
                    <a:lnTo>
                      <a:pt x="258" y="643"/>
                    </a:lnTo>
                    <a:lnTo>
                      <a:pt x="217" y="644"/>
                    </a:lnTo>
                    <a:lnTo>
                      <a:pt x="187" y="649"/>
                    </a:lnTo>
                    <a:lnTo>
                      <a:pt x="164" y="658"/>
                    </a:lnTo>
                    <a:lnTo>
                      <a:pt x="146" y="672"/>
                    </a:lnTo>
                    <a:lnTo>
                      <a:pt x="129" y="686"/>
                    </a:lnTo>
                    <a:lnTo>
                      <a:pt x="110" y="705"/>
                    </a:lnTo>
                    <a:lnTo>
                      <a:pt x="84" y="726"/>
                    </a:lnTo>
                    <a:lnTo>
                      <a:pt x="51" y="750"/>
                    </a:lnTo>
                    <a:lnTo>
                      <a:pt x="15" y="795"/>
                    </a:lnTo>
                    <a:lnTo>
                      <a:pt x="0" y="826"/>
                    </a:lnTo>
                    <a:lnTo>
                      <a:pt x="1" y="845"/>
                    </a:lnTo>
                    <a:lnTo>
                      <a:pt x="15" y="857"/>
                    </a:lnTo>
                    <a:lnTo>
                      <a:pt x="36" y="861"/>
                    </a:lnTo>
                    <a:lnTo>
                      <a:pt x="62" y="864"/>
                    </a:lnTo>
                    <a:lnTo>
                      <a:pt x="87" y="864"/>
                    </a:lnTo>
                    <a:lnTo>
                      <a:pt x="110" y="869"/>
                    </a:lnTo>
                    <a:lnTo>
                      <a:pt x="119" y="865"/>
                    </a:lnTo>
                    <a:lnTo>
                      <a:pt x="131" y="867"/>
                    </a:lnTo>
                    <a:lnTo>
                      <a:pt x="145" y="871"/>
                    </a:lnTo>
                    <a:lnTo>
                      <a:pt x="164" y="877"/>
                    </a:lnTo>
                    <a:lnTo>
                      <a:pt x="187" y="882"/>
                    </a:lnTo>
                    <a:lnTo>
                      <a:pt x="213" y="888"/>
                    </a:lnTo>
                    <a:lnTo>
                      <a:pt x="244" y="889"/>
                    </a:lnTo>
                    <a:lnTo>
                      <a:pt x="282" y="888"/>
                    </a:lnTo>
                    <a:lnTo>
                      <a:pt x="311" y="900"/>
                    </a:lnTo>
                    <a:lnTo>
                      <a:pt x="356" y="913"/>
                    </a:lnTo>
                    <a:lnTo>
                      <a:pt x="414" y="921"/>
                    </a:lnTo>
                    <a:lnTo>
                      <a:pt x="484" y="930"/>
                    </a:lnTo>
                    <a:lnTo>
                      <a:pt x="560" y="934"/>
                    </a:lnTo>
                    <a:lnTo>
                      <a:pt x="646" y="938"/>
                    </a:lnTo>
                    <a:lnTo>
                      <a:pt x="733" y="938"/>
                    </a:lnTo>
                    <a:lnTo>
                      <a:pt x="825" y="938"/>
                    </a:lnTo>
                    <a:lnTo>
                      <a:pt x="893" y="938"/>
                    </a:lnTo>
                    <a:lnTo>
                      <a:pt x="951" y="935"/>
                    </a:lnTo>
                    <a:lnTo>
                      <a:pt x="1000" y="930"/>
                    </a:lnTo>
                    <a:lnTo>
                      <a:pt x="1041" y="925"/>
                    </a:lnTo>
                    <a:lnTo>
                      <a:pt x="1069" y="918"/>
                    </a:lnTo>
                    <a:lnTo>
                      <a:pt x="1092" y="913"/>
                    </a:lnTo>
                    <a:lnTo>
                      <a:pt x="1107" y="909"/>
                    </a:lnTo>
                    <a:lnTo>
                      <a:pt x="1115" y="910"/>
                    </a:lnTo>
                    <a:lnTo>
                      <a:pt x="1155" y="882"/>
                    </a:lnTo>
                    <a:lnTo>
                      <a:pt x="1196" y="865"/>
                    </a:lnTo>
                    <a:lnTo>
                      <a:pt x="1234" y="847"/>
                    </a:lnTo>
                    <a:lnTo>
                      <a:pt x="1268" y="826"/>
                    </a:lnTo>
                    <a:lnTo>
                      <a:pt x="1291" y="791"/>
                    </a:lnTo>
                    <a:lnTo>
                      <a:pt x="1306" y="737"/>
                    </a:lnTo>
                    <a:lnTo>
                      <a:pt x="1309" y="658"/>
                    </a:lnTo>
                    <a:lnTo>
                      <a:pt x="1296" y="547"/>
                    </a:lnTo>
                    <a:lnTo>
                      <a:pt x="1326" y="528"/>
                    </a:lnTo>
                    <a:lnTo>
                      <a:pt x="1353" y="527"/>
                    </a:lnTo>
                    <a:lnTo>
                      <a:pt x="1375" y="538"/>
                    </a:lnTo>
                    <a:lnTo>
                      <a:pt x="1398" y="557"/>
                    </a:lnTo>
                    <a:lnTo>
                      <a:pt x="1421" y="577"/>
                    </a:lnTo>
                    <a:lnTo>
                      <a:pt x="1448" y="594"/>
                    </a:lnTo>
                    <a:lnTo>
                      <a:pt x="1481" y="604"/>
                    </a:lnTo>
                    <a:lnTo>
                      <a:pt x="1523" y="603"/>
                    </a:lnTo>
                    <a:lnTo>
                      <a:pt x="1641" y="553"/>
                    </a:lnTo>
                    <a:lnTo>
                      <a:pt x="1703" y="479"/>
                    </a:lnTo>
                    <a:lnTo>
                      <a:pt x="1715" y="393"/>
                    </a:lnTo>
                    <a:lnTo>
                      <a:pt x="1691" y="306"/>
                    </a:lnTo>
                    <a:lnTo>
                      <a:pt x="1634" y="231"/>
                    </a:lnTo>
                    <a:lnTo>
                      <a:pt x="1556" y="182"/>
                    </a:lnTo>
                    <a:lnTo>
                      <a:pt x="1462" y="172"/>
                    </a:lnTo>
                    <a:lnTo>
                      <a:pt x="1365" y="213"/>
                    </a:lnTo>
                    <a:lnTo>
                      <a:pt x="1357" y="222"/>
                    </a:lnTo>
                    <a:lnTo>
                      <a:pt x="1350" y="237"/>
                    </a:lnTo>
                    <a:lnTo>
                      <a:pt x="1343" y="255"/>
                    </a:lnTo>
                    <a:lnTo>
                      <a:pt x="1335" y="272"/>
                    </a:lnTo>
                    <a:lnTo>
                      <a:pt x="1324" y="285"/>
                    </a:lnTo>
                    <a:lnTo>
                      <a:pt x="1309" y="295"/>
                    </a:lnTo>
                    <a:lnTo>
                      <a:pt x="1289" y="296"/>
                    </a:lnTo>
                    <a:lnTo>
                      <a:pt x="1265" y="286"/>
                    </a:lnTo>
                    <a:lnTo>
                      <a:pt x="1252" y="275"/>
                    </a:lnTo>
                    <a:lnTo>
                      <a:pt x="1244" y="263"/>
                    </a:lnTo>
                    <a:lnTo>
                      <a:pt x="1234" y="253"/>
                    </a:lnTo>
                    <a:lnTo>
                      <a:pt x="1226" y="243"/>
                    </a:lnTo>
                    <a:lnTo>
                      <a:pt x="1217" y="232"/>
                    </a:lnTo>
                    <a:lnTo>
                      <a:pt x="1209" y="222"/>
                    </a:lnTo>
                    <a:lnTo>
                      <a:pt x="1197" y="212"/>
                    </a:lnTo>
                    <a:lnTo>
                      <a:pt x="1187" y="202"/>
                    </a:lnTo>
                    <a:lnTo>
                      <a:pt x="1196" y="186"/>
                    </a:lnTo>
                    <a:lnTo>
                      <a:pt x="1201" y="174"/>
                    </a:lnTo>
                    <a:lnTo>
                      <a:pt x="1201" y="163"/>
                    </a:lnTo>
                    <a:lnTo>
                      <a:pt x="1199" y="153"/>
                    </a:lnTo>
                    <a:lnTo>
                      <a:pt x="1194" y="142"/>
                    </a:lnTo>
                    <a:lnTo>
                      <a:pt x="1192" y="133"/>
                    </a:lnTo>
                    <a:lnTo>
                      <a:pt x="1192" y="122"/>
                    </a:lnTo>
                    <a:lnTo>
                      <a:pt x="1197" y="112"/>
                    </a:lnTo>
                    <a:lnTo>
                      <a:pt x="1195" y="70"/>
                    </a:lnTo>
                    <a:lnTo>
                      <a:pt x="1172" y="39"/>
                    </a:lnTo>
                    <a:lnTo>
                      <a:pt x="1135" y="17"/>
                    </a:lnTo>
                    <a:lnTo>
                      <a:pt x="1091" y="5"/>
                    </a:lnTo>
                    <a:lnTo>
                      <a:pt x="1042" y="0"/>
                    </a:lnTo>
                    <a:lnTo>
                      <a:pt x="1000" y="7"/>
                    </a:lnTo>
                    <a:lnTo>
                      <a:pt x="969" y="20"/>
                    </a:lnTo>
                    <a:lnTo>
                      <a:pt x="957" y="45"/>
                    </a:lnTo>
                    <a:lnTo>
                      <a:pt x="955" y="62"/>
                    </a:lnTo>
                    <a:lnTo>
                      <a:pt x="953" y="75"/>
                    </a:lnTo>
                    <a:lnTo>
                      <a:pt x="949" y="87"/>
                    </a:lnTo>
                    <a:lnTo>
                      <a:pt x="945" y="99"/>
                    </a:lnTo>
                    <a:lnTo>
                      <a:pt x="941" y="111"/>
                    </a:lnTo>
                    <a:lnTo>
                      <a:pt x="938" y="123"/>
                    </a:lnTo>
                    <a:lnTo>
                      <a:pt x="936" y="137"/>
                    </a:lnTo>
                    <a:lnTo>
                      <a:pt x="938" y="156"/>
                    </a:lnTo>
                    <a:lnTo>
                      <a:pt x="919" y="158"/>
                    </a:lnTo>
                    <a:lnTo>
                      <a:pt x="904" y="162"/>
                    </a:lnTo>
                    <a:lnTo>
                      <a:pt x="889" y="166"/>
                    </a:lnTo>
                    <a:lnTo>
                      <a:pt x="875" y="169"/>
                    </a:lnTo>
                    <a:lnTo>
                      <a:pt x="860" y="172"/>
                    </a:lnTo>
                    <a:lnTo>
                      <a:pt x="846" y="176"/>
                    </a:lnTo>
                    <a:lnTo>
                      <a:pt x="830" y="179"/>
                    </a:lnTo>
                    <a:lnTo>
                      <a:pt x="814" y="183"/>
                    </a:lnTo>
                    <a:lnTo>
                      <a:pt x="786" y="193"/>
                    </a:lnTo>
                    <a:lnTo>
                      <a:pt x="758" y="203"/>
                    </a:lnTo>
                    <a:lnTo>
                      <a:pt x="731" y="213"/>
                    </a:lnTo>
                    <a:lnTo>
                      <a:pt x="704" y="223"/>
                    </a:lnTo>
                    <a:lnTo>
                      <a:pt x="677" y="233"/>
                    </a:lnTo>
                    <a:lnTo>
                      <a:pt x="649" y="243"/>
                    </a:lnTo>
                    <a:lnTo>
                      <a:pt x="623" y="253"/>
                    </a:lnTo>
                    <a:lnTo>
                      <a:pt x="597" y="263"/>
                    </a:lnTo>
                    <a:lnTo>
                      <a:pt x="582" y="276"/>
                    </a:lnTo>
                    <a:lnTo>
                      <a:pt x="567" y="289"/>
                    </a:lnTo>
                    <a:lnTo>
                      <a:pt x="551" y="301"/>
                    </a:lnTo>
                    <a:lnTo>
                      <a:pt x="536" y="314"/>
                    </a:lnTo>
                    <a:lnTo>
                      <a:pt x="521" y="326"/>
                    </a:lnTo>
                    <a:lnTo>
                      <a:pt x="506" y="339"/>
                    </a:lnTo>
                    <a:lnTo>
                      <a:pt x="491" y="351"/>
                    </a:lnTo>
                    <a:lnTo>
                      <a:pt x="477" y="365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Freeform 502"/>
              <p:cNvSpPr>
                <a:spLocks/>
              </p:cNvSpPr>
              <p:nvPr/>
            </p:nvSpPr>
            <p:spPr bwMode="auto">
              <a:xfrm>
                <a:off x="3586" y="3162"/>
                <a:ext cx="125" cy="124"/>
              </a:xfrm>
              <a:custGeom>
                <a:avLst/>
                <a:gdLst>
                  <a:gd name="T0" fmla="*/ 28 w 251"/>
                  <a:gd name="T1" fmla="*/ 60 h 249"/>
                  <a:gd name="T2" fmla="*/ 34 w 251"/>
                  <a:gd name="T3" fmla="*/ 61 h 249"/>
                  <a:gd name="T4" fmla="*/ 41 w 251"/>
                  <a:gd name="T5" fmla="*/ 61 h 249"/>
                  <a:gd name="T6" fmla="*/ 48 w 251"/>
                  <a:gd name="T7" fmla="*/ 62 h 249"/>
                  <a:gd name="T8" fmla="*/ 54 w 251"/>
                  <a:gd name="T9" fmla="*/ 61 h 249"/>
                  <a:gd name="T10" fmla="*/ 59 w 251"/>
                  <a:gd name="T11" fmla="*/ 58 h 249"/>
                  <a:gd name="T12" fmla="*/ 62 w 251"/>
                  <a:gd name="T13" fmla="*/ 54 h 249"/>
                  <a:gd name="T14" fmla="*/ 62 w 251"/>
                  <a:gd name="T15" fmla="*/ 45 h 249"/>
                  <a:gd name="T16" fmla="*/ 59 w 251"/>
                  <a:gd name="T17" fmla="*/ 35 h 249"/>
                  <a:gd name="T18" fmla="*/ 56 w 251"/>
                  <a:gd name="T19" fmla="*/ 30 h 249"/>
                  <a:gd name="T20" fmla="*/ 54 w 251"/>
                  <a:gd name="T21" fmla="*/ 26 h 249"/>
                  <a:gd name="T22" fmla="*/ 51 w 251"/>
                  <a:gd name="T23" fmla="*/ 22 h 249"/>
                  <a:gd name="T24" fmla="*/ 49 w 251"/>
                  <a:gd name="T25" fmla="*/ 18 h 249"/>
                  <a:gd name="T26" fmla="*/ 46 w 251"/>
                  <a:gd name="T27" fmla="*/ 13 h 249"/>
                  <a:gd name="T28" fmla="*/ 43 w 251"/>
                  <a:gd name="T29" fmla="*/ 9 h 249"/>
                  <a:gd name="T30" fmla="*/ 41 w 251"/>
                  <a:gd name="T31" fmla="*/ 5 h 249"/>
                  <a:gd name="T32" fmla="*/ 38 w 251"/>
                  <a:gd name="T33" fmla="*/ 1 h 249"/>
                  <a:gd name="T34" fmla="*/ 23 w 251"/>
                  <a:gd name="T35" fmla="*/ 0 h 249"/>
                  <a:gd name="T36" fmla="*/ 11 w 251"/>
                  <a:gd name="T37" fmla="*/ 3 h 249"/>
                  <a:gd name="T38" fmla="*/ 3 w 251"/>
                  <a:gd name="T39" fmla="*/ 10 h 249"/>
                  <a:gd name="T40" fmla="*/ 0 w 251"/>
                  <a:gd name="T41" fmla="*/ 19 h 249"/>
                  <a:gd name="T42" fmla="*/ 0 w 251"/>
                  <a:gd name="T43" fmla="*/ 30 h 249"/>
                  <a:gd name="T44" fmla="*/ 4 w 251"/>
                  <a:gd name="T45" fmla="*/ 41 h 249"/>
                  <a:gd name="T46" fmla="*/ 14 w 251"/>
                  <a:gd name="T47" fmla="*/ 51 h 249"/>
                  <a:gd name="T48" fmla="*/ 28 w 251"/>
                  <a:gd name="T49" fmla="*/ 6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1"/>
                  <a:gd name="T76" fmla="*/ 0 h 249"/>
                  <a:gd name="T77" fmla="*/ 251 w 251"/>
                  <a:gd name="T78" fmla="*/ 249 h 2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1" h="249">
                    <a:moveTo>
                      <a:pt x="115" y="242"/>
                    </a:moveTo>
                    <a:lnTo>
                      <a:pt x="139" y="245"/>
                    </a:lnTo>
                    <a:lnTo>
                      <a:pt x="167" y="247"/>
                    </a:lnTo>
                    <a:lnTo>
                      <a:pt x="194" y="249"/>
                    </a:lnTo>
                    <a:lnTo>
                      <a:pt x="219" y="246"/>
                    </a:lnTo>
                    <a:lnTo>
                      <a:pt x="238" y="235"/>
                    </a:lnTo>
                    <a:lnTo>
                      <a:pt x="251" y="216"/>
                    </a:lnTo>
                    <a:lnTo>
                      <a:pt x="251" y="183"/>
                    </a:lnTo>
                    <a:lnTo>
                      <a:pt x="238" y="141"/>
                    </a:lnTo>
                    <a:lnTo>
                      <a:pt x="227" y="123"/>
                    </a:lnTo>
                    <a:lnTo>
                      <a:pt x="217" y="106"/>
                    </a:lnTo>
                    <a:lnTo>
                      <a:pt x="207" y="88"/>
                    </a:lnTo>
                    <a:lnTo>
                      <a:pt x="197" y="72"/>
                    </a:lnTo>
                    <a:lnTo>
                      <a:pt x="185" y="54"/>
                    </a:lnTo>
                    <a:lnTo>
                      <a:pt x="175" y="38"/>
                    </a:lnTo>
                    <a:lnTo>
                      <a:pt x="165" y="20"/>
                    </a:lnTo>
                    <a:lnTo>
                      <a:pt x="155" y="4"/>
                    </a:lnTo>
                    <a:lnTo>
                      <a:pt x="94" y="0"/>
                    </a:lnTo>
                    <a:lnTo>
                      <a:pt x="47" y="14"/>
                    </a:lnTo>
                    <a:lnTo>
                      <a:pt x="15" y="42"/>
                    </a:lnTo>
                    <a:lnTo>
                      <a:pt x="0" y="79"/>
                    </a:lnTo>
                    <a:lnTo>
                      <a:pt x="0" y="121"/>
                    </a:lnTo>
                    <a:lnTo>
                      <a:pt x="19" y="166"/>
                    </a:lnTo>
                    <a:lnTo>
                      <a:pt x="56" y="207"/>
                    </a:lnTo>
                    <a:lnTo>
                      <a:pt x="115" y="2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" name="Freeform 503"/>
              <p:cNvSpPr>
                <a:spLocks/>
              </p:cNvSpPr>
              <p:nvPr/>
            </p:nvSpPr>
            <p:spPr bwMode="auto">
              <a:xfrm>
                <a:off x="4057" y="2832"/>
                <a:ext cx="442" cy="196"/>
              </a:xfrm>
              <a:custGeom>
                <a:avLst/>
                <a:gdLst>
                  <a:gd name="T0" fmla="*/ 0 w 883"/>
                  <a:gd name="T1" fmla="*/ 56 h 392"/>
                  <a:gd name="T2" fmla="*/ 4 w 883"/>
                  <a:gd name="T3" fmla="*/ 55 h 392"/>
                  <a:gd name="T4" fmla="*/ 9 w 883"/>
                  <a:gd name="T5" fmla="*/ 54 h 392"/>
                  <a:gd name="T6" fmla="*/ 14 w 883"/>
                  <a:gd name="T7" fmla="*/ 53 h 392"/>
                  <a:gd name="T8" fmla="*/ 19 w 883"/>
                  <a:gd name="T9" fmla="*/ 53 h 392"/>
                  <a:gd name="T10" fmla="*/ 24 w 883"/>
                  <a:gd name="T11" fmla="*/ 53 h 392"/>
                  <a:gd name="T12" fmla="*/ 30 w 883"/>
                  <a:gd name="T13" fmla="*/ 54 h 392"/>
                  <a:gd name="T14" fmla="*/ 34 w 883"/>
                  <a:gd name="T15" fmla="*/ 55 h 392"/>
                  <a:gd name="T16" fmla="*/ 39 w 883"/>
                  <a:gd name="T17" fmla="*/ 56 h 392"/>
                  <a:gd name="T18" fmla="*/ 50 w 883"/>
                  <a:gd name="T19" fmla="*/ 73 h 392"/>
                  <a:gd name="T20" fmla="*/ 60 w 883"/>
                  <a:gd name="T21" fmla="*/ 84 h 392"/>
                  <a:gd name="T22" fmla="*/ 71 w 883"/>
                  <a:gd name="T23" fmla="*/ 91 h 392"/>
                  <a:gd name="T24" fmla="*/ 83 w 883"/>
                  <a:gd name="T25" fmla="*/ 96 h 392"/>
                  <a:gd name="T26" fmla="*/ 96 w 883"/>
                  <a:gd name="T27" fmla="*/ 98 h 392"/>
                  <a:gd name="T28" fmla="*/ 111 w 883"/>
                  <a:gd name="T29" fmla="*/ 98 h 392"/>
                  <a:gd name="T30" fmla="*/ 128 w 883"/>
                  <a:gd name="T31" fmla="*/ 98 h 392"/>
                  <a:gd name="T32" fmla="*/ 149 w 883"/>
                  <a:gd name="T33" fmla="*/ 98 h 392"/>
                  <a:gd name="T34" fmla="*/ 159 w 883"/>
                  <a:gd name="T35" fmla="*/ 91 h 392"/>
                  <a:gd name="T36" fmla="*/ 169 w 883"/>
                  <a:gd name="T37" fmla="*/ 84 h 392"/>
                  <a:gd name="T38" fmla="*/ 178 w 883"/>
                  <a:gd name="T39" fmla="*/ 77 h 392"/>
                  <a:gd name="T40" fmla="*/ 188 w 883"/>
                  <a:gd name="T41" fmla="*/ 70 h 392"/>
                  <a:gd name="T42" fmla="*/ 197 w 883"/>
                  <a:gd name="T43" fmla="*/ 60 h 392"/>
                  <a:gd name="T44" fmla="*/ 206 w 883"/>
                  <a:gd name="T45" fmla="*/ 50 h 392"/>
                  <a:gd name="T46" fmla="*/ 213 w 883"/>
                  <a:gd name="T47" fmla="*/ 40 h 392"/>
                  <a:gd name="T48" fmla="*/ 221 w 883"/>
                  <a:gd name="T49" fmla="*/ 27 h 392"/>
                  <a:gd name="T50" fmla="*/ 182 w 883"/>
                  <a:gd name="T51" fmla="*/ 37 h 392"/>
                  <a:gd name="T52" fmla="*/ 146 w 883"/>
                  <a:gd name="T53" fmla="*/ 39 h 392"/>
                  <a:gd name="T54" fmla="*/ 115 w 883"/>
                  <a:gd name="T55" fmla="*/ 35 h 392"/>
                  <a:gd name="T56" fmla="*/ 89 w 883"/>
                  <a:gd name="T57" fmla="*/ 27 h 392"/>
                  <a:gd name="T58" fmla="*/ 68 w 883"/>
                  <a:gd name="T59" fmla="*/ 19 h 392"/>
                  <a:gd name="T60" fmla="*/ 53 w 883"/>
                  <a:gd name="T61" fmla="*/ 10 h 392"/>
                  <a:gd name="T62" fmla="*/ 43 w 883"/>
                  <a:gd name="T63" fmla="*/ 3 h 392"/>
                  <a:gd name="T64" fmla="*/ 40 w 883"/>
                  <a:gd name="T65" fmla="*/ 0 h 392"/>
                  <a:gd name="T66" fmla="*/ 32 w 883"/>
                  <a:gd name="T67" fmla="*/ 5 h 392"/>
                  <a:gd name="T68" fmla="*/ 25 w 883"/>
                  <a:gd name="T69" fmla="*/ 11 h 392"/>
                  <a:gd name="T70" fmla="*/ 19 w 883"/>
                  <a:gd name="T71" fmla="*/ 17 h 392"/>
                  <a:gd name="T72" fmla="*/ 14 w 883"/>
                  <a:gd name="T73" fmla="*/ 23 h 392"/>
                  <a:gd name="T74" fmla="*/ 9 w 883"/>
                  <a:gd name="T75" fmla="*/ 29 h 392"/>
                  <a:gd name="T76" fmla="*/ 6 w 883"/>
                  <a:gd name="T77" fmla="*/ 38 h 392"/>
                  <a:gd name="T78" fmla="*/ 3 w 883"/>
                  <a:gd name="T79" fmla="*/ 47 h 392"/>
                  <a:gd name="T80" fmla="*/ 0 w 883"/>
                  <a:gd name="T81" fmla="*/ 56 h 3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3"/>
                  <a:gd name="T124" fmla="*/ 0 h 392"/>
                  <a:gd name="T125" fmla="*/ 883 w 883"/>
                  <a:gd name="T126" fmla="*/ 392 h 3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3" h="392">
                    <a:moveTo>
                      <a:pt x="0" y="227"/>
                    </a:moveTo>
                    <a:lnTo>
                      <a:pt x="15" y="221"/>
                    </a:lnTo>
                    <a:lnTo>
                      <a:pt x="35" y="217"/>
                    </a:lnTo>
                    <a:lnTo>
                      <a:pt x="55" y="213"/>
                    </a:lnTo>
                    <a:lnTo>
                      <a:pt x="76" y="213"/>
                    </a:lnTo>
                    <a:lnTo>
                      <a:pt x="96" y="213"/>
                    </a:lnTo>
                    <a:lnTo>
                      <a:pt x="118" y="216"/>
                    </a:lnTo>
                    <a:lnTo>
                      <a:pt x="136" y="220"/>
                    </a:lnTo>
                    <a:lnTo>
                      <a:pt x="153" y="227"/>
                    </a:lnTo>
                    <a:lnTo>
                      <a:pt x="197" y="290"/>
                    </a:lnTo>
                    <a:lnTo>
                      <a:pt x="239" y="335"/>
                    </a:lnTo>
                    <a:lnTo>
                      <a:pt x="283" y="364"/>
                    </a:lnTo>
                    <a:lnTo>
                      <a:pt x="331" y="382"/>
                    </a:lnTo>
                    <a:lnTo>
                      <a:pt x="382" y="390"/>
                    </a:lnTo>
                    <a:lnTo>
                      <a:pt x="441" y="392"/>
                    </a:lnTo>
                    <a:lnTo>
                      <a:pt x="511" y="391"/>
                    </a:lnTo>
                    <a:lnTo>
                      <a:pt x="594" y="391"/>
                    </a:lnTo>
                    <a:lnTo>
                      <a:pt x="634" y="362"/>
                    </a:lnTo>
                    <a:lnTo>
                      <a:pt x="674" y="336"/>
                    </a:lnTo>
                    <a:lnTo>
                      <a:pt x="712" y="307"/>
                    </a:lnTo>
                    <a:lnTo>
                      <a:pt x="751" y="277"/>
                    </a:lnTo>
                    <a:lnTo>
                      <a:pt x="787" y="242"/>
                    </a:lnTo>
                    <a:lnTo>
                      <a:pt x="821" y="203"/>
                    </a:lnTo>
                    <a:lnTo>
                      <a:pt x="852" y="158"/>
                    </a:lnTo>
                    <a:lnTo>
                      <a:pt x="883" y="108"/>
                    </a:lnTo>
                    <a:lnTo>
                      <a:pt x="725" y="146"/>
                    </a:lnTo>
                    <a:lnTo>
                      <a:pt x="583" y="154"/>
                    </a:lnTo>
                    <a:lnTo>
                      <a:pt x="459" y="139"/>
                    </a:lnTo>
                    <a:lnTo>
                      <a:pt x="355" y="111"/>
                    </a:lnTo>
                    <a:lnTo>
                      <a:pt x="271" y="74"/>
                    </a:lnTo>
                    <a:lnTo>
                      <a:pt x="209" y="38"/>
                    </a:lnTo>
                    <a:lnTo>
                      <a:pt x="172" y="10"/>
                    </a:lnTo>
                    <a:lnTo>
                      <a:pt x="159" y="0"/>
                    </a:lnTo>
                    <a:lnTo>
                      <a:pt x="125" y="20"/>
                    </a:lnTo>
                    <a:lnTo>
                      <a:pt x="99" y="43"/>
                    </a:lnTo>
                    <a:lnTo>
                      <a:pt x="75" y="65"/>
                    </a:lnTo>
                    <a:lnTo>
                      <a:pt x="55" y="92"/>
                    </a:lnTo>
                    <a:lnTo>
                      <a:pt x="36" y="119"/>
                    </a:lnTo>
                    <a:lnTo>
                      <a:pt x="22" y="151"/>
                    </a:lnTo>
                    <a:lnTo>
                      <a:pt x="10" y="186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Freeform 504"/>
              <p:cNvSpPr>
                <a:spLocks/>
              </p:cNvSpPr>
              <p:nvPr/>
            </p:nvSpPr>
            <p:spPr bwMode="auto">
              <a:xfrm>
                <a:off x="4187" y="2909"/>
                <a:ext cx="100" cy="94"/>
              </a:xfrm>
              <a:custGeom>
                <a:avLst/>
                <a:gdLst>
                  <a:gd name="T0" fmla="*/ 0 w 201"/>
                  <a:gd name="T1" fmla="*/ 27 h 188"/>
                  <a:gd name="T2" fmla="*/ 3 w 201"/>
                  <a:gd name="T3" fmla="*/ 37 h 188"/>
                  <a:gd name="T4" fmla="*/ 10 w 201"/>
                  <a:gd name="T5" fmla="*/ 43 h 188"/>
                  <a:gd name="T6" fmla="*/ 18 w 201"/>
                  <a:gd name="T7" fmla="*/ 47 h 188"/>
                  <a:gd name="T8" fmla="*/ 27 w 201"/>
                  <a:gd name="T9" fmla="*/ 47 h 188"/>
                  <a:gd name="T10" fmla="*/ 35 w 201"/>
                  <a:gd name="T11" fmla="*/ 44 h 188"/>
                  <a:gd name="T12" fmla="*/ 43 w 201"/>
                  <a:gd name="T13" fmla="*/ 38 h 188"/>
                  <a:gd name="T14" fmla="*/ 48 w 201"/>
                  <a:gd name="T15" fmla="*/ 27 h 188"/>
                  <a:gd name="T16" fmla="*/ 50 w 201"/>
                  <a:gd name="T17" fmla="*/ 13 h 188"/>
                  <a:gd name="T18" fmla="*/ 41 w 201"/>
                  <a:gd name="T19" fmla="*/ 6 h 188"/>
                  <a:gd name="T20" fmla="*/ 32 w 201"/>
                  <a:gd name="T21" fmla="*/ 3 h 188"/>
                  <a:gd name="T22" fmla="*/ 23 w 201"/>
                  <a:gd name="T23" fmla="*/ 0 h 188"/>
                  <a:gd name="T24" fmla="*/ 16 w 201"/>
                  <a:gd name="T25" fmla="*/ 1 h 188"/>
                  <a:gd name="T26" fmla="*/ 9 w 201"/>
                  <a:gd name="T27" fmla="*/ 3 h 188"/>
                  <a:gd name="T28" fmla="*/ 4 w 201"/>
                  <a:gd name="T29" fmla="*/ 9 h 188"/>
                  <a:gd name="T30" fmla="*/ 0 w 201"/>
                  <a:gd name="T31" fmla="*/ 17 h 188"/>
                  <a:gd name="T32" fmla="*/ 0 w 201"/>
                  <a:gd name="T33" fmla="*/ 27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1"/>
                  <a:gd name="T52" fmla="*/ 0 h 188"/>
                  <a:gd name="T53" fmla="*/ 201 w 201"/>
                  <a:gd name="T54" fmla="*/ 188 h 1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1" h="188">
                    <a:moveTo>
                      <a:pt x="0" y="109"/>
                    </a:moveTo>
                    <a:lnTo>
                      <a:pt x="15" y="146"/>
                    </a:lnTo>
                    <a:lnTo>
                      <a:pt x="41" y="172"/>
                    </a:lnTo>
                    <a:lnTo>
                      <a:pt x="73" y="186"/>
                    </a:lnTo>
                    <a:lnTo>
                      <a:pt x="109" y="188"/>
                    </a:lnTo>
                    <a:lnTo>
                      <a:pt x="143" y="176"/>
                    </a:lnTo>
                    <a:lnTo>
                      <a:pt x="172" y="150"/>
                    </a:lnTo>
                    <a:lnTo>
                      <a:pt x="192" y="109"/>
                    </a:lnTo>
                    <a:lnTo>
                      <a:pt x="201" y="54"/>
                    </a:lnTo>
                    <a:lnTo>
                      <a:pt x="164" y="27"/>
                    </a:lnTo>
                    <a:lnTo>
                      <a:pt x="129" y="9"/>
                    </a:lnTo>
                    <a:lnTo>
                      <a:pt x="95" y="0"/>
                    </a:lnTo>
                    <a:lnTo>
                      <a:pt x="65" y="2"/>
                    </a:lnTo>
                    <a:lnTo>
                      <a:pt x="38" y="12"/>
                    </a:lnTo>
                    <a:lnTo>
                      <a:pt x="18" y="34"/>
                    </a:lnTo>
                    <a:lnTo>
                      <a:pt x="3" y="66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Freeform 505"/>
              <p:cNvSpPr>
                <a:spLocks/>
              </p:cNvSpPr>
              <p:nvPr/>
            </p:nvSpPr>
            <p:spPr bwMode="auto">
              <a:xfrm>
                <a:off x="4085" y="2857"/>
                <a:ext cx="73" cy="69"/>
              </a:xfrm>
              <a:custGeom>
                <a:avLst/>
                <a:gdLst>
                  <a:gd name="T0" fmla="*/ 3 w 145"/>
                  <a:gd name="T1" fmla="*/ 18 h 138"/>
                  <a:gd name="T2" fmla="*/ 0 w 145"/>
                  <a:gd name="T3" fmla="*/ 26 h 138"/>
                  <a:gd name="T4" fmla="*/ 1 w 145"/>
                  <a:gd name="T5" fmla="*/ 31 h 138"/>
                  <a:gd name="T6" fmla="*/ 5 w 145"/>
                  <a:gd name="T7" fmla="*/ 34 h 138"/>
                  <a:gd name="T8" fmla="*/ 10 w 145"/>
                  <a:gd name="T9" fmla="*/ 35 h 138"/>
                  <a:gd name="T10" fmla="*/ 17 w 145"/>
                  <a:gd name="T11" fmla="*/ 33 h 138"/>
                  <a:gd name="T12" fmla="*/ 24 w 145"/>
                  <a:gd name="T13" fmla="*/ 30 h 138"/>
                  <a:gd name="T14" fmla="*/ 31 w 145"/>
                  <a:gd name="T15" fmla="*/ 26 h 138"/>
                  <a:gd name="T16" fmla="*/ 37 w 145"/>
                  <a:gd name="T17" fmla="*/ 22 h 138"/>
                  <a:gd name="T18" fmla="*/ 35 w 145"/>
                  <a:gd name="T19" fmla="*/ 13 h 138"/>
                  <a:gd name="T20" fmla="*/ 33 w 145"/>
                  <a:gd name="T21" fmla="*/ 6 h 138"/>
                  <a:gd name="T22" fmla="*/ 29 w 145"/>
                  <a:gd name="T23" fmla="*/ 2 h 138"/>
                  <a:gd name="T24" fmla="*/ 25 w 145"/>
                  <a:gd name="T25" fmla="*/ 0 h 138"/>
                  <a:gd name="T26" fmla="*/ 20 w 145"/>
                  <a:gd name="T27" fmla="*/ 0 h 138"/>
                  <a:gd name="T28" fmla="*/ 14 w 145"/>
                  <a:gd name="T29" fmla="*/ 3 h 138"/>
                  <a:gd name="T30" fmla="*/ 9 w 145"/>
                  <a:gd name="T31" fmla="*/ 9 h 138"/>
                  <a:gd name="T32" fmla="*/ 3 w 145"/>
                  <a:gd name="T33" fmla="*/ 18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5"/>
                  <a:gd name="T52" fmla="*/ 0 h 138"/>
                  <a:gd name="T53" fmla="*/ 145 w 145"/>
                  <a:gd name="T54" fmla="*/ 138 h 1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5" h="138">
                    <a:moveTo>
                      <a:pt x="10" y="74"/>
                    </a:moveTo>
                    <a:lnTo>
                      <a:pt x="0" y="106"/>
                    </a:lnTo>
                    <a:lnTo>
                      <a:pt x="4" y="127"/>
                    </a:lnTo>
                    <a:lnTo>
                      <a:pt x="17" y="136"/>
                    </a:lnTo>
                    <a:lnTo>
                      <a:pt x="40" y="138"/>
                    </a:lnTo>
                    <a:lnTo>
                      <a:pt x="65" y="131"/>
                    </a:lnTo>
                    <a:lnTo>
                      <a:pt x="94" y="121"/>
                    </a:lnTo>
                    <a:lnTo>
                      <a:pt x="122" y="106"/>
                    </a:lnTo>
                    <a:lnTo>
                      <a:pt x="145" y="89"/>
                    </a:lnTo>
                    <a:lnTo>
                      <a:pt x="139" y="53"/>
                    </a:lnTo>
                    <a:lnTo>
                      <a:pt x="129" y="27"/>
                    </a:lnTo>
                    <a:lnTo>
                      <a:pt x="114" y="8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56" y="13"/>
                    </a:lnTo>
                    <a:lnTo>
                      <a:pt x="33" y="37"/>
                    </a:lnTo>
                    <a:lnTo>
                      <a:pt x="10" y="74"/>
                    </a:lnTo>
                    <a:close/>
                  </a:path>
                </a:pathLst>
              </a:custGeom>
              <a:solidFill>
                <a:srgbClr val="F0F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4" name="Freeform 506"/>
              <p:cNvSpPr>
                <a:spLocks/>
              </p:cNvSpPr>
              <p:nvPr/>
            </p:nvSpPr>
            <p:spPr bwMode="auto">
              <a:xfrm>
                <a:off x="4368" y="2842"/>
                <a:ext cx="602" cy="916"/>
              </a:xfrm>
              <a:custGeom>
                <a:avLst/>
                <a:gdLst>
                  <a:gd name="T0" fmla="*/ 40 w 1204"/>
                  <a:gd name="T1" fmla="*/ 0 h 1832"/>
                  <a:gd name="T2" fmla="*/ 76 w 1204"/>
                  <a:gd name="T3" fmla="*/ 14 h 1832"/>
                  <a:gd name="T4" fmla="*/ 111 w 1204"/>
                  <a:gd name="T5" fmla="*/ 31 h 1832"/>
                  <a:gd name="T6" fmla="*/ 144 w 1204"/>
                  <a:gd name="T7" fmla="*/ 53 h 1832"/>
                  <a:gd name="T8" fmla="*/ 173 w 1204"/>
                  <a:gd name="T9" fmla="*/ 78 h 1832"/>
                  <a:gd name="T10" fmla="*/ 201 w 1204"/>
                  <a:gd name="T11" fmla="*/ 105 h 1832"/>
                  <a:gd name="T12" fmla="*/ 228 w 1204"/>
                  <a:gd name="T13" fmla="*/ 135 h 1832"/>
                  <a:gd name="T14" fmla="*/ 253 w 1204"/>
                  <a:gd name="T15" fmla="*/ 168 h 1832"/>
                  <a:gd name="T16" fmla="*/ 278 w 1204"/>
                  <a:gd name="T17" fmla="*/ 202 h 1832"/>
                  <a:gd name="T18" fmla="*/ 287 w 1204"/>
                  <a:gd name="T19" fmla="*/ 234 h 1832"/>
                  <a:gd name="T20" fmla="*/ 294 w 1204"/>
                  <a:gd name="T21" fmla="*/ 263 h 1832"/>
                  <a:gd name="T22" fmla="*/ 299 w 1204"/>
                  <a:gd name="T23" fmla="*/ 288 h 1832"/>
                  <a:gd name="T24" fmla="*/ 301 w 1204"/>
                  <a:gd name="T25" fmla="*/ 312 h 1832"/>
                  <a:gd name="T26" fmla="*/ 301 w 1204"/>
                  <a:gd name="T27" fmla="*/ 336 h 1832"/>
                  <a:gd name="T28" fmla="*/ 299 w 1204"/>
                  <a:gd name="T29" fmla="*/ 362 h 1832"/>
                  <a:gd name="T30" fmla="*/ 296 w 1204"/>
                  <a:gd name="T31" fmla="*/ 390 h 1832"/>
                  <a:gd name="T32" fmla="*/ 291 w 1204"/>
                  <a:gd name="T33" fmla="*/ 424 h 1832"/>
                  <a:gd name="T34" fmla="*/ 236 w 1204"/>
                  <a:gd name="T35" fmla="*/ 440 h 1832"/>
                  <a:gd name="T36" fmla="*/ 181 w 1204"/>
                  <a:gd name="T37" fmla="*/ 452 h 1832"/>
                  <a:gd name="T38" fmla="*/ 129 w 1204"/>
                  <a:gd name="T39" fmla="*/ 458 h 1832"/>
                  <a:gd name="T40" fmla="*/ 81 w 1204"/>
                  <a:gd name="T41" fmla="*/ 455 h 1832"/>
                  <a:gd name="T42" fmla="*/ 41 w 1204"/>
                  <a:gd name="T43" fmla="*/ 437 h 1832"/>
                  <a:gd name="T44" fmla="*/ 13 w 1204"/>
                  <a:gd name="T45" fmla="*/ 404 h 1832"/>
                  <a:gd name="T46" fmla="*/ 0 w 1204"/>
                  <a:gd name="T47" fmla="*/ 351 h 1832"/>
                  <a:gd name="T48" fmla="*/ 5 w 1204"/>
                  <a:gd name="T49" fmla="*/ 275 h 1832"/>
                  <a:gd name="T50" fmla="*/ 8 w 1204"/>
                  <a:gd name="T51" fmla="*/ 271 h 1832"/>
                  <a:gd name="T52" fmla="*/ 12 w 1204"/>
                  <a:gd name="T53" fmla="*/ 267 h 1832"/>
                  <a:gd name="T54" fmla="*/ 17 w 1204"/>
                  <a:gd name="T55" fmla="*/ 263 h 1832"/>
                  <a:gd name="T56" fmla="*/ 20 w 1204"/>
                  <a:gd name="T57" fmla="*/ 259 h 1832"/>
                  <a:gd name="T58" fmla="*/ 24 w 1204"/>
                  <a:gd name="T59" fmla="*/ 254 h 1832"/>
                  <a:gd name="T60" fmla="*/ 28 w 1204"/>
                  <a:gd name="T61" fmla="*/ 250 h 1832"/>
                  <a:gd name="T62" fmla="*/ 33 w 1204"/>
                  <a:gd name="T63" fmla="*/ 246 h 1832"/>
                  <a:gd name="T64" fmla="*/ 37 w 1204"/>
                  <a:gd name="T65" fmla="*/ 242 h 1832"/>
                  <a:gd name="T66" fmla="*/ 33 w 1204"/>
                  <a:gd name="T67" fmla="*/ 233 h 1832"/>
                  <a:gd name="T68" fmla="*/ 28 w 1204"/>
                  <a:gd name="T69" fmla="*/ 224 h 1832"/>
                  <a:gd name="T70" fmla="*/ 24 w 1204"/>
                  <a:gd name="T71" fmla="*/ 214 h 1832"/>
                  <a:gd name="T72" fmla="*/ 20 w 1204"/>
                  <a:gd name="T73" fmla="*/ 205 h 1832"/>
                  <a:gd name="T74" fmla="*/ 17 w 1204"/>
                  <a:gd name="T75" fmla="*/ 195 h 1832"/>
                  <a:gd name="T76" fmla="*/ 12 w 1204"/>
                  <a:gd name="T77" fmla="*/ 185 h 1832"/>
                  <a:gd name="T78" fmla="*/ 8 w 1204"/>
                  <a:gd name="T79" fmla="*/ 176 h 1832"/>
                  <a:gd name="T80" fmla="*/ 5 w 1204"/>
                  <a:gd name="T81" fmla="*/ 166 h 1832"/>
                  <a:gd name="T82" fmla="*/ 7 w 1204"/>
                  <a:gd name="T83" fmla="*/ 157 h 1832"/>
                  <a:gd name="T84" fmla="*/ 11 w 1204"/>
                  <a:gd name="T85" fmla="*/ 148 h 1832"/>
                  <a:gd name="T86" fmla="*/ 15 w 1204"/>
                  <a:gd name="T87" fmla="*/ 139 h 1832"/>
                  <a:gd name="T88" fmla="*/ 19 w 1204"/>
                  <a:gd name="T89" fmla="*/ 131 h 1832"/>
                  <a:gd name="T90" fmla="*/ 22 w 1204"/>
                  <a:gd name="T91" fmla="*/ 121 h 1832"/>
                  <a:gd name="T92" fmla="*/ 26 w 1204"/>
                  <a:gd name="T93" fmla="*/ 113 h 1832"/>
                  <a:gd name="T94" fmla="*/ 30 w 1204"/>
                  <a:gd name="T95" fmla="*/ 104 h 1832"/>
                  <a:gd name="T96" fmla="*/ 34 w 1204"/>
                  <a:gd name="T97" fmla="*/ 96 h 1832"/>
                  <a:gd name="T98" fmla="*/ 36 w 1204"/>
                  <a:gd name="T99" fmla="*/ 84 h 1832"/>
                  <a:gd name="T100" fmla="*/ 37 w 1204"/>
                  <a:gd name="T101" fmla="*/ 72 h 1832"/>
                  <a:gd name="T102" fmla="*/ 37 w 1204"/>
                  <a:gd name="T103" fmla="*/ 59 h 1832"/>
                  <a:gd name="T104" fmla="*/ 38 w 1204"/>
                  <a:gd name="T105" fmla="*/ 48 h 1832"/>
                  <a:gd name="T106" fmla="*/ 38 w 1204"/>
                  <a:gd name="T107" fmla="*/ 35 h 1832"/>
                  <a:gd name="T108" fmla="*/ 38 w 1204"/>
                  <a:gd name="T109" fmla="*/ 23 h 1832"/>
                  <a:gd name="T110" fmla="*/ 38 w 1204"/>
                  <a:gd name="T111" fmla="*/ 11 h 1832"/>
                  <a:gd name="T112" fmla="*/ 40 w 1204"/>
                  <a:gd name="T113" fmla="*/ 0 h 18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04"/>
                  <a:gd name="T172" fmla="*/ 0 h 1832"/>
                  <a:gd name="T173" fmla="*/ 1204 w 1204"/>
                  <a:gd name="T174" fmla="*/ 1832 h 183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04" h="1832">
                    <a:moveTo>
                      <a:pt x="163" y="0"/>
                    </a:moveTo>
                    <a:lnTo>
                      <a:pt x="307" y="54"/>
                    </a:lnTo>
                    <a:lnTo>
                      <a:pt x="445" y="125"/>
                    </a:lnTo>
                    <a:lnTo>
                      <a:pt x="573" y="211"/>
                    </a:lnTo>
                    <a:lnTo>
                      <a:pt x="693" y="310"/>
                    </a:lnTo>
                    <a:lnTo>
                      <a:pt x="806" y="420"/>
                    </a:lnTo>
                    <a:lnTo>
                      <a:pt x="913" y="540"/>
                    </a:lnTo>
                    <a:lnTo>
                      <a:pt x="1013" y="670"/>
                    </a:lnTo>
                    <a:lnTo>
                      <a:pt x="1110" y="808"/>
                    </a:lnTo>
                    <a:lnTo>
                      <a:pt x="1148" y="937"/>
                    </a:lnTo>
                    <a:lnTo>
                      <a:pt x="1176" y="1050"/>
                    </a:lnTo>
                    <a:lnTo>
                      <a:pt x="1194" y="1150"/>
                    </a:lnTo>
                    <a:lnTo>
                      <a:pt x="1204" y="1247"/>
                    </a:lnTo>
                    <a:lnTo>
                      <a:pt x="1202" y="1342"/>
                    </a:lnTo>
                    <a:lnTo>
                      <a:pt x="1196" y="1445"/>
                    </a:lnTo>
                    <a:lnTo>
                      <a:pt x="1181" y="1560"/>
                    </a:lnTo>
                    <a:lnTo>
                      <a:pt x="1162" y="1696"/>
                    </a:lnTo>
                    <a:lnTo>
                      <a:pt x="947" y="1758"/>
                    </a:lnTo>
                    <a:lnTo>
                      <a:pt x="727" y="1808"/>
                    </a:lnTo>
                    <a:lnTo>
                      <a:pt x="515" y="1832"/>
                    </a:lnTo>
                    <a:lnTo>
                      <a:pt x="325" y="1817"/>
                    </a:lnTo>
                    <a:lnTo>
                      <a:pt x="165" y="1747"/>
                    </a:lnTo>
                    <a:lnTo>
                      <a:pt x="54" y="1614"/>
                    </a:lnTo>
                    <a:lnTo>
                      <a:pt x="0" y="1401"/>
                    </a:lnTo>
                    <a:lnTo>
                      <a:pt x="17" y="1099"/>
                    </a:lnTo>
                    <a:lnTo>
                      <a:pt x="32" y="1083"/>
                    </a:lnTo>
                    <a:lnTo>
                      <a:pt x="49" y="1066"/>
                    </a:lnTo>
                    <a:lnTo>
                      <a:pt x="65" y="1050"/>
                    </a:lnTo>
                    <a:lnTo>
                      <a:pt x="81" y="1035"/>
                    </a:lnTo>
                    <a:lnTo>
                      <a:pt x="96" y="1019"/>
                    </a:lnTo>
                    <a:lnTo>
                      <a:pt x="113" y="1003"/>
                    </a:lnTo>
                    <a:lnTo>
                      <a:pt x="129" y="986"/>
                    </a:lnTo>
                    <a:lnTo>
                      <a:pt x="145" y="971"/>
                    </a:lnTo>
                    <a:lnTo>
                      <a:pt x="129" y="932"/>
                    </a:lnTo>
                    <a:lnTo>
                      <a:pt x="113" y="894"/>
                    </a:lnTo>
                    <a:lnTo>
                      <a:pt x="96" y="855"/>
                    </a:lnTo>
                    <a:lnTo>
                      <a:pt x="81" y="817"/>
                    </a:lnTo>
                    <a:lnTo>
                      <a:pt x="65" y="778"/>
                    </a:lnTo>
                    <a:lnTo>
                      <a:pt x="49" y="739"/>
                    </a:lnTo>
                    <a:lnTo>
                      <a:pt x="32" y="701"/>
                    </a:lnTo>
                    <a:lnTo>
                      <a:pt x="17" y="663"/>
                    </a:lnTo>
                    <a:lnTo>
                      <a:pt x="31" y="627"/>
                    </a:lnTo>
                    <a:lnTo>
                      <a:pt x="46" y="592"/>
                    </a:lnTo>
                    <a:lnTo>
                      <a:pt x="61" y="555"/>
                    </a:lnTo>
                    <a:lnTo>
                      <a:pt x="76" y="521"/>
                    </a:lnTo>
                    <a:lnTo>
                      <a:pt x="91" y="485"/>
                    </a:lnTo>
                    <a:lnTo>
                      <a:pt x="106" y="450"/>
                    </a:lnTo>
                    <a:lnTo>
                      <a:pt x="121" y="415"/>
                    </a:lnTo>
                    <a:lnTo>
                      <a:pt x="136" y="381"/>
                    </a:lnTo>
                    <a:lnTo>
                      <a:pt x="144" y="336"/>
                    </a:lnTo>
                    <a:lnTo>
                      <a:pt x="148" y="288"/>
                    </a:lnTo>
                    <a:lnTo>
                      <a:pt x="148" y="239"/>
                    </a:lnTo>
                    <a:lnTo>
                      <a:pt x="149" y="191"/>
                    </a:lnTo>
                    <a:lnTo>
                      <a:pt x="149" y="140"/>
                    </a:lnTo>
                    <a:lnTo>
                      <a:pt x="150" y="92"/>
                    </a:lnTo>
                    <a:lnTo>
                      <a:pt x="154" y="4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Freeform 507"/>
              <p:cNvSpPr>
                <a:spLocks/>
              </p:cNvSpPr>
              <p:nvPr/>
            </p:nvSpPr>
            <p:spPr bwMode="auto">
              <a:xfrm>
                <a:off x="4377" y="2842"/>
                <a:ext cx="588" cy="902"/>
              </a:xfrm>
              <a:custGeom>
                <a:avLst/>
                <a:gdLst>
                  <a:gd name="T0" fmla="*/ 36 w 1177"/>
                  <a:gd name="T1" fmla="*/ 0 h 1806"/>
                  <a:gd name="T2" fmla="*/ 72 w 1177"/>
                  <a:gd name="T3" fmla="*/ 13 h 1806"/>
                  <a:gd name="T4" fmla="*/ 106 w 1177"/>
                  <a:gd name="T5" fmla="*/ 31 h 1806"/>
                  <a:gd name="T6" fmla="*/ 138 w 1177"/>
                  <a:gd name="T7" fmla="*/ 52 h 1806"/>
                  <a:gd name="T8" fmla="*/ 167 w 1177"/>
                  <a:gd name="T9" fmla="*/ 77 h 1806"/>
                  <a:gd name="T10" fmla="*/ 195 w 1177"/>
                  <a:gd name="T11" fmla="*/ 104 h 1806"/>
                  <a:gd name="T12" fmla="*/ 222 w 1177"/>
                  <a:gd name="T13" fmla="*/ 134 h 1806"/>
                  <a:gd name="T14" fmla="*/ 246 w 1177"/>
                  <a:gd name="T15" fmla="*/ 167 h 1806"/>
                  <a:gd name="T16" fmla="*/ 271 w 1177"/>
                  <a:gd name="T17" fmla="*/ 201 h 1806"/>
                  <a:gd name="T18" fmla="*/ 280 w 1177"/>
                  <a:gd name="T19" fmla="*/ 233 h 1806"/>
                  <a:gd name="T20" fmla="*/ 287 w 1177"/>
                  <a:gd name="T21" fmla="*/ 261 h 1806"/>
                  <a:gd name="T22" fmla="*/ 292 w 1177"/>
                  <a:gd name="T23" fmla="*/ 285 h 1806"/>
                  <a:gd name="T24" fmla="*/ 294 w 1177"/>
                  <a:gd name="T25" fmla="*/ 309 h 1806"/>
                  <a:gd name="T26" fmla="*/ 294 w 1177"/>
                  <a:gd name="T27" fmla="*/ 332 h 1806"/>
                  <a:gd name="T28" fmla="*/ 292 w 1177"/>
                  <a:gd name="T29" fmla="*/ 358 h 1806"/>
                  <a:gd name="T30" fmla="*/ 288 w 1177"/>
                  <a:gd name="T31" fmla="*/ 386 h 1806"/>
                  <a:gd name="T32" fmla="*/ 284 w 1177"/>
                  <a:gd name="T33" fmla="*/ 420 h 1806"/>
                  <a:gd name="T34" fmla="*/ 230 w 1177"/>
                  <a:gd name="T35" fmla="*/ 436 h 1806"/>
                  <a:gd name="T36" fmla="*/ 177 w 1177"/>
                  <a:gd name="T37" fmla="*/ 447 h 1806"/>
                  <a:gd name="T38" fmla="*/ 125 w 1177"/>
                  <a:gd name="T39" fmla="*/ 451 h 1806"/>
                  <a:gd name="T40" fmla="*/ 80 w 1177"/>
                  <a:gd name="T41" fmla="*/ 445 h 1806"/>
                  <a:gd name="T42" fmla="*/ 41 w 1177"/>
                  <a:gd name="T43" fmla="*/ 427 h 1806"/>
                  <a:gd name="T44" fmla="*/ 15 w 1177"/>
                  <a:gd name="T45" fmla="*/ 393 h 1806"/>
                  <a:gd name="T46" fmla="*/ 2 w 1177"/>
                  <a:gd name="T47" fmla="*/ 342 h 1806"/>
                  <a:gd name="T48" fmla="*/ 5 w 1177"/>
                  <a:gd name="T49" fmla="*/ 272 h 1806"/>
                  <a:gd name="T50" fmla="*/ 9 w 1177"/>
                  <a:gd name="T51" fmla="*/ 267 h 1806"/>
                  <a:gd name="T52" fmla="*/ 12 w 1177"/>
                  <a:gd name="T53" fmla="*/ 264 h 1806"/>
                  <a:gd name="T54" fmla="*/ 15 w 1177"/>
                  <a:gd name="T55" fmla="*/ 260 h 1806"/>
                  <a:gd name="T56" fmla="*/ 19 w 1177"/>
                  <a:gd name="T57" fmla="*/ 257 h 1806"/>
                  <a:gd name="T58" fmla="*/ 21 w 1177"/>
                  <a:gd name="T59" fmla="*/ 253 h 1806"/>
                  <a:gd name="T60" fmla="*/ 24 w 1177"/>
                  <a:gd name="T61" fmla="*/ 250 h 1806"/>
                  <a:gd name="T62" fmla="*/ 28 w 1177"/>
                  <a:gd name="T63" fmla="*/ 246 h 1806"/>
                  <a:gd name="T64" fmla="*/ 32 w 1177"/>
                  <a:gd name="T65" fmla="*/ 242 h 1806"/>
                  <a:gd name="T66" fmla="*/ 28 w 1177"/>
                  <a:gd name="T67" fmla="*/ 232 h 1806"/>
                  <a:gd name="T68" fmla="*/ 24 w 1177"/>
                  <a:gd name="T69" fmla="*/ 223 h 1806"/>
                  <a:gd name="T70" fmla="*/ 19 w 1177"/>
                  <a:gd name="T71" fmla="*/ 213 h 1806"/>
                  <a:gd name="T72" fmla="*/ 16 w 1177"/>
                  <a:gd name="T73" fmla="*/ 204 h 1806"/>
                  <a:gd name="T74" fmla="*/ 12 w 1177"/>
                  <a:gd name="T75" fmla="*/ 194 h 1806"/>
                  <a:gd name="T76" fmla="*/ 8 w 1177"/>
                  <a:gd name="T77" fmla="*/ 184 h 1806"/>
                  <a:gd name="T78" fmla="*/ 3 w 1177"/>
                  <a:gd name="T79" fmla="*/ 175 h 1806"/>
                  <a:gd name="T80" fmla="*/ 0 w 1177"/>
                  <a:gd name="T81" fmla="*/ 165 h 1806"/>
                  <a:gd name="T82" fmla="*/ 3 w 1177"/>
                  <a:gd name="T83" fmla="*/ 156 h 1806"/>
                  <a:gd name="T84" fmla="*/ 7 w 1177"/>
                  <a:gd name="T85" fmla="*/ 148 h 1806"/>
                  <a:gd name="T86" fmla="*/ 11 w 1177"/>
                  <a:gd name="T87" fmla="*/ 138 h 1806"/>
                  <a:gd name="T88" fmla="*/ 14 w 1177"/>
                  <a:gd name="T89" fmla="*/ 130 h 1806"/>
                  <a:gd name="T90" fmla="*/ 18 w 1177"/>
                  <a:gd name="T91" fmla="*/ 121 h 1806"/>
                  <a:gd name="T92" fmla="*/ 22 w 1177"/>
                  <a:gd name="T93" fmla="*/ 112 h 1806"/>
                  <a:gd name="T94" fmla="*/ 26 w 1177"/>
                  <a:gd name="T95" fmla="*/ 103 h 1806"/>
                  <a:gd name="T96" fmla="*/ 29 w 1177"/>
                  <a:gd name="T97" fmla="*/ 95 h 1806"/>
                  <a:gd name="T98" fmla="*/ 31 w 1177"/>
                  <a:gd name="T99" fmla="*/ 84 h 1806"/>
                  <a:gd name="T100" fmla="*/ 32 w 1177"/>
                  <a:gd name="T101" fmla="*/ 72 h 1806"/>
                  <a:gd name="T102" fmla="*/ 32 w 1177"/>
                  <a:gd name="T103" fmla="*/ 59 h 1806"/>
                  <a:gd name="T104" fmla="*/ 33 w 1177"/>
                  <a:gd name="T105" fmla="*/ 47 h 1806"/>
                  <a:gd name="T106" fmla="*/ 33 w 1177"/>
                  <a:gd name="T107" fmla="*/ 35 h 1806"/>
                  <a:gd name="T108" fmla="*/ 33 w 1177"/>
                  <a:gd name="T109" fmla="*/ 23 h 1806"/>
                  <a:gd name="T110" fmla="*/ 34 w 1177"/>
                  <a:gd name="T111" fmla="*/ 11 h 1806"/>
                  <a:gd name="T112" fmla="*/ 36 w 1177"/>
                  <a:gd name="T113" fmla="*/ 0 h 18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77"/>
                  <a:gd name="T172" fmla="*/ 0 h 1806"/>
                  <a:gd name="T173" fmla="*/ 1177 w 1177"/>
                  <a:gd name="T174" fmla="*/ 1806 h 18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77" h="1806">
                    <a:moveTo>
                      <a:pt x="146" y="0"/>
                    </a:moveTo>
                    <a:lnTo>
                      <a:pt x="290" y="54"/>
                    </a:lnTo>
                    <a:lnTo>
                      <a:pt x="425" y="125"/>
                    </a:lnTo>
                    <a:lnTo>
                      <a:pt x="552" y="211"/>
                    </a:lnTo>
                    <a:lnTo>
                      <a:pt x="671" y="310"/>
                    </a:lnTo>
                    <a:lnTo>
                      <a:pt x="783" y="419"/>
                    </a:lnTo>
                    <a:lnTo>
                      <a:pt x="888" y="539"/>
                    </a:lnTo>
                    <a:lnTo>
                      <a:pt x="987" y="668"/>
                    </a:lnTo>
                    <a:lnTo>
                      <a:pt x="1084" y="806"/>
                    </a:lnTo>
                    <a:lnTo>
                      <a:pt x="1121" y="935"/>
                    </a:lnTo>
                    <a:lnTo>
                      <a:pt x="1150" y="1046"/>
                    </a:lnTo>
                    <a:lnTo>
                      <a:pt x="1168" y="1144"/>
                    </a:lnTo>
                    <a:lnTo>
                      <a:pt x="1177" y="1239"/>
                    </a:lnTo>
                    <a:lnTo>
                      <a:pt x="1177" y="1332"/>
                    </a:lnTo>
                    <a:lnTo>
                      <a:pt x="1169" y="1434"/>
                    </a:lnTo>
                    <a:lnTo>
                      <a:pt x="1155" y="1548"/>
                    </a:lnTo>
                    <a:lnTo>
                      <a:pt x="1136" y="1683"/>
                    </a:lnTo>
                    <a:lnTo>
                      <a:pt x="922" y="1746"/>
                    </a:lnTo>
                    <a:lnTo>
                      <a:pt x="709" y="1791"/>
                    </a:lnTo>
                    <a:lnTo>
                      <a:pt x="503" y="1806"/>
                    </a:lnTo>
                    <a:lnTo>
                      <a:pt x="320" y="1783"/>
                    </a:lnTo>
                    <a:lnTo>
                      <a:pt x="167" y="1709"/>
                    </a:lnTo>
                    <a:lnTo>
                      <a:pt x="61" y="1576"/>
                    </a:lnTo>
                    <a:lnTo>
                      <a:pt x="8" y="1372"/>
                    </a:lnTo>
                    <a:lnTo>
                      <a:pt x="23" y="1089"/>
                    </a:lnTo>
                    <a:lnTo>
                      <a:pt x="37" y="1071"/>
                    </a:lnTo>
                    <a:lnTo>
                      <a:pt x="50" y="1058"/>
                    </a:lnTo>
                    <a:lnTo>
                      <a:pt x="63" y="1043"/>
                    </a:lnTo>
                    <a:lnTo>
                      <a:pt x="76" y="1030"/>
                    </a:lnTo>
                    <a:lnTo>
                      <a:pt x="87" y="1015"/>
                    </a:lnTo>
                    <a:lnTo>
                      <a:pt x="99" y="1001"/>
                    </a:lnTo>
                    <a:lnTo>
                      <a:pt x="112" y="986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6" name="Freeform 508"/>
              <p:cNvSpPr>
                <a:spLocks/>
              </p:cNvSpPr>
              <p:nvPr/>
            </p:nvSpPr>
            <p:spPr bwMode="auto">
              <a:xfrm>
                <a:off x="4377" y="2842"/>
                <a:ext cx="584" cy="889"/>
              </a:xfrm>
              <a:custGeom>
                <a:avLst/>
                <a:gdLst>
                  <a:gd name="T0" fmla="*/ 37 w 1168"/>
                  <a:gd name="T1" fmla="*/ 0 h 1779"/>
                  <a:gd name="T2" fmla="*/ 73 w 1168"/>
                  <a:gd name="T3" fmla="*/ 13 h 1779"/>
                  <a:gd name="T4" fmla="*/ 106 w 1168"/>
                  <a:gd name="T5" fmla="*/ 31 h 1779"/>
                  <a:gd name="T6" fmla="*/ 138 w 1168"/>
                  <a:gd name="T7" fmla="*/ 52 h 1779"/>
                  <a:gd name="T8" fmla="*/ 166 w 1168"/>
                  <a:gd name="T9" fmla="*/ 77 h 1779"/>
                  <a:gd name="T10" fmla="*/ 194 w 1168"/>
                  <a:gd name="T11" fmla="*/ 104 h 1779"/>
                  <a:gd name="T12" fmla="*/ 219 w 1168"/>
                  <a:gd name="T13" fmla="*/ 134 h 1779"/>
                  <a:gd name="T14" fmla="*/ 244 w 1168"/>
                  <a:gd name="T15" fmla="*/ 166 h 1779"/>
                  <a:gd name="T16" fmla="*/ 269 w 1168"/>
                  <a:gd name="T17" fmla="*/ 201 h 1779"/>
                  <a:gd name="T18" fmla="*/ 278 w 1168"/>
                  <a:gd name="T19" fmla="*/ 233 h 1779"/>
                  <a:gd name="T20" fmla="*/ 285 w 1168"/>
                  <a:gd name="T21" fmla="*/ 260 h 1779"/>
                  <a:gd name="T22" fmla="*/ 290 w 1168"/>
                  <a:gd name="T23" fmla="*/ 285 h 1779"/>
                  <a:gd name="T24" fmla="*/ 292 w 1168"/>
                  <a:gd name="T25" fmla="*/ 308 h 1779"/>
                  <a:gd name="T26" fmla="*/ 292 w 1168"/>
                  <a:gd name="T27" fmla="*/ 331 h 1779"/>
                  <a:gd name="T28" fmla="*/ 290 w 1168"/>
                  <a:gd name="T29" fmla="*/ 356 h 1779"/>
                  <a:gd name="T30" fmla="*/ 287 w 1168"/>
                  <a:gd name="T31" fmla="*/ 384 h 1779"/>
                  <a:gd name="T32" fmla="*/ 282 w 1168"/>
                  <a:gd name="T33" fmla="*/ 417 h 1779"/>
                  <a:gd name="T34" fmla="*/ 229 w 1168"/>
                  <a:gd name="T35" fmla="*/ 433 h 1779"/>
                  <a:gd name="T36" fmla="*/ 176 w 1168"/>
                  <a:gd name="T37" fmla="*/ 443 h 1779"/>
                  <a:gd name="T38" fmla="*/ 126 w 1168"/>
                  <a:gd name="T39" fmla="*/ 444 h 1779"/>
                  <a:gd name="T40" fmla="*/ 82 w 1168"/>
                  <a:gd name="T41" fmla="*/ 437 h 1779"/>
                  <a:gd name="T42" fmla="*/ 46 w 1168"/>
                  <a:gd name="T43" fmla="*/ 417 h 1779"/>
                  <a:gd name="T44" fmla="*/ 20 w 1168"/>
                  <a:gd name="T45" fmla="*/ 384 h 1779"/>
                  <a:gd name="T46" fmla="*/ 8 w 1168"/>
                  <a:gd name="T47" fmla="*/ 335 h 1779"/>
                  <a:gd name="T48" fmla="*/ 11 w 1168"/>
                  <a:gd name="T49" fmla="*/ 269 h 1779"/>
                  <a:gd name="T50" fmla="*/ 14 w 1168"/>
                  <a:gd name="T51" fmla="*/ 265 h 1779"/>
                  <a:gd name="T52" fmla="*/ 17 w 1168"/>
                  <a:gd name="T53" fmla="*/ 262 h 1779"/>
                  <a:gd name="T54" fmla="*/ 19 w 1168"/>
                  <a:gd name="T55" fmla="*/ 258 h 1779"/>
                  <a:gd name="T56" fmla="*/ 21 w 1168"/>
                  <a:gd name="T57" fmla="*/ 256 h 1779"/>
                  <a:gd name="T58" fmla="*/ 23 w 1168"/>
                  <a:gd name="T59" fmla="*/ 252 h 1779"/>
                  <a:gd name="T60" fmla="*/ 25 w 1168"/>
                  <a:gd name="T61" fmla="*/ 249 h 1779"/>
                  <a:gd name="T62" fmla="*/ 28 w 1168"/>
                  <a:gd name="T63" fmla="*/ 246 h 1779"/>
                  <a:gd name="T64" fmla="*/ 32 w 1168"/>
                  <a:gd name="T65" fmla="*/ 242 h 1779"/>
                  <a:gd name="T66" fmla="*/ 28 w 1168"/>
                  <a:gd name="T67" fmla="*/ 233 h 1779"/>
                  <a:gd name="T68" fmla="*/ 24 w 1168"/>
                  <a:gd name="T69" fmla="*/ 223 h 1779"/>
                  <a:gd name="T70" fmla="*/ 19 w 1168"/>
                  <a:gd name="T71" fmla="*/ 213 h 1779"/>
                  <a:gd name="T72" fmla="*/ 16 w 1168"/>
                  <a:gd name="T73" fmla="*/ 204 h 1779"/>
                  <a:gd name="T74" fmla="*/ 12 w 1168"/>
                  <a:gd name="T75" fmla="*/ 194 h 1779"/>
                  <a:gd name="T76" fmla="*/ 8 w 1168"/>
                  <a:gd name="T77" fmla="*/ 184 h 1779"/>
                  <a:gd name="T78" fmla="*/ 3 w 1168"/>
                  <a:gd name="T79" fmla="*/ 175 h 1779"/>
                  <a:gd name="T80" fmla="*/ 0 w 1168"/>
                  <a:gd name="T81" fmla="*/ 165 h 1779"/>
                  <a:gd name="T82" fmla="*/ 3 w 1168"/>
                  <a:gd name="T83" fmla="*/ 156 h 1779"/>
                  <a:gd name="T84" fmla="*/ 7 w 1168"/>
                  <a:gd name="T85" fmla="*/ 148 h 1779"/>
                  <a:gd name="T86" fmla="*/ 11 w 1168"/>
                  <a:gd name="T87" fmla="*/ 138 h 1779"/>
                  <a:gd name="T88" fmla="*/ 14 w 1168"/>
                  <a:gd name="T89" fmla="*/ 130 h 1779"/>
                  <a:gd name="T90" fmla="*/ 18 w 1168"/>
                  <a:gd name="T91" fmla="*/ 121 h 1779"/>
                  <a:gd name="T92" fmla="*/ 22 w 1168"/>
                  <a:gd name="T93" fmla="*/ 112 h 1779"/>
                  <a:gd name="T94" fmla="*/ 26 w 1168"/>
                  <a:gd name="T95" fmla="*/ 103 h 1779"/>
                  <a:gd name="T96" fmla="*/ 29 w 1168"/>
                  <a:gd name="T97" fmla="*/ 95 h 1779"/>
                  <a:gd name="T98" fmla="*/ 31 w 1168"/>
                  <a:gd name="T99" fmla="*/ 84 h 1779"/>
                  <a:gd name="T100" fmla="*/ 33 w 1168"/>
                  <a:gd name="T101" fmla="*/ 72 h 1779"/>
                  <a:gd name="T102" fmla="*/ 33 w 1168"/>
                  <a:gd name="T103" fmla="*/ 59 h 1779"/>
                  <a:gd name="T104" fmla="*/ 33 w 1168"/>
                  <a:gd name="T105" fmla="*/ 47 h 1779"/>
                  <a:gd name="T106" fmla="*/ 33 w 1168"/>
                  <a:gd name="T107" fmla="*/ 35 h 1779"/>
                  <a:gd name="T108" fmla="*/ 34 w 1168"/>
                  <a:gd name="T109" fmla="*/ 23 h 1779"/>
                  <a:gd name="T110" fmla="*/ 35 w 1168"/>
                  <a:gd name="T111" fmla="*/ 11 h 1779"/>
                  <a:gd name="T112" fmla="*/ 37 w 1168"/>
                  <a:gd name="T113" fmla="*/ 0 h 177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68"/>
                  <a:gd name="T172" fmla="*/ 0 h 1779"/>
                  <a:gd name="T173" fmla="*/ 1168 w 1168"/>
                  <a:gd name="T174" fmla="*/ 1779 h 177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68" h="1779">
                    <a:moveTo>
                      <a:pt x="146" y="0"/>
                    </a:moveTo>
                    <a:lnTo>
                      <a:pt x="290" y="54"/>
                    </a:lnTo>
                    <a:lnTo>
                      <a:pt x="424" y="124"/>
                    </a:lnTo>
                    <a:lnTo>
                      <a:pt x="550" y="209"/>
                    </a:lnTo>
                    <a:lnTo>
                      <a:pt x="667" y="308"/>
                    </a:lnTo>
                    <a:lnTo>
                      <a:pt x="777" y="417"/>
                    </a:lnTo>
                    <a:lnTo>
                      <a:pt x="879" y="538"/>
                    </a:lnTo>
                    <a:lnTo>
                      <a:pt x="977" y="667"/>
                    </a:lnTo>
                    <a:lnTo>
                      <a:pt x="1073" y="805"/>
                    </a:lnTo>
                    <a:lnTo>
                      <a:pt x="1111" y="932"/>
                    </a:lnTo>
                    <a:lnTo>
                      <a:pt x="1140" y="1043"/>
                    </a:lnTo>
                    <a:lnTo>
                      <a:pt x="1158" y="1140"/>
                    </a:lnTo>
                    <a:lnTo>
                      <a:pt x="1168" y="1233"/>
                    </a:lnTo>
                    <a:lnTo>
                      <a:pt x="1168" y="1325"/>
                    </a:lnTo>
                    <a:lnTo>
                      <a:pt x="1160" y="1424"/>
                    </a:lnTo>
                    <a:lnTo>
                      <a:pt x="1147" y="1536"/>
                    </a:lnTo>
                    <a:lnTo>
                      <a:pt x="1128" y="1670"/>
                    </a:lnTo>
                    <a:lnTo>
                      <a:pt x="916" y="1733"/>
                    </a:lnTo>
                    <a:lnTo>
                      <a:pt x="706" y="1773"/>
                    </a:lnTo>
                    <a:lnTo>
                      <a:pt x="507" y="1779"/>
                    </a:lnTo>
                    <a:lnTo>
                      <a:pt x="331" y="1749"/>
                    </a:lnTo>
                    <a:lnTo>
                      <a:pt x="185" y="1669"/>
                    </a:lnTo>
                    <a:lnTo>
                      <a:pt x="82" y="1536"/>
                    </a:lnTo>
                    <a:lnTo>
                      <a:pt x="32" y="1341"/>
                    </a:lnTo>
                    <a:lnTo>
                      <a:pt x="44" y="1078"/>
                    </a:lnTo>
                    <a:lnTo>
                      <a:pt x="57" y="1061"/>
                    </a:lnTo>
                    <a:lnTo>
                      <a:pt x="68" y="1049"/>
                    </a:lnTo>
                    <a:lnTo>
                      <a:pt x="77" y="1035"/>
                    </a:lnTo>
                    <a:lnTo>
                      <a:pt x="86" y="1024"/>
                    </a:lnTo>
                    <a:lnTo>
                      <a:pt x="93" y="1011"/>
                    </a:lnTo>
                    <a:lnTo>
                      <a:pt x="103" y="999"/>
                    </a:lnTo>
                    <a:lnTo>
                      <a:pt x="113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7" name="Freeform 509"/>
              <p:cNvSpPr>
                <a:spLocks/>
              </p:cNvSpPr>
              <p:nvPr/>
            </p:nvSpPr>
            <p:spPr bwMode="auto">
              <a:xfrm>
                <a:off x="4377" y="2842"/>
                <a:ext cx="580" cy="877"/>
              </a:xfrm>
              <a:custGeom>
                <a:avLst/>
                <a:gdLst>
                  <a:gd name="T0" fmla="*/ 37 w 1159"/>
                  <a:gd name="T1" fmla="*/ 0 h 1756"/>
                  <a:gd name="T2" fmla="*/ 73 w 1159"/>
                  <a:gd name="T3" fmla="*/ 13 h 1756"/>
                  <a:gd name="T4" fmla="*/ 106 w 1159"/>
                  <a:gd name="T5" fmla="*/ 31 h 1756"/>
                  <a:gd name="T6" fmla="*/ 137 w 1159"/>
                  <a:gd name="T7" fmla="*/ 52 h 1756"/>
                  <a:gd name="T8" fmla="*/ 166 w 1159"/>
                  <a:gd name="T9" fmla="*/ 76 h 1756"/>
                  <a:gd name="T10" fmla="*/ 193 w 1159"/>
                  <a:gd name="T11" fmla="*/ 104 h 1756"/>
                  <a:gd name="T12" fmla="*/ 218 w 1159"/>
                  <a:gd name="T13" fmla="*/ 134 h 1756"/>
                  <a:gd name="T14" fmla="*/ 243 w 1159"/>
                  <a:gd name="T15" fmla="*/ 166 h 1756"/>
                  <a:gd name="T16" fmla="*/ 267 w 1159"/>
                  <a:gd name="T17" fmla="*/ 200 h 1756"/>
                  <a:gd name="T18" fmla="*/ 276 w 1159"/>
                  <a:gd name="T19" fmla="*/ 232 h 1756"/>
                  <a:gd name="T20" fmla="*/ 283 w 1159"/>
                  <a:gd name="T21" fmla="*/ 259 h 1756"/>
                  <a:gd name="T22" fmla="*/ 288 w 1159"/>
                  <a:gd name="T23" fmla="*/ 283 h 1756"/>
                  <a:gd name="T24" fmla="*/ 290 w 1159"/>
                  <a:gd name="T25" fmla="*/ 306 h 1756"/>
                  <a:gd name="T26" fmla="*/ 290 w 1159"/>
                  <a:gd name="T27" fmla="*/ 328 h 1756"/>
                  <a:gd name="T28" fmla="*/ 289 w 1159"/>
                  <a:gd name="T29" fmla="*/ 353 h 1756"/>
                  <a:gd name="T30" fmla="*/ 285 w 1159"/>
                  <a:gd name="T31" fmla="*/ 381 h 1756"/>
                  <a:gd name="T32" fmla="*/ 280 w 1159"/>
                  <a:gd name="T33" fmla="*/ 414 h 1756"/>
                  <a:gd name="T34" fmla="*/ 228 w 1159"/>
                  <a:gd name="T35" fmla="*/ 430 h 1756"/>
                  <a:gd name="T36" fmla="*/ 177 w 1159"/>
                  <a:gd name="T37" fmla="*/ 438 h 1756"/>
                  <a:gd name="T38" fmla="*/ 128 w 1159"/>
                  <a:gd name="T39" fmla="*/ 438 h 1756"/>
                  <a:gd name="T40" fmla="*/ 86 w 1159"/>
                  <a:gd name="T41" fmla="*/ 428 h 1756"/>
                  <a:gd name="T42" fmla="*/ 51 w 1159"/>
                  <a:gd name="T43" fmla="*/ 407 h 1756"/>
                  <a:gd name="T44" fmla="*/ 26 w 1159"/>
                  <a:gd name="T45" fmla="*/ 374 h 1756"/>
                  <a:gd name="T46" fmla="*/ 14 w 1159"/>
                  <a:gd name="T47" fmla="*/ 327 h 1756"/>
                  <a:gd name="T48" fmla="*/ 17 w 1159"/>
                  <a:gd name="T49" fmla="*/ 266 h 1756"/>
                  <a:gd name="T50" fmla="*/ 20 w 1159"/>
                  <a:gd name="T51" fmla="*/ 262 h 1756"/>
                  <a:gd name="T52" fmla="*/ 22 w 1159"/>
                  <a:gd name="T53" fmla="*/ 259 h 1756"/>
                  <a:gd name="T54" fmla="*/ 23 w 1159"/>
                  <a:gd name="T55" fmla="*/ 257 h 1756"/>
                  <a:gd name="T56" fmla="*/ 25 w 1159"/>
                  <a:gd name="T57" fmla="*/ 254 h 1756"/>
                  <a:gd name="T58" fmla="*/ 26 w 1159"/>
                  <a:gd name="T59" fmla="*/ 251 h 1756"/>
                  <a:gd name="T60" fmla="*/ 27 w 1159"/>
                  <a:gd name="T61" fmla="*/ 249 h 1756"/>
                  <a:gd name="T62" fmla="*/ 29 w 1159"/>
                  <a:gd name="T63" fmla="*/ 246 h 1756"/>
                  <a:gd name="T64" fmla="*/ 32 w 1159"/>
                  <a:gd name="T65" fmla="*/ 242 h 1756"/>
                  <a:gd name="T66" fmla="*/ 28 w 1159"/>
                  <a:gd name="T67" fmla="*/ 232 h 1756"/>
                  <a:gd name="T68" fmla="*/ 24 w 1159"/>
                  <a:gd name="T69" fmla="*/ 223 h 1756"/>
                  <a:gd name="T70" fmla="*/ 20 w 1159"/>
                  <a:gd name="T71" fmla="*/ 213 h 1756"/>
                  <a:gd name="T72" fmla="*/ 16 w 1159"/>
                  <a:gd name="T73" fmla="*/ 204 h 1756"/>
                  <a:gd name="T74" fmla="*/ 12 w 1159"/>
                  <a:gd name="T75" fmla="*/ 194 h 1756"/>
                  <a:gd name="T76" fmla="*/ 8 w 1159"/>
                  <a:gd name="T77" fmla="*/ 184 h 1756"/>
                  <a:gd name="T78" fmla="*/ 4 w 1159"/>
                  <a:gd name="T79" fmla="*/ 175 h 1756"/>
                  <a:gd name="T80" fmla="*/ 0 w 1159"/>
                  <a:gd name="T81" fmla="*/ 165 h 1756"/>
                  <a:gd name="T82" fmla="*/ 4 w 1159"/>
                  <a:gd name="T83" fmla="*/ 156 h 1756"/>
                  <a:gd name="T84" fmla="*/ 8 w 1159"/>
                  <a:gd name="T85" fmla="*/ 148 h 1756"/>
                  <a:gd name="T86" fmla="*/ 11 w 1159"/>
                  <a:gd name="T87" fmla="*/ 138 h 1756"/>
                  <a:gd name="T88" fmla="*/ 15 w 1159"/>
                  <a:gd name="T89" fmla="*/ 130 h 1756"/>
                  <a:gd name="T90" fmla="*/ 19 w 1159"/>
                  <a:gd name="T91" fmla="*/ 121 h 1756"/>
                  <a:gd name="T92" fmla="*/ 23 w 1159"/>
                  <a:gd name="T93" fmla="*/ 112 h 1756"/>
                  <a:gd name="T94" fmla="*/ 26 w 1159"/>
                  <a:gd name="T95" fmla="*/ 103 h 1756"/>
                  <a:gd name="T96" fmla="*/ 30 w 1159"/>
                  <a:gd name="T97" fmla="*/ 95 h 1756"/>
                  <a:gd name="T98" fmla="*/ 32 w 1159"/>
                  <a:gd name="T99" fmla="*/ 84 h 1756"/>
                  <a:gd name="T100" fmla="*/ 33 w 1159"/>
                  <a:gd name="T101" fmla="*/ 72 h 1756"/>
                  <a:gd name="T102" fmla="*/ 33 w 1159"/>
                  <a:gd name="T103" fmla="*/ 59 h 1756"/>
                  <a:gd name="T104" fmla="*/ 33 w 1159"/>
                  <a:gd name="T105" fmla="*/ 47 h 1756"/>
                  <a:gd name="T106" fmla="*/ 33 w 1159"/>
                  <a:gd name="T107" fmla="*/ 35 h 1756"/>
                  <a:gd name="T108" fmla="*/ 34 w 1159"/>
                  <a:gd name="T109" fmla="*/ 23 h 1756"/>
                  <a:gd name="T110" fmla="*/ 35 w 1159"/>
                  <a:gd name="T111" fmla="*/ 11 h 1756"/>
                  <a:gd name="T112" fmla="*/ 37 w 1159"/>
                  <a:gd name="T113" fmla="*/ 0 h 17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59"/>
                  <a:gd name="T172" fmla="*/ 0 h 1756"/>
                  <a:gd name="T173" fmla="*/ 1159 w 1159"/>
                  <a:gd name="T174" fmla="*/ 1756 h 17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59" h="1756">
                    <a:moveTo>
                      <a:pt x="146" y="0"/>
                    </a:moveTo>
                    <a:lnTo>
                      <a:pt x="290" y="54"/>
                    </a:lnTo>
                    <a:lnTo>
                      <a:pt x="423" y="124"/>
                    </a:lnTo>
                    <a:lnTo>
                      <a:pt x="546" y="209"/>
                    </a:lnTo>
                    <a:lnTo>
                      <a:pt x="662" y="307"/>
                    </a:lnTo>
                    <a:lnTo>
                      <a:pt x="769" y="416"/>
                    </a:lnTo>
                    <a:lnTo>
                      <a:pt x="872" y="536"/>
                    </a:lnTo>
                    <a:lnTo>
                      <a:pt x="970" y="664"/>
                    </a:lnTo>
                    <a:lnTo>
                      <a:pt x="1065" y="802"/>
                    </a:lnTo>
                    <a:lnTo>
                      <a:pt x="1103" y="930"/>
                    </a:lnTo>
                    <a:lnTo>
                      <a:pt x="1131" y="1040"/>
                    </a:lnTo>
                    <a:lnTo>
                      <a:pt x="1149" y="1135"/>
                    </a:lnTo>
                    <a:lnTo>
                      <a:pt x="1159" y="1227"/>
                    </a:lnTo>
                    <a:lnTo>
                      <a:pt x="1159" y="1316"/>
                    </a:lnTo>
                    <a:lnTo>
                      <a:pt x="1153" y="1414"/>
                    </a:lnTo>
                    <a:lnTo>
                      <a:pt x="1139" y="1526"/>
                    </a:lnTo>
                    <a:lnTo>
                      <a:pt x="1120" y="1660"/>
                    </a:lnTo>
                    <a:lnTo>
                      <a:pt x="911" y="1722"/>
                    </a:lnTo>
                    <a:lnTo>
                      <a:pt x="705" y="1756"/>
                    </a:lnTo>
                    <a:lnTo>
                      <a:pt x="512" y="1754"/>
                    </a:lnTo>
                    <a:lnTo>
                      <a:pt x="343" y="1716"/>
                    </a:lnTo>
                    <a:lnTo>
                      <a:pt x="202" y="1630"/>
                    </a:lnTo>
                    <a:lnTo>
                      <a:pt x="104" y="1499"/>
                    </a:lnTo>
                    <a:lnTo>
                      <a:pt x="54" y="1311"/>
                    </a:lnTo>
                    <a:lnTo>
                      <a:pt x="66" y="1068"/>
                    </a:lnTo>
                    <a:lnTo>
                      <a:pt x="78" y="1051"/>
                    </a:lnTo>
                    <a:lnTo>
                      <a:pt x="87" y="1040"/>
                    </a:lnTo>
                    <a:lnTo>
                      <a:pt x="92" y="1029"/>
                    </a:lnTo>
                    <a:lnTo>
                      <a:pt x="97" y="1019"/>
                    </a:lnTo>
                    <a:lnTo>
                      <a:pt x="101" y="1008"/>
                    </a:lnTo>
                    <a:lnTo>
                      <a:pt x="106" y="998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8" name="Freeform 510"/>
              <p:cNvSpPr>
                <a:spLocks/>
              </p:cNvSpPr>
              <p:nvPr/>
            </p:nvSpPr>
            <p:spPr bwMode="auto">
              <a:xfrm>
                <a:off x="4377" y="2842"/>
                <a:ext cx="575" cy="869"/>
              </a:xfrm>
              <a:custGeom>
                <a:avLst/>
                <a:gdLst>
                  <a:gd name="T0" fmla="*/ 37 w 1149"/>
                  <a:gd name="T1" fmla="*/ 0 h 1738"/>
                  <a:gd name="T2" fmla="*/ 73 w 1149"/>
                  <a:gd name="T3" fmla="*/ 14 h 1738"/>
                  <a:gd name="T4" fmla="*/ 106 w 1149"/>
                  <a:gd name="T5" fmla="*/ 31 h 1738"/>
                  <a:gd name="T6" fmla="*/ 136 w 1149"/>
                  <a:gd name="T7" fmla="*/ 53 h 1738"/>
                  <a:gd name="T8" fmla="*/ 165 w 1149"/>
                  <a:gd name="T9" fmla="*/ 77 h 1738"/>
                  <a:gd name="T10" fmla="*/ 191 w 1149"/>
                  <a:gd name="T11" fmla="*/ 104 h 1738"/>
                  <a:gd name="T12" fmla="*/ 216 w 1149"/>
                  <a:gd name="T13" fmla="*/ 134 h 1738"/>
                  <a:gd name="T14" fmla="*/ 240 w 1149"/>
                  <a:gd name="T15" fmla="*/ 166 h 1738"/>
                  <a:gd name="T16" fmla="*/ 264 w 1149"/>
                  <a:gd name="T17" fmla="*/ 201 h 1738"/>
                  <a:gd name="T18" fmla="*/ 273 w 1149"/>
                  <a:gd name="T19" fmla="*/ 232 h 1738"/>
                  <a:gd name="T20" fmla="*/ 280 w 1149"/>
                  <a:gd name="T21" fmla="*/ 259 h 1738"/>
                  <a:gd name="T22" fmla="*/ 285 w 1149"/>
                  <a:gd name="T23" fmla="*/ 283 h 1738"/>
                  <a:gd name="T24" fmla="*/ 287 w 1149"/>
                  <a:gd name="T25" fmla="*/ 305 h 1738"/>
                  <a:gd name="T26" fmla="*/ 288 w 1149"/>
                  <a:gd name="T27" fmla="*/ 327 h 1738"/>
                  <a:gd name="T28" fmla="*/ 286 w 1149"/>
                  <a:gd name="T29" fmla="*/ 351 h 1738"/>
                  <a:gd name="T30" fmla="*/ 283 w 1149"/>
                  <a:gd name="T31" fmla="*/ 379 h 1738"/>
                  <a:gd name="T32" fmla="*/ 278 w 1149"/>
                  <a:gd name="T33" fmla="*/ 413 h 1738"/>
                  <a:gd name="T34" fmla="*/ 226 w 1149"/>
                  <a:gd name="T35" fmla="*/ 428 h 1738"/>
                  <a:gd name="T36" fmla="*/ 176 w 1149"/>
                  <a:gd name="T37" fmla="*/ 435 h 1738"/>
                  <a:gd name="T38" fmla="*/ 129 w 1149"/>
                  <a:gd name="T39" fmla="*/ 432 h 1738"/>
                  <a:gd name="T40" fmla="*/ 89 w 1149"/>
                  <a:gd name="T41" fmla="*/ 421 h 1738"/>
                  <a:gd name="T42" fmla="*/ 55 w 1149"/>
                  <a:gd name="T43" fmla="*/ 398 h 1738"/>
                  <a:gd name="T44" fmla="*/ 32 w 1149"/>
                  <a:gd name="T45" fmla="*/ 365 h 1738"/>
                  <a:gd name="T46" fmla="*/ 20 w 1149"/>
                  <a:gd name="T47" fmla="*/ 321 h 1738"/>
                  <a:gd name="T48" fmla="*/ 22 w 1149"/>
                  <a:gd name="T49" fmla="*/ 265 h 1738"/>
                  <a:gd name="T50" fmla="*/ 25 w 1149"/>
                  <a:gd name="T51" fmla="*/ 261 h 1738"/>
                  <a:gd name="T52" fmla="*/ 27 w 1149"/>
                  <a:gd name="T53" fmla="*/ 258 h 1738"/>
                  <a:gd name="T54" fmla="*/ 27 w 1149"/>
                  <a:gd name="T55" fmla="*/ 255 h 1738"/>
                  <a:gd name="T56" fmla="*/ 27 w 1149"/>
                  <a:gd name="T57" fmla="*/ 253 h 1738"/>
                  <a:gd name="T58" fmla="*/ 27 w 1149"/>
                  <a:gd name="T59" fmla="*/ 251 h 1738"/>
                  <a:gd name="T60" fmla="*/ 28 w 1149"/>
                  <a:gd name="T61" fmla="*/ 249 h 1738"/>
                  <a:gd name="T62" fmla="*/ 29 w 1149"/>
                  <a:gd name="T63" fmla="*/ 246 h 1738"/>
                  <a:gd name="T64" fmla="*/ 32 w 1149"/>
                  <a:gd name="T65" fmla="*/ 242 h 1738"/>
                  <a:gd name="T66" fmla="*/ 28 w 1149"/>
                  <a:gd name="T67" fmla="*/ 233 h 1738"/>
                  <a:gd name="T68" fmla="*/ 24 w 1149"/>
                  <a:gd name="T69" fmla="*/ 223 h 1738"/>
                  <a:gd name="T70" fmla="*/ 20 w 1149"/>
                  <a:gd name="T71" fmla="*/ 214 h 1738"/>
                  <a:gd name="T72" fmla="*/ 16 w 1149"/>
                  <a:gd name="T73" fmla="*/ 205 h 1738"/>
                  <a:gd name="T74" fmla="*/ 12 w 1149"/>
                  <a:gd name="T75" fmla="*/ 195 h 1738"/>
                  <a:gd name="T76" fmla="*/ 8 w 1149"/>
                  <a:gd name="T77" fmla="*/ 185 h 1738"/>
                  <a:gd name="T78" fmla="*/ 4 w 1149"/>
                  <a:gd name="T79" fmla="*/ 176 h 1738"/>
                  <a:gd name="T80" fmla="*/ 0 w 1149"/>
                  <a:gd name="T81" fmla="*/ 166 h 1738"/>
                  <a:gd name="T82" fmla="*/ 4 w 1149"/>
                  <a:gd name="T83" fmla="*/ 157 h 1738"/>
                  <a:gd name="T84" fmla="*/ 8 w 1149"/>
                  <a:gd name="T85" fmla="*/ 148 h 1738"/>
                  <a:gd name="T86" fmla="*/ 11 w 1149"/>
                  <a:gd name="T87" fmla="*/ 139 h 1738"/>
                  <a:gd name="T88" fmla="*/ 15 w 1149"/>
                  <a:gd name="T89" fmla="*/ 131 h 1738"/>
                  <a:gd name="T90" fmla="*/ 19 w 1149"/>
                  <a:gd name="T91" fmla="*/ 121 h 1738"/>
                  <a:gd name="T92" fmla="*/ 23 w 1149"/>
                  <a:gd name="T93" fmla="*/ 112 h 1738"/>
                  <a:gd name="T94" fmla="*/ 26 w 1149"/>
                  <a:gd name="T95" fmla="*/ 104 h 1738"/>
                  <a:gd name="T96" fmla="*/ 30 w 1149"/>
                  <a:gd name="T97" fmla="*/ 96 h 1738"/>
                  <a:gd name="T98" fmla="*/ 32 w 1149"/>
                  <a:gd name="T99" fmla="*/ 84 h 1738"/>
                  <a:gd name="T100" fmla="*/ 33 w 1149"/>
                  <a:gd name="T101" fmla="*/ 72 h 1738"/>
                  <a:gd name="T102" fmla="*/ 33 w 1149"/>
                  <a:gd name="T103" fmla="*/ 59 h 1738"/>
                  <a:gd name="T104" fmla="*/ 33 w 1149"/>
                  <a:gd name="T105" fmla="*/ 48 h 1738"/>
                  <a:gd name="T106" fmla="*/ 33 w 1149"/>
                  <a:gd name="T107" fmla="*/ 35 h 1738"/>
                  <a:gd name="T108" fmla="*/ 34 w 1149"/>
                  <a:gd name="T109" fmla="*/ 23 h 1738"/>
                  <a:gd name="T110" fmla="*/ 35 w 1149"/>
                  <a:gd name="T111" fmla="*/ 11 h 1738"/>
                  <a:gd name="T112" fmla="*/ 37 w 1149"/>
                  <a:gd name="T113" fmla="*/ 0 h 17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9"/>
                  <a:gd name="T172" fmla="*/ 0 h 1738"/>
                  <a:gd name="T173" fmla="*/ 1149 w 1149"/>
                  <a:gd name="T174" fmla="*/ 1738 h 17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9" h="1738">
                    <a:moveTo>
                      <a:pt x="146" y="0"/>
                    </a:moveTo>
                    <a:lnTo>
                      <a:pt x="289" y="54"/>
                    </a:lnTo>
                    <a:lnTo>
                      <a:pt x="422" y="124"/>
                    </a:lnTo>
                    <a:lnTo>
                      <a:pt x="543" y="209"/>
                    </a:lnTo>
                    <a:lnTo>
                      <a:pt x="657" y="307"/>
                    </a:lnTo>
                    <a:lnTo>
                      <a:pt x="763" y="415"/>
                    </a:lnTo>
                    <a:lnTo>
                      <a:pt x="864" y="535"/>
                    </a:lnTo>
                    <a:lnTo>
                      <a:pt x="960" y="664"/>
                    </a:lnTo>
                    <a:lnTo>
                      <a:pt x="1054" y="802"/>
                    </a:lnTo>
                    <a:lnTo>
                      <a:pt x="1091" y="930"/>
                    </a:lnTo>
                    <a:lnTo>
                      <a:pt x="1120" y="1036"/>
                    </a:lnTo>
                    <a:lnTo>
                      <a:pt x="1138" y="1130"/>
                    </a:lnTo>
                    <a:lnTo>
                      <a:pt x="1148" y="1219"/>
                    </a:lnTo>
                    <a:lnTo>
                      <a:pt x="1149" y="1307"/>
                    </a:lnTo>
                    <a:lnTo>
                      <a:pt x="1143" y="1404"/>
                    </a:lnTo>
                    <a:lnTo>
                      <a:pt x="1129" y="1514"/>
                    </a:lnTo>
                    <a:lnTo>
                      <a:pt x="1111" y="1649"/>
                    </a:lnTo>
                    <a:lnTo>
                      <a:pt x="903" y="1711"/>
                    </a:lnTo>
                    <a:lnTo>
                      <a:pt x="703" y="1738"/>
                    </a:lnTo>
                    <a:lnTo>
                      <a:pt x="516" y="1728"/>
                    </a:lnTo>
                    <a:lnTo>
                      <a:pt x="353" y="1682"/>
                    </a:lnTo>
                    <a:lnTo>
                      <a:pt x="220" y="1592"/>
                    </a:lnTo>
                    <a:lnTo>
                      <a:pt x="126" y="1460"/>
                    </a:lnTo>
                    <a:lnTo>
                      <a:pt x="78" y="1282"/>
                    </a:lnTo>
                    <a:lnTo>
                      <a:pt x="88" y="1058"/>
                    </a:lnTo>
                    <a:lnTo>
                      <a:pt x="99" y="1043"/>
                    </a:lnTo>
                    <a:lnTo>
                      <a:pt x="106" y="1031"/>
                    </a:lnTo>
                    <a:lnTo>
                      <a:pt x="107" y="1021"/>
                    </a:lnTo>
                    <a:lnTo>
                      <a:pt x="108" y="1014"/>
                    </a:lnTo>
                    <a:lnTo>
                      <a:pt x="107" y="1005"/>
                    </a:lnTo>
                    <a:lnTo>
                      <a:pt x="109" y="996"/>
                    </a:lnTo>
                    <a:lnTo>
                      <a:pt x="114" y="985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Freeform 511"/>
              <p:cNvSpPr>
                <a:spLocks/>
              </p:cNvSpPr>
              <p:nvPr/>
            </p:nvSpPr>
            <p:spPr bwMode="auto">
              <a:xfrm>
                <a:off x="4377" y="2842"/>
                <a:ext cx="570" cy="860"/>
              </a:xfrm>
              <a:custGeom>
                <a:avLst/>
                <a:gdLst>
                  <a:gd name="T0" fmla="*/ 36 w 1140"/>
                  <a:gd name="T1" fmla="*/ 0 h 1721"/>
                  <a:gd name="T2" fmla="*/ 72 w 1140"/>
                  <a:gd name="T3" fmla="*/ 13 h 1721"/>
                  <a:gd name="T4" fmla="*/ 104 w 1140"/>
                  <a:gd name="T5" fmla="*/ 31 h 1721"/>
                  <a:gd name="T6" fmla="*/ 135 w 1140"/>
                  <a:gd name="T7" fmla="*/ 52 h 1721"/>
                  <a:gd name="T8" fmla="*/ 163 w 1140"/>
                  <a:gd name="T9" fmla="*/ 76 h 1721"/>
                  <a:gd name="T10" fmla="*/ 188 w 1140"/>
                  <a:gd name="T11" fmla="*/ 103 h 1721"/>
                  <a:gd name="T12" fmla="*/ 214 w 1140"/>
                  <a:gd name="T13" fmla="*/ 133 h 1721"/>
                  <a:gd name="T14" fmla="*/ 237 w 1140"/>
                  <a:gd name="T15" fmla="*/ 165 h 1721"/>
                  <a:gd name="T16" fmla="*/ 262 w 1140"/>
                  <a:gd name="T17" fmla="*/ 200 h 1721"/>
                  <a:gd name="T18" fmla="*/ 271 w 1140"/>
                  <a:gd name="T19" fmla="*/ 231 h 1721"/>
                  <a:gd name="T20" fmla="*/ 278 w 1140"/>
                  <a:gd name="T21" fmla="*/ 258 h 1721"/>
                  <a:gd name="T22" fmla="*/ 283 w 1140"/>
                  <a:gd name="T23" fmla="*/ 281 h 1721"/>
                  <a:gd name="T24" fmla="*/ 285 w 1140"/>
                  <a:gd name="T25" fmla="*/ 303 h 1721"/>
                  <a:gd name="T26" fmla="*/ 285 w 1140"/>
                  <a:gd name="T27" fmla="*/ 324 h 1721"/>
                  <a:gd name="T28" fmla="*/ 284 w 1140"/>
                  <a:gd name="T29" fmla="*/ 348 h 1721"/>
                  <a:gd name="T30" fmla="*/ 280 w 1140"/>
                  <a:gd name="T31" fmla="*/ 376 h 1721"/>
                  <a:gd name="T32" fmla="*/ 276 w 1140"/>
                  <a:gd name="T33" fmla="*/ 409 h 1721"/>
                  <a:gd name="T34" fmla="*/ 224 w 1140"/>
                  <a:gd name="T35" fmla="*/ 424 h 1721"/>
                  <a:gd name="T36" fmla="*/ 175 w 1140"/>
                  <a:gd name="T37" fmla="*/ 430 h 1721"/>
                  <a:gd name="T38" fmla="*/ 131 w 1140"/>
                  <a:gd name="T39" fmla="*/ 425 h 1721"/>
                  <a:gd name="T40" fmla="*/ 91 w 1140"/>
                  <a:gd name="T41" fmla="*/ 412 h 1721"/>
                  <a:gd name="T42" fmla="*/ 59 w 1140"/>
                  <a:gd name="T43" fmla="*/ 388 h 1721"/>
                  <a:gd name="T44" fmla="*/ 37 w 1140"/>
                  <a:gd name="T45" fmla="*/ 355 h 1721"/>
                  <a:gd name="T46" fmla="*/ 25 w 1140"/>
                  <a:gd name="T47" fmla="*/ 313 h 1721"/>
                  <a:gd name="T48" fmla="*/ 27 w 1140"/>
                  <a:gd name="T49" fmla="*/ 262 h 1721"/>
                  <a:gd name="T50" fmla="*/ 29 w 1140"/>
                  <a:gd name="T51" fmla="*/ 258 h 1721"/>
                  <a:gd name="T52" fmla="*/ 30 w 1140"/>
                  <a:gd name="T53" fmla="*/ 255 h 1721"/>
                  <a:gd name="T54" fmla="*/ 30 w 1140"/>
                  <a:gd name="T55" fmla="*/ 253 h 1721"/>
                  <a:gd name="T56" fmla="*/ 29 w 1140"/>
                  <a:gd name="T57" fmla="*/ 252 h 1721"/>
                  <a:gd name="T58" fmla="*/ 28 w 1140"/>
                  <a:gd name="T59" fmla="*/ 250 h 1721"/>
                  <a:gd name="T60" fmla="*/ 28 w 1140"/>
                  <a:gd name="T61" fmla="*/ 248 h 1721"/>
                  <a:gd name="T62" fmla="*/ 29 w 1140"/>
                  <a:gd name="T63" fmla="*/ 246 h 1721"/>
                  <a:gd name="T64" fmla="*/ 32 w 1140"/>
                  <a:gd name="T65" fmla="*/ 242 h 1721"/>
                  <a:gd name="T66" fmla="*/ 28 w 1140"/>
                  <a:gd name="T67" fmla="*/ 233 h 1721"/>
                  <a:gd name="T68" fmla="*/ 24 w 1140"/>
                  <a:gd name="T69" fmla="*/ 223 h 1721"/>
                  <a:gd name="T70" fmla="*/ 19 w 1140"/>
                  <a:gd name="T71" fmla="*/ 213 h 1721"/>
                  <a:gd name="T72" fmla="*/ 16 w 1140"/>
                  <a:gd name="T73" fmla="*/ 204 h 1721"/>
                  <a:gd name="T74" fmla="*/ 12 w 1140"/>
                  <a:gd name="T75" fmla="*/ 194 h 1721"/>
                  <a:gd name="T76" fmla="*/ 8 w 1140"/>
                  <a:gd name="T77" fmla="*/ 184 h 1721"/>
                  <a:gd name="T78" fmla="*/ 3 w 1140"/>
                  <a:gd name="T79" fmla="*/ 175 h 1721"/>
                  <a:gd name="T80" fmla="*/ 0 w 1140"/>
                  <a:gd name="T81" fmla="*/ 165 h 1721"/>
                  <a:gd name="T82" fmla="*/ 3 w 1140"/>
                  <a:gd name="T83" fmla="*/ 156 h 1721"/>
                  <a:gd name="T84" fmla="*/ 7 w 1140"/>
                  <a:gd name="T85" fmla="*/ 148 h 1721"/>
                  <a:gd name="T86" fmla="*/ 11 w 1140"/>
                  <a:gd name="T87" fmla="*/ 138 h 1721"/>
                  <a:gd name="T88" fmla="*/ 14 w 1140"/>
                  <a:gd name="T89" fmla="*/ 130 h 1721"/>
                  <a:gd name="T90" fmla="*/ 18 w 1140"/>
                  <a:gd name="T91" fmla="*/ 121 h 1721"/>
                  <a:gd name="T92" fmla="*/ 22 w 1140"/>
                  <a:gd name="T93" fmla="*/ 112 h 1721"/>
                  <a:gd name="T94" fmla="*/ 26 w 1140"/>
                  <a:gd name="T95" fmla="*/ 103 h 1721"/>
                  <a:gd name="T96" fmla="*/ 29 w 1140"/>
                  <a:gd name="T97" fmla="*/ 95 h 1721"/>
                  <a:gd name="T98" fmla="*/ 31 w 1140"/>
                  <a:gd name="T99" fmla="*/ 84 h 1721"/>
                  <a:gd name="T100" fmla="*/ 33 w 1140"/>
                  <a:gd name="T101" fmla="*/ 72 h 1721"/>
                  <a:gd name="T102" fmla="*/ 33 w 1140"/>
                  <a:gd name="T103" fmla="*/ 59 h 1721"/>
                  <a:gd name="T104" fmla="*/ 33 w 1140"/>
                  <a:gd name="T105" fmla="*/ 47 h 1721"/>
                  <a:gd name="T106" fmla="*/ 33 w 1140"/>
                  <a:gd name="T107" fmla="*/ 35 h 1721"/>
                  <a:gd name="T108" fmla="*/ 34 w 1140"/>
                  <a:gd name="T109" fmla="*/ 23 h 1721"/>
                  <a:gd name="T110" fmla="*/ 35 w 1140"/>
                  <a:gd name="T111" fmla="*/ 11 h 1721"/>
                  <a:gd name="T112" fmla="*/ 36 w 1140"/>
                  <a:gd name="T113" fmla="*/ 0 h 172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0"/>
                  <a:gd name="T172" fmla="*/ 0 h 1721"/>
                  <a:gd name="T173" fmla="*/ 1140 w 1140"/>
                  <a:gd name="T174" fmla="*/ 1721 h 172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0" h="1721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40" y="208"/>
                    </a:lnTo>
                    <a:lnTo>
                      <a:pt x="652" y="306"/>
                    </a:lnTo>
                    <a:lnTo>
                      <a:pt x="755" y="415"/>
                    </a:lnTo>
                    <a:lnTo>
                      <a:pt x="856" y="535"/>
                    </a:lnTo>
                    <a:lnTo>
                      <a:pt x="950" y="663"/>
                    </a:lnTo>
                    <a:lnTo>
                      <a:pt x="1045" y="801"/>
                    </a:lnTo>
                    <a:lnTo>
                      <a:pt x="1083" y="927"/>
                    </a:lnTo>
                    <a:lnTo>
                      <a:pt x="1111" y="1035"/>
                    </a:lnTo>
                    <a:lnTo>
                      <a:pt x="1129" y="1127"/>
                    </a:lnTo>
                    <a:lnTo>
                      <a:pt x="1140" y="1213"/>
                    </a:lnTo>
                    <a:lnTo>
                      <a:pt x="1140" y="1298"/>
                    </a:lnTo>
                    <a:lnTo>
                      <a:pt x="1134" y="1394"/>
                    </a:lnTo>
                    <a:lnTo>
                      <a:pt x="1120" y="1504"/>
                    </a:lnTo>
                    <a:lnTo>
                      <a:pt x="1103" y="1637"/>
                    </a:lnTo>
                    <a:lnTo>
                      <a:pt x="896" y="1698"/>
                    </a:lnTo>
                    <a:lnTo>
                      <a:pt x="700" y="1721"/>
                    </a:lnTo>
                    <a:lnTo>
                      <a:pt x="521" y="1703"/>
                    </a:lnTo>
                    <a:lnTo>
                      <a:pt x="365" y="1648"/>
                    </a:lnTo>
                    <a:lnTo>
                      <a:pt x="237" y="1554"/>
                    </a:lnTo>
                    <a:lnTo>
                      <a:pt x="148" y="1422"/>
                    </a:lnTo>
                    <a:lnTo>
                      <a:pt x="103" y="1253"/>
                    </a:lnTo>
                    <a:lnTo>
                      <a:pt x="109" y="1048"/>
                    </a:lnTo>
                    <a:lnTo>
                      <a:pt x="119" y="1033"/>
                    </a:lnTo>
                    <a:lnTo>
                      <a:pt x="123" y="1023"/>
                    </a:lnTo>
                    <a:lnTo>
                      <a:pt x="121" y="1014"/>
                    </a:lnTo>
                    <a:lnTo>
                      <a:pt x="118" y="1009"/>
                    </a:lnTo>
                    <a:lnTo>
                      <a:pt x="113" y="1001"/>
                    </a:lnTo>
                    <a:lnTo>
                      <a:pt x="113" y="995"/>
                    </a:lnTo>
                    <a:lnTo>
                      <a:pt x="116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Freeform 512"/>
              <p:cNvSpPr>
                <a:spLocks/>
              </p:cNvSpPr>
              <p:nvPr/>
            </p:nvSpPr>
            <p:spPr bwMode="auto">
              <a:xfrm>
                <a:off x="4377" y="2842"/>
                <a:ext cx="566" cy="851"/>
              </a:xfrm>
              <a:custGeom>
                <a:avLst/>
                <a:gdLst>
                  <a:gd name="T0" fmla="*/ 37 w 1131"/>
                  <a:gd name="T1" fmla="*/ 0 h 1703"/>
                  <a:gd name="T2" fmla="*/ 73 w 1131"/>
                  <a:gd name="T3" fmla="*/ 13 h 1703"/>
                  <a:gd name="T4" fmla="*/ 105 w 1131"/>
                  <a:gd name="T5" fmla="*/ 31 h 1703"/>
                  <a:gd name="T6" fmla="*/ 135 w 1131"/>
                  <a:gd name="T7" fmla="*/ 52 h 1703"/>
                  <a:gd name="T8" fmla="*/ 163 w 1131"/>
                  <a:gd name="T9" fmla="*/ 76 h 1703"/>
                  <a:gd name="T10" fmla="*/ 188 w 1131"/>
                  <a:gd name="T11" fmla="*/ 103 h 1703"/>
                  <a:gd name="T12" fmla="*/ 212 w 1131"/>
                  <a:gd name="T13" fmla="*/ 133 h 1703"/>
                  <a:gd name="T14" fmla="*/ 236 w 1131"/>
                  <a:gd name="T15" fmla="*/ 165 h 1703"/>
                  <a:gd name="T16" fmla="*/ 259 w 1131"/>
                  <a:gd name="T17" fmla="*/ 200 h 1703"/>
                  <a:gd name="T18" fmla="*/ 269 w 1131"/>
                  <a:gd name="T19" fmla="*/ 231 h 1703"/>
                  <a:gd name="T20" fmla="*/ 276 w 1131"/>
                  <a:gd name="T21" fmla="*/ 257 h 1703"/>
                  <a:gd name="T22" fmla="*/ 280 w 1131"/>
                  <a:gd name="T23" fmla="*/ 280 h 1703"/>
                  <a:gd name="T24" fmla="*/ 283 w 1131"/>
                  <a:gd name="T25" fmla="*/ 301 h 1703"/>
                  <a:gd name="T26" fmla="*/ 283 w 1131"/>
                  <a:gd name="T27" fmla="*/ 322 h 1703"/>
                  <a:gd name="T28" fmla="*/ 282 w 1131"/>
                  <a:gd name="T29" fmla="*/ 345 h 1703"/>
                  <a:gd name="T30" fmla="*/ 278 w 1131"/>
                  <a:gd name="T31" fmla="*/ 372 h 1703"/>
                  <a:gd name="T32" fmla="*/ 274 w 1131"/>
                  <a:gd name="T33" fmla="*/ 406 h 1703"/>
                  <a:gd name="T34" fmla="*/ 223 w 1131"/>
                  <a:gd name="T35" fmla="*/ 421 h 1703"/>
                  <a:gd name="T36" fmla="*/ 175 w 1131"/>
                  <a:gd name="T37" fmla="*/ 425 h 1703"/>
                  <a:gd name="T38" fmla="*/ 131 w 1131"/>
                  <a:gd name="T39" fmla="*/ 419 h 1703"/>
                  <a:gd name="T40" fmla="*/ 94 w 1131"/>
                  <a:gd name="T41" fmla="*/ 403 h 1703"/>
                  <a:gd name="T42" fmla="*/ 64 w 1131"/>
                  <a:gd name="T43" fmla="*/ 378 h 1703"/>
                  <a:gd name="T44" fmla="*/ 43 w 1131"/>
                  <a:gd name="T45" fmla="*/ 346 h 1703"/>
                  <a:gd name="T46" fmla="*/ 32 w 1131"/>
                  <a:gd name="T47" fmla="*/ 305 h 1703"/>
                  <a:gd name="T48" fmla="*/ 33 w 1131"/>
                  <a:gd name="T49" fmla="*/ 259 h 1703"/>
                  <a:gd name="T50" fmla="*/ 35 w 1131"/>
                  <a:gd name="T51" fmla="*/ 255 h 1703"/>
                  <a:gd name="T52" fmla="*/ 36 w 1131"/>
                  <a:gd name="T53" fmla="*/ 253 h 1703"/>
                  <a:gd name="T54" fmla="*/ 34 w 1131"/>
                  <a:gd name="T55" fmla="*/ 252 h 1703"/>
                  <a:gd name="T56" fmla="*/ 33 w 1131"/>
                  <a:gd name="T57" fmla="*/ 251 h 1703"/>
                  <a:gd name="T58" fmla="*/ 31 w 1131"/>
                  <a:gd name="T59" fmla="*/ 249 h 1703"/>
                  <a:gd name="T60" fmla="*/ 29 w 1131"/>
                  <a:gd name="T61" fmla="*/ 248 h 1703"/>
                  <a:gd name="T62" fmla="*/ 30 w 1131"/>
                  <a:gd name="T63" fmla="*/ 246 h 1703"/>
                  <a:gd name="T64" fmla="*/ 32 w 1131"/>
                  <a:gd name="T65" fmla="*/ 242 h 1703"/>
                  <a:gd name="T66" fmla="*/ 28 w 1131"/>
                  <a:gd name="T67" fmla="*/ 233 h 1703"/>
                  <a:gd name="T68" fmla="*/ 24 w 1131"/>
                  <a:gd name="T69" fmla="*/ 223 h 1703"/>
                  <a:gd name="T70" fmla="*/ 20 w 1131"/>
                  <a:gd name="T71" fmla="*/ 213 h 1703"/>
                  <a:gd name="T72" fmla="*/ 16 w 1131"/>
                  <a:gd name="T73" fmla="*/ 204 h 1703"/>
                  <a:gd name="T74" fmla="*/ 12 w 1131"/>
                  <a:gd name="T75" fmla="*/ 194 h 1703"/>
                  <a:gd name="T76" fmla="*/ 8 w 1131"/>
                  <a:gd name="T77" fmla="*/ 184 h 1703"/>
                  <a:gd name="T78" fmla="*/ 4 w 1131"/>
                  <a:gd name="T79" fmla="*/ 175 h 1703"/>
                  <a:gd name="T80" fmla="*/ 0 w 1131"/>
                  <a:gd name="T81" fmla="*/ 165 h 1703"/>
                  <a:gd name="T82" fmla="*/ 4 w 1131"/>
                  <a:gd name="T83" fmla="*/ 156 h 1703"/>
                  <a:gd name="T84" fmla="*/ 8 w 1131"/>
                  <a:gd name="T85" fmla="*/ 148 h 1703"/>
                  <a:gd name="T86" fmla="*/ 11 w 1131"/>
                  <a:gd name="T87" fmla="*/ 138 h 1703"/>
                  <a:gd name="T88" fmla="*/ 15 w 1131"/>
                  <a:gd name="T89" fmla="*/ 130 h 1703"/>
                  <a:gd name="T90" fmla="*/ 19 w 1131"/>
                  <a:gd name="T91" fmla="*/ 121 h 1703"/>
                  <a:gd name="T92" fmla="*/ 23 w 1131"/>
                  <a:gd name="T93" fmla="*/ 112 h 1703"/>
                  <a:gd name="T94" fmla="*/ 26 w 1131"/>
                  <a:gd name="T95" fmla="*/ 103 h 1703"/>
                  <a:gd name="T96" fmla="*/ 30 w 1131"/>
                  <a:gd name="T97" fmla="*/ 95 h 1703"/>
                  <a:gd name="T98" fmla="*/ 32 w 1131"/>
                  <a:gd name="T99" fmla="*/ 84 h 1703"/>
                  <a:gd name="T100" fmla="*/ 33 w 1131"/>
                  <a:gd name="T101" fmla="*/ 72 h 1703"/>
                  <a:gd name="T102" fmla="*/ 33 w 1131"/>
                  <a:gd name="T103" fmla="*/ 59 h 1703"/>
                  <a:gd name="T104" fmla="*/ 33 w 1131"/>
                  <a:gd name="T105" fmla="*/ 47 h 1703"/>
                  <a:gd name="T106" fmla="*/ 33 w 1131"/>
                  <a:gd name="T107" fmla="*/ 35 h 1703"/>
                  <a:gd name="T108" fmla="*/ 34 w 1131"/>
                  <a:gd name="T109" fmla="*/ 23 h 1703"/>
                  <a:gd name="T110" fmla="*/ 35 w 1131"/>
                  <a:gd name="T111" fmla="*/ 11 h 1703"/>
                  <a:gd name="T112" fmla="*/ 37 w 1131"/>
                  <a:gd name="T113" fmla="*/ 0 h 170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1"/>
                  <a:gd name="T172" fmla="*/ 0 h 1703"/>
                  <a:gd name="T173" fmla="*/ 1131 w 1131"/>
                  <a:gd name="T174" fmla="*/ 1703 h 170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1" h="1703">
                    <a:moveTo>
                      <a:pt x="146" y="0"/>
                    </a:moveTo>
                    <a:lnTo>
                      <a:pt x="289" y="54"/>
                    </a:lnTo>
                    <a:lnTo>
                      <a:pt x="419" y="124"/>
                    </a:lnTo>
                    <a:lnTo>
                      <a:pt x="537" y="208"/>
                    </a:lnTo>
                    <a:lnTo>
                      <a:pt x="649" y="306"/>
                    </a:lnTo>
                    <a:lnTo>
                      <a:pt x="750" y="414"/>
                    </a:lnTo>
                    <a:lnTo>
                      <a:pt x="848" y="533"/>
                    </a:lnTo>
                    <a:lnTo>
                      <a:pt x="942" y="662"/>
                    </a:lnTo>
                    <a:lnTo>
                      <a:pt x="1035" y="800"/>
                    </a:lnTo>
                    <a:lnTo>
                      <a:pt x="1073" y="926"/>
                    </a:lnTo>
                    <a:lnTo>
                      <a:pt x="1101" y="1031"/>
                    </a:lnTo>
                    <a:lnTo>
                      <a:pt x="1120" y="1122"/>
                    </a:lnTo>
                    <a:lnTo>
                      <a:pt x="1130" y="1206"/>
                    </a:lnTo>
                    <a:lnTo>
                      <a:pt x="1131" y="1290"/>
                    </a:lnTo>
                    <a:lnTo>
                      <a:pt x="1125" y="1382"/>
                    </a:lnTo>
                    <a:lnTo>
                      <a:pt x="1111" y="1491"/>
                    </a:lnTo>
                    <a:lnTo>
                      <a:pt x="1093" y="1624"/>
                    </a:lnTo>
                    <a:lnTo>
                      <a:pt x="889" y="1686"/>
                    </a:lnTo>
                    <a:lnTo>
                      <a:pt x="698" y="1703"/>
                    </a:lnTo>
                    <a:lnTo>
                      <a:pt x="524" y="1677"/>
                    </a:lnTo>
                    <a:lnTo>
                      <a:pt x="375" y="1614"/>
                    </a:lnTo>
                    <a:lnTo>
                      <a:pt x="255" y="1514"/>
                    </a:lnTo>
                    <a:lnTo>
                      <a:pt x="170" y="1384"/>
                    </a:lnTo>
                    <a:lnTo>
                      <a:pt x="126" y="1222"/>
                    </a:lnTo>
                    <a:lnTo>
                      <a:pt x="129" y="1036"/>
                    </a:lnTo>
                    <a:lnTo>
                      <a:pt x="138" y="1023"/>
                    </a:lnTo>
                    <a:lnTo>
                      <a:pt x="141" y="1014"/>
                    </a:lnTo>
                    <a:lnTo>
                      <a:pt x="136" y="1008"/>
                    </a:lnTo>
                    <a:lnTo>
                      <a:pt x="129" y="1004"/>
                    </a:lnTo>
                    <a:lnTo>
                      <a:pt x="121" y="999"/>
                    </a:lnTo>
                    <a:lnTo>
                      <a:pt x="116" y="993"/>
                    </a:lnTo>
                    <a:lnTo>
                      <a:pt x="117" y="984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Freeform 513"/>
              <p:cNvSpPr>
                <a:spLocks/>
              </p:cNvSpPr>
              <p:nvPr/>
            </p:nvSpPr>
            <p:spPr bwMode="auto">
              <a:xfrm>
                <a:off x="4377" y="2842"/>
                <a:ext cx="561" cy="842"/>
              </a:xfrm>
              <a:custGeom>
                <a:avLst/>
                <a:gdLst>
                  <a:gd name="T0" fmla="*/ 36 w 1123"/>
                  <a:gd name="T1" fmla="*/ 0 h 1684"/>
                  <a:gd name="T2" fmla="*/ 71 w 1123"/>
                  <a:gd name="T3" fmla="*/ 13 h 1684"/>
                  <a:gd name="T4" fmla="*/ 104 w 1123"/>
                  <a:gd name="T5" fmla="*/ 31 h 1684"/>
                  <a:gd name="T6" fmla="*/ 133 w 1123"/>
                  <a:gd name="T7" fmla="*/ 52 h 1684"/>
                  <a:gd name="T8" fmla="*/ 160 w 1123"/>
                  <a:gd name="T9" fmla="*/ 77 h 1684"/>
                  <a:gd name="T10" fmla="*/ 185 w 1123"/>
                  <a:gd name="T11" fmla="*/ 103 h 1684"/>
                  <a:gd name="T12" fmla="*/ 209 w 1123"/>
                  <a:gd name="T13" fmla="*/ 133 h 1684"/>
                  <a:gd name="T14" fmla="*/ 233 w 1123"/>
                  <a:gd name="T15" fmla="*/ 165 h 1684"/>
                  <a:gd name="T16" fmla="*/ 256 w 1123"/>
                  <a:gd name="T17" fmla="*/ 200 h 1684"/>
                  <a:gd name="T18" fmla="*/ 266 w 1123"/>
                  <a:gd name="T19" fmla="*/ 231 h 1684"/>
                  <a:gd name="T20" fmla="*/ 273 w 1123"/>
                  <a:gd name="T21" fmla="*/ 257 h 1684"/>
                  <a:gd name="T22" fmla="*/ 277 w 1123"/>
                  <a:gd name="T23" fmla="*/ 280 h 1684"/>
                  <a:gd name="T24" fmla="*/ 280 w 1123"/>
                  <a:gd name="T25" fmla="*/ 300 h 1684"/>
                  <a:gd name="T26" fmla="*/ 280 w 1123"/>
                  <a:gd name="T27" fmla="*/ 321 h 1684"/>
                  <a:gd name="T28" fmla="*/ 279 w 1123"/>
                  <a:gd name="T29" fmla="*/ 343 h 1684"/>
                  <a:gd name="T30" fmla="*/ 275 w 1123"/>
                  <a:gd name="T31" fmla="*/ 370 h 1684"/>
                  <a:gd name="T32" fmla="*/ 271 w 1123"/>
                  <a:gd name="T33" fmla="*/ 404 h 1684"/>
                  <a:gd name="T34" fmla="*/ 220 w 1123"/>
                  <a:gd name="T35" fmla="*/ 419 h 1684"/>
                  <a:gd name="T36" fmla="*/ 174 w 1123"/>
                  <a:gd name="T37" fmla="*/ 421 h 1684"/>
                  <a:gd name="T38" fmla="*/ 132 w 1123"/>
                  <a:gd name="T39" fmla="*/ 413 h 1684"/>
                  <a:gd name="T40" fmla="*/ 97 w 1123"/>
                  <a:gd name="T41" fmla="*/ 395 h 1684"/>
                  <a:gd name="T42" fmla="*/ 68 w 1123"/>
                  <a:gd name="T43" fmla="*/ 369 h 1684"/>
                  <a:gd name="T44" fmla="*/ 48 w 1123"/>
                  <a:gd name="T45" fmla="*/ 337 h 1684"/>
                  <a:gd name="T46" fmla="*/ 37 w 1123"/>
                  <a:gd name="T47" fmla="*/ 298 h 1684"/>
                  <a:gd name="T48" fmla="*/ 38 w 1123"/>
                  <a:gd name="T49" fmla="*/ 257 h 1684"/>
                  <a:gd name="T50" fmla="*/ 40 w 1123"/>
                  <a:gd name="T51" fmla="*/ 253 h 1684"/>
                  <a:gd name="T52" fmla="*/ 39 w 1123"/>
                  <a:gd name="T53" fmla="*/ 251 h 1684"/>
                  <a:gd name="T54" fmla="*/ 37 w 1123"/>
                  <a:gd name="T55" fmla="*/ 250 h 1684"/>
                  <a:gd name="T56" fmla="*/ 35 w 1123"/>
                  <a:gd name="T57" fmla="*/ 249 h 1684"/>
                  <a:gd name="T58" fmla="*/ 31 w 1123"/>
                  <a:gd name="T59" fmla="*/ 248 h 1684"/>
                  <a:gd name="T60" fmla="*/ 29 w 1123"/>
                  <a:gd name="T61" fmla="*/ 247 h 1684"/>
                  <a:gd name="T62" fmla="*/ 29 w 1123"/>
                  <a:gd name="T63" fmla="*/ 245 h 1684"/>
                  <a:gd name="T64" fmla="*/ 32 w 1123"/>
                  <a:gd name="T65" fmla="*/ 242 h 1684"/>
                  <a:gd name="T66" fmla="*/ 28 w 1123"/>
                  <a:gd name="T67" fmla="*/ 233 h 1684"/>
                  <a:gd name="T68" fmla="*/ 24 w 1123"/>
                  <a:gd name="T69" fmla="*/ 223 h 1684"/>
                  <a:gd name="T70" fmla="*/ 19 w 1123"/>
                  <a:gd name="T71" fmla="*/ 213 h 1684"/>
                  <a:gd name="T72" fmla="*/ 16 w 1123"/>
                  <a:gd name="T73" fmla="*/ 205 h 1684"/>
                  <a:gd name="T74" fmla="*/ 12 w 1123"/>
                  <a:gd name="T75" fmla="*/ 195 h 1684"/>
                  <a:gd name="T76" fmla="*/ 8 w 1123"/>
                  <a:gd name="T77" fmla="*/ 185 h 1684"/>
                  <a:gd name="T78" fmla="*/ 3 w 1123"/>
                  <a:gd name="T79" fmla="*/ 176 h 1684"/>
                  <a:gd name="T80" fmla="*/ 0 w 1123"/>
                  <a:gd name="T81" fmla="*/ 166 h 1684"/>
                  <a:gd name="T82" fmla="*/ 3 w 1123"/>
                  <a:gd name="T83" fmla="*/ 157 h 1684"/>
                  <a:gd name="T84" fmla="*/ 7 w 1123"/>
                  <a:gd name="T85" fmla="*/ 148 h 1684"/>
                  <a:gd name="T86" fmla="*/ 11 w 1123"/>
                  <a:gd name="T87" fmla="*/ 139 h 1684"/>
                  <a:gd name="T88" fmla="*/ 14 w 1123"/>
                  <a:gd name="T89" fmla="*/ 131 h 1684"/>
                  <a:gd name="T90" fmla="*/ 18 w 1123"/>
                  <a:gd name="T91" fmla="*/ 121 h 1684"/>
                  <a:gd name="T92" fmla="*/ 22 w 1123"/>
                  <a:gd name="T93" fmla="*/ 112 h 1684"/>
                  <a:gd name="T94" fmla="*/ 26 w 1123"/>
                  <a:gd name="T95" fmla="*/ 104 h 1684"/>
                  <a:gd name="T96" fmla="*/ 29 w 1123"/>
                  <a:gd name="T97" fmla="*/ 96 h 1684"/>
                  <a:gd name="T98" fmla="*/ 31 w 1123"/>
                  <a:gd name="T99" fmla="*/ 84 h 1684"/>
                  <a:gd name="T100" fmla="*/ 32 w 1123"/>
                  <a:gd name="T101" fmla="*/ 72 h 1684"/>
                  <a:gd name="T102" fmla="*/ 32 w 1123"/>
                  <a:gd name="T103" fmla="*/ 59 h 1684"/>
                  <a:gd name="T104" fmla="*/ 33 w 1123"/>
                  <a:gd name="T105" fmla="*/ 48 h 1684"/>
                  <a:gd name="T106" fmla="*/ 33 w 1123"/>
                  <a:gd name="T107" fmla="*/ 35 h 1684"/>
                  <a:gd name="T108" fmla="*/ 33 w 1123"/>
                  <a:gd name="T109" fmla="*/ 23 h 1684"/>
                  <a:gd name="T110" fmla="*/ 34 w 1123"/>
                  <a:gd name="T111" fmla="*/ 11 h 1684"/>
                  <a:gd name="T112" fmla="*/ 36 w 1123"/>
                  <a:gd name="T113" fmla="*/ 0 h 16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3"/>
                  <a:gd name="T172" fmla="*/ 0 h 1684"/>
                  <a:gd name="T173" fmla="*/ 1123 w 1123"/>
                  <a:gd name="T174" fmla="*/ 1684 h 16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3" h="1684">
                    <a:moveTo>
                      <a:pt x="146" y="0"/>
                    </a:moveTo>
                    <a:lnTo>
                      <a:pt x="287" y="54"/>
                    </a:lnTo>
                    <a:lnTo>
                      <a:pt x="417" y="124"/>
                    </a:lnTo>
                    <a:lnTo>
                      <a:pt x="535" y="207"/>
                    </a:lnTo>
                    <a:lnTo>
                      <a:pt x="642" y="305"/>
                    </a:lnTo>
                    <a:lnTo>
                      <a:pt x="743" y="412"/>
                    </a:lnTo>
                    <a:lnTo>
                      <a:pt x="839" y="531"/>
                    </a:lnTo>
                    <a:lnTo>
                      <a:pt x="932" y="659"/>
                    </a:lnTo>
                    <a:lnTo>
                      <a:pt x="1026" y="797"/>
                    </a:lnTo>
                    <a:lnTo>
                      <a:pt x="1064" y="924"/>
                    </a:lnTo>
                    <a:lnTo>
                      <a:pt x="1093" y="1028"/>
                    </a:lnTo>
                    <a:lnTo>
                      <a:pt x="1111" y="1117"/>
                    </a:lnTo>
                    <a:lnTo>
                      <a:pt x="1121" y="1199"/>
                    </a:lnTo>
                    <a:lnTo>
                      <a:pt x="1123" y="1281"/>
                    </a:lnTo>
                    <a:lnTo>
                      <a:pt x="1116" y="1372"/>
                    </a:lnTo>
                    <a:lnTo>
                      <a:pt x="1103" y="1480"/>
                    </a:lnTo>
                    <a:lnTo>
                      <a:pt x="1084" y="1613"/>
                    </a:lnTo>
                    <a:lnTo>
                      <a:pt x="882" y="1673"/>
                    </a:lnTo>
                    <a:lnTo>
                      <a:pt x="696" y="1684"/>
                    </a:lnTo>
                    <a:lnTo>
                      <a:pt x="530" y="1650"/>
                    </a:lnTo>
                    <a:lnTo>
                      <a:pt x="388" y="1580"/>
                    </a:lnTo>
                    <a:lnTo>
                      <a:pt x="274" y="1475"/>
                    </a:lnTo>
                    <a:lnTo>
                      <a:pt x="193" y="1345"/>
                    </a:lnTo>
                    <a:lnTo>
                      <a:pt x="151" y="1192"/>
                    </a:lnTo>
                    <a:lnTo>
                      <a:pt x="152" y="1026"/>
                    </a:lnTo>
                    <a:lnTo>
                      <a:pt x="160" y="1013"/>
                    </a:lnTo>
                    <a:lnTo>
                      <a:pt x="158" y="1005"/>
                    </a:lnTo>
                    <a:lnTo>
                      <a:pt x="151" y="1000"/>
                    </a:lnTo>
                    <a:lnTo>
                      <a:pt x="140" y="999"/>
                    </a:lnTo>
                    <a:lnTo>
                      <a:pt x="127" y="995"/>
                    </a:lnTo>
                    <a:lnTo>
                      <a:pt x="119" y="991"/>
                    </a:lnTo>
                    <a:lnTo>
                      <a:pt x="118" y="982"/>
                    </a:lnTo>
                    <a:lnTo>
                      <a:pt x="128" y="971"/>
                    </a:lnTo>
                    <a:lnTo>
                      <a:pt x="112" y="932"/>
                    </a:lnTo>
                    <a:lnTo>
                      <a:pt x="96" y="894"/>
                    </a:lnTo>
                    <a:lnTo>
                      <a:pt x="79" y="855"/>
                    </a:lnTo>
                    <a:lnTo>
                      <a:pt x="64" y="817"/>
                    </a:lnTo>
                    <a:lnTo>
                      <a:pt x="48" y="778"/>
                    </a:lnTo>
                    <a:lnTo>
                      <a:pt x="32" y="739"/>
                    </a:lnTo>
                    <a:lnTo>
                      <a:pt x="15" y="701"/>
                    </a:lnTo>
                    <a:lnTo>
                      <a:pt x="0" y="663"/>
                    </a:lnTo>
                    <a:lnTo>
                      <a:pt x="14" y="627"/>
                    </a:lnTo>
                    <a:lnTo>
                      <a:pt x="29" y="592"/>
                    </a:lnTo>
                    <a:lnTo>
                      <a:pt x="44" y="555"/>
                    </a:lnTo>
                    <a:lnTo>
                      <a:pt x="59" y="521"/>
                    </a:lnTo>
                    <a:lnTo>
                      <a:pt x="74" y="485"/>
                    </a:lnTo>
                    <a:lnTo>
                      <a:pt x="89" y="450"/>
                    </a:lnTo>
                    <a:lnTo>
                      <a:pt x="104" y="415"/>
                    </a:lnTo>
                    <a:lnTo>
                      <a:pt x="119" y="381"/>
                    </a:lnTo>
                    <a:lnTo>
                      <a:pt x="127" y="336"/>
                    </a:lnTo>
                    <a:lnTo>
                      <a:pt x="131" y="288"/>
                    </a:lnTo>
                    <a:lnTo>
                      <a:pt x="131" y="239"/>
                    </a:lnTo>
                    <a:lnTo>
                      <a:pt x="132" y="191"/>
                    </a:lnTo>
                    <a:lnTo>
                      <a:pt x="132" y="140"/>
                    </a:lnTo>
                    <a:lnTo>
                      <a:pt x="133" y="92"/>
                    </a:lnTo>
                    <a:lnTo>
                      <a:pt x="137" y="44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Freeform 514"/>
              <p:cNvSpPr>
                <a:spLocks/>
              </p:cNvSpPr>
              <p:nvPr/>
            </p:nvSpPr>
            <p:spPr bwMode="auto">
              <a:xfrm>
                <a:off x="4668" y="3628"/>
                <a:ext cx="267" cy="363"/>
              </a:xfrm>
              <a:custGeom>
                <a:avLst/>
                <a:gdLst>
                  <a:gd name="T0" fmla="*/ 39 w 534"/>
                  <a:gd name="T1" fmla="*/ 16 h 724"/>
                  <a:gd name="T2" fmla="*/ 28 w 534"/>
                  <a:gd name="T3" fmla="*/ 35 h 724"/>
                  <a:gd name="T4" fmla="*/ 19 w 534"/>
                  <a:gd name="T5" fmla="*/ 53 h 724"/>
                  <a:gd name="T6" fmla="*/ 13 w 534"/>
                  <a:gd name="T7" fmla="*/ 67 h 724"/>
                  <a:gd name="T8" fmla="*/ 10 w 534"/>
                  <a:gd name="T9" fmla="*/ 80 h 724"/>
                  <a:gd name="T10" fmla="*/ 11 w 534"/>
                  <a:gd name="T11" fmla="*/ 91 h 724"/>
                  <a:gd name="T12" fmla="*/ 17 w 534"/>
                  <a:gd name="T13" fmla="*/ 103 h 724"/>
                  <a:gd name="T14" fmla="*/ 30 w 534"/>
                  <a:gd name="T15" fmla="*/ 114 h 724"/>
                  <a:gd name="T16" fmla="*/ 50 w 534"/>
                  <a:gd name="T17" fmla="*/ 127 h 724"/>
                  <a:gd name="T18" fmla="*/ 44 w 534"/>
                  <a:gd name="T19" fmla="*/ 130 h 724"/>
                  <a:gd name="T20" fmla="*/ 38 w 534"/>
                  <a:gd name="T21" fmla="*/ 133 h 724"/>
                  <a:gd name="T22" fmla="*/ 31 w 534"/>
                  <a:gd name="T23" fmla="*/ 138 h 724"/>
                  <a:gd name="T24" fmla="*/ 25 w 534"/>
                  <a:gd name="T25" fmla="*/ 143 h 724"/>
                  <a:gd name="T26" fmla="*/ 18 w 534"/>
                  <a:gd name="T27" fmla="*/ 147 h 724"/>
                  <a:gd name="T28" fmla="*/ 11 w 534"/>
                  <a:gd name="T29" fmla="*/ 151 h 724"/>
                  <a:gd name="T30" fmla="*/ 5 w 534"/>
                  <a:gd name="T31" fmla="*/ 155 h 724"/>
                  <a:gd name="T32" fmla="*/ 0 w 534"/>
                  <a:gd name="T33" fmla="*/ 158 h 724"/>
                  <a:gd name="T34" fmla="*/ 1 w 534"/>
                  <a:gd name="T35" fmla="*/ 162 h 724"/>
                  <a:gd name="T36" fmla="*/ 4 w 534"/>
                  <a:gd name="T37" fmla="*/ 165 h 724"/>
                  <a:gd name="T38" fmla="*/ 7 w 534"/>
                  <a:gd name="T39" fmla="*/ 167 h 724"/>
                  <a:gd name="T40" fmla="*/ 10 w 534"/>
                  <a:gd name="T41" fmla="*/ 170 h 724"/>
                  <a:gd name="T42" fmla="*/ 13 w 534"/>
                  <a:gd name="T43" fmla="*/ 172 h 724"/>
                  <a:gd name="T44" fmla="*/ 17 w 534"/>
                  <a:gd name="T45" fmla="*/ 174 h 724"/>
                  <a:gd name="T46" fmla="*/ 18 w 534"/>
                  <a:gd name="T47" fmla="*/ 177 h 724"/>
                  <a:gd name="T48" fmla="*/ 20 w 534"/>
                  <a:gd name="T49" fmla="*/ 182 h 724"/>
                  <a:gd name="T50" fmla="*/ 33 w 534"/>
                  <a:gd name="T51" fmla="*/ 175 h 724"/>
                  <a:gd name="T52" fmla="*/ 45 w 534"/>
                  <a:gd name="T53" fmla="*/ 169 h 724"/>
                  <a:gd name="T54" fmla="*/ 57 w 534"/>
                  <a:gd name="T55" fmla="*/ 162 h 724"/>
                  <a:gd name="T56" fmla="*/ 69 w 534"/>
                  <a:gd name="T57" fmla="*/ 156 h 724"/>
                  <a:gd name="T58" fmla="*/ 81 w 534"/>
                  <a:gd name="T59" fmla="*/ 149 h 724"/>
                  <a:gd name="T60" fmla="*/ 94 w 534"/>
                  <a:gd name="T61" fmla="*/ 143 h 724"/>
                  <a:gd name="T62" fmla="*/ 106 w 534"/>
                  <a:gd name="T63" fmla="*/ 136 h 724"/>
                  <a:gd name="T64" fmla="*/ 118 w 534"/>
                  <a:gd name="T65" fmla="*/ 130 h 724"/>
                  <a:gd name="T66" fmla="*/ 129 w 534"/>
                  <a:gd name="T67" fmla="*/ 119 h 724"/>
                  <a:gd name="T68" fmla="*/ 134 w 534"/>
                  <a:gd name="T69" fmla="*/ 111 h 724"/>
                  <a:gd name="T70" fmla="*/ 133 w 534"/>
                  <a:gd name="T71" fmla="*/ 105 h 724"/>
                  <a:gd name="T72" fmla="*/ 128 w 534"/>
                  <a:gd name="T73" fmla="*/ 101 h 724"/>
                  <a:gd name="T74" fmla="*/ 118 w 534"/>
                  <a:gd name="T75" fmla="*/ 97 h 724"/>
                  <a:gd name="T76" fmla="*/ 105 w 534"/>
                  <a:gd name="T77" fmla="*/ 94 h 724"/>
                  <a:gd name="T78" fmla="*/ 89 w 534"/>
                  <a:gd name="T79" fmla="*/ 90 h 724"/>
                  <a:gd name="T80" fmla="*/ 71 w 534"/>
                  <a:gd name="T81" fmla="*/ 86 h 724"/>
                  <a:gd name="T82" fmla="*/ 74 w 534"/>
                  <a:gd name="T83" fmla="*/ 80 h 724"/>
                  <a:gd name="T84" fmla="*/ 77 w 534"/>
                  <a:gd name="T85" fmla="*/ 75 h 724"/>
                  <a:gd name="T86" fmla="*/ 81 w 534"/>
                  <a:gd name="T87" fmla="*/ 69 h 724"/>
                  <a:gd name="T88" fmla="*/ 84 w 534"/>
                  <a:gd name="T89" fmla="*/ 63 h 724"/>
                  <a:gd name="T90" fmla="*/ 87 w 534"/>
                  <a:gd name="T91" fmla="*/ 57 h 724"/>
                  <a:gd name="T92" fmla="*/ 91 w 534"/>
                  <a:gd name="T93" fmla="*/ 52 h 724"/>
                  <a:gd name="T94" fmla="*/ 94 w 534"/>
                  <a:gd name="T95" fmla="*/ 46 h 724"/>
                  <a:gd name="T96" fmla="*/ 98 w 534"/>
                  <a:gd name="T97" fmla="*/ 40 h 724"/>
                  <a:gd name="T98" fmla="*/ 92 w 534"/>
                  <a:gd name="T99" fmla="*/ 21 h 724"/>
                  <a:gd name="T100" fmla="*/ 85 w 534"/>
                  <a:gd name="T101" fmla="*/ 9 h 724"/>
                  <a:gd name="T102" fmla="*/ 76 w 534"/>
                  <a:gd name="T103" fmla="*/ 2 h 724"/>
                  <a:gd name="T104" fmla="*/ 67 w 534"/>
                  <a:gd name="T105" fmla="*/ 0 h 724"/>
                  <a:gd name="T106" fmla="*/ 56 w 534"/>
                  <a:gd name="T107" fmla="*/ 2 h 724"/>
                  <a:gd name="T108" fmla="*/ 48 w 534"/>
                  <a:gd name="T109" fmla="*/ 6 h 724"/>
                  <a:gd name="T110" fmla="*/ 42 w 534"/>
                  <a:gd name="T111" fmla="*/ 10 h 724"/>
                  <a:gd name="T112" fmla="*/ 39 w 53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4"/>
                  <a:gd name="T172" fmla="*/ 0 h 724"/>
                  <a:gd name="T173" fmla="*/ 534 w 53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4" h="724">
                    <a:moveTo>
                      <a:pt x="157" y="61"/>
                    </a:moveTo>
                    <a:lnTo>
                      <a:pt x="114" y="140"/>
                    </a:lnTo>
                    <a:lnTo>
                      <a:pt x="79" y="209"/>
                    </a:lnTo>
                    <a:lnTo>
                      <a:pt x="52" y="267"/>
                    </a:lnTo>
                    <a:lnTo>
                      <a:pt x="40" y="318"/>
                    </a:lnTo>
                    <a:lnTo>
                      <a:pt x="44" y="363"/>
                    </a:lnTo>
                    <a:lnTo>
                      <a:pt x="70" y="409"/>
                    </a:lnTo>
                    <a:lnTo>
                      <a:pt x="121" y="455"/>
                    </a:lnTo>
                    <a:lnTo>
                      <a:pt x="201" y="505"/>
                    </a:lnTo>
                    <a:lnTo>
                      <a:pt x="178" y="516"/>
                    </a:lnTo>
                    <a:lnTo>
                      <a:pt x="154" y="531"/>
                    </a:lnTo>
                    <a:lnTo>
                      <a:pt x="127" y="549"/>
                    </a:lnTo>
                    <a:lnTo>
                      <a:pt x="101" y="568"/>
                    </a:lnTo>
                    <a:lnTo>
                      <a:pt x="72" y="585"/>
                    </a:lnTo>
                    <a:lnTo>
                      <a:pt x="45" y="603"/>
                    </a:lnTo>
                    <a:lnTo>
                      <a:pt x="20" y="618"/>
                    </a:lnTo>
                    <a:lnTo>
                      <a:pt x="0" y="629"/>
                    </a:lnTo>
                    <a:lnTo>
                      <a:pt x="6" y="645"/>
                    </a:lnTo>
                    <a:lnTo>
                      <a:pt x="16" y="658"/>
                    </a:lnTo>
                    <a:lnTo>
                      <a:pt x="28" y="667"/>
                    </a:lnTo>
                    <a:lnTo>
                      <a:pt x="42" y="677"/>
                    </a:lnTo>
                    <a:lnTo>
                      <a:pt x="54" y="684"/>
                    </a:lnTo>
                    <a:lnTo>
                      <a:pt x="65" y="694"/>
                    </a:lnTo>
                    <a:lnTo>
                      <a:pt x="75" y="707"/>
                    </a:lnTo>
                    <a:lnTo>
                      <a:pt x="83" y="724"/>
                    </a:lnTo>
                    <a:lnTo>
                      <a:pt x="132" y="698"/>
                    </a:lnTo>
                    <a:lnTo>
                      <a:pt x="181" y="672"/>
                    </a:lnTo>
                    <a:lnTo>
                      <a:pt x="230" y="645"/>
                    </a:lnTo>
                    <a:lnTo>
                      <a:pt x="279" y="620"/>
                    </a:lnTo>
                    <a:lnTo>
                      <a:pt x="327" y="594"/>
                    </a:lnTo>
                    <a:lnTo>
                      <a:pt x="376" y="568"/>
                    </a:lnTo>
                    <a:lnTo>
                      <a:pt x="425" y="541"/>
                    </a:lnTo>
                    <a:lnTo>
                      <a:pt x="474" y="516"/>
                    </a:lnTo>
                    <a:lnTo>
                      <a:pt x="516" y="472"/>
                    </a:lnTo>
                    <a:lnTo>
                      <a:pt x="534" y="441"/>
                    </a:lnTo>
                    <a:lnTo>
                      <a:pt x="532" y="417"/>
                    </a:lnTo>
                    <a:lnTo>
                      <a:pt x="512" y="401"/>
                    </a:lnTo>
                    <a:lnTo>
                      <a:pt x="474" y="386"/>
                    </a:lnTo>
                    <a:lnTo>
                      <a:pt x="423" y="373"/>
                    </a:lnTo>
                    <a:lnTo>
                      <a:pt x="358" y="360"/>
                    </a:lnTo>
                    <a:lnTo>
                      <a:pt x="284" y="343"/>
                    </a:lnTo>
                    <a:lnTo>
                      <a:pt x="296" y="320"/>
                    </a:lnTo>
                    <a:lnTo>
                      <a:pt x="310" y="297"/>
                    </a:lnTo>
                    <a:lnTo>
                      <a:pt x="324" y="274"/>
                    </a:lnTo>
                    <a:lnTo>
                      <a:pt x="338" y="252"/>
                    </a:lnTo>
                    <a:lnTo>
                      <a:pt x="350" y="228"/>
                    </a:lnTo>
                    <a:lnTo>
                      <a:pt x="365" y="205"/>
                    </a:lnTo>
                    <a:lnTo>
                      <a:pt x="378" y="183"/>
                    </a:lnTo>
                    <a:lnTo>
                      <a:pt x="393" y="160"/>
                    </a:lnTo>
                    <a:lnTo>
                      <a:pt x="371" y="83"/>
                    </a:lnTo>
                    <a:lnTo>
                      <a:pt x="341" y="34"/>
                    </a:lnTo>
                    <a:lnTo>
                      <a:pt x="305" y="7"/>
                    </a:lnTo>
                    <a:lnTo>
                      <a:pt x="266" y="0"/>
                    </a:lnTo>
                    <a:lnTo>
                      <a:pt x="227" y="5"/>
                    </a:lnTo>
                    <a:lnTo>
                      <a:pt x="195" y="21"/>
                    </a:lnTo>
                    <a:lnTo>
                      <a:pt x="169" y="40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3" name="Freeform 515"/>
              <p:cNvSpPr>
                <a:spLocks/>
              </p:cNvSpPr>
              <p:nvPr/>
            </p:nvSpPr>
            <p:spPr bwMode="auto">
              <a:xfrm>
                <a:off x="4676" y="3628"/>
                <a:ext cx="259" cy="363"/>
              </a:xfrm>
              <a:custGeom>
                <a:avLst/>
                <a:gdLst>
                  <a:gd name="T0" fmla="*/ 35 w 519"/>
                  <a:gd name="T1" fmla="*/ 16 h 724"/>
                  <a:gd name="T2" fmla="*/ 25 w 519"/>
                  <a:gd name="T3" fmla="*/ 35 h 724"/>
                  <a:gd name="T4" fmla="*/ 17 w 519"/>
                  <a:gd name="T5" fmla="*/ 52 h 724"/>
                  <a:gd name="T6" fmla="*/ 11 w 519"/>
                  <a:gd name="T7" fmla="*/ 67 h 724"/>
                  <a:gd name="T8" fmla="*/ 9 w 519"/>
                  <a:gd name="T9" fmla="*/ 80 h 724"/>
                  <a:gd name="T10" fmla="*/ 11 w 519"/>
                  <a:gd name="T11" fmla="*/ 91 h 724"/>
                  <a:gd name="T12" fmla="*/ 18 w 519"/>
                  <a:gd name="T13" fmla="*/ 102 h 724"/>
                  <a:gd name="T14" fmla="*/ 31 w 519"/>
                  <a:gd name="T15" fmla="*/ 114 h 724"/>
                  <a:gd name="T16" fmla="*/ 52 w 519"/>
                  <a:gd name="T17" fmla="*/ 127 h 724"/>
                  <a:gd name="T18" fmla="*/ 48 w 519"/>
                  <a:gd name="T19" fmla="*/ 129 h 724"/>
                  <a:gd name="T20" fmla="*/ 43 w 519"/>
                  <a:gd name="T21" fmla="*/ 134 h 724"/>
                  <a:gd name="T22" fmla="*/ 36 w 519"/>
                  <a:gd name="T23" fmla="*/ 138 h 724"/>
                  <a:gd name="T24" fmla="*/ 28 w 519"/>
                  <a:gd name="T25" fmla="*/ 144 h 724"/>
                  <a:gd name="T26" fmla="*/ 20 w 519"/>
                  <a:gd name="T27" fmla="*/ 149 h 724"/>
                  <a:gd name="T28" fmla="*/ 12 w 519"/>
                  <a:gd name="T29" fmla="*/ 154 h 724"/>
                  <a:gd name="T30" fmla="*/ 5 w 519"/>
                  <a:gd name="T31" fmla="*/ 158 h 724"/>
                  <a:gd name="T32" fmla="*/ 0 w 519"/>
                  <a:gd name="T33" fmla="*/ 161 h 724"/>
                  <a:gd name="T34" fmla="*/ 1 w 519"/>
                  <a:gd name="T35" fmla="*/ 164 h 724"/>
                  <a:gd name="T36" fmla="*/ 3 w 519"/>
                  <a:gd name="T37" fmla="*/ 167 h 724"/>
                  <a:gd name="T38" fmla="*/ 5 w 519"/>
                  <a:gd name="T39" fmla="*/ 169 h 724"/>
                  <a:gd name="T40" fmla="*/ 8 w 519"/>
                  <a:gd name="T41" fmla="*/ 171 h 724"/>
                  <a:gd name="T42" fmla="*/ 10 w 519"/>
                  <a:gd name="T43" fmla="*/ 173 h 724"/>
                  <a:gd name="T44" fmla="*/ 13 w 519"/>
                  <a:gd name="T45" fmla="*/ 175 h 724"/>
                  <a:gd name="T46" fmla="*/ 15 w 519"/>
                  <a:gd name="T47" fmla="*/ 178 h 724"/>
                  <a:gd name="T48" fmla="*/ 17 w 519"/>
                  <a:gd name="T49" fmla="*/ 182 h 724"/>
                  <a:gd name="T50" fmla="*/ 29 w 519"/>
                  <a:gd name="T51" fmla="*/ 175 h 724"/>
                  <a:gd name="T52" fmla="*/ 41 w 519"/>
                  <a:gd name="T53" fmla="*/ 169 h 724"/>
                  <a:gd name="T54" fmla="*/ 53 w 519"/>
                  <a:gd name="T55" fmla="*/ 162 h 724"/>
                  <a:gd name="T56" fmla="*/ 66 w 519"/>
                  <a:gd name="T57" fmla="*/ 156 h 724"/>
                  <a:gd name="T58" fmla="*/ 78 w 519"/>
                  <a:gd name="T59" fmla="*/ 149 h 724"/>
                  <a:gd name="T60" fmla="*/ 90 w 519"/>
                  <a:gd name="T61" fmla="*/ 143 h 724"/>
                  <a:gd name="T62" fmla="*/ 102 w 519"/>
                  <a:gd name="T63" fmla="*/ 136 h 724"/>
                  <a:gd name="T64" fmla="*/ 114 w 519"/>
                  <a:gd name="T65" fmla="*/ 130 h 724"/>
                  <a:gd name="T66" fmla="*/ 125 w 519"/>
                  <a:gd name="T67" fmla="*/ 119 h 724"/>
                  <a:gd name="T68" fmla="*/ 129 w 519"/>
                  <a:gd name="T69" fmla="*/ 111 h 724"/>
                  <a:gd name="T70" fmla="*/ 129 w 519"/>
                  <a:gd name="T71" fmla="*/ 105 h 724"/>
                  <a:gd name="T72" fmla="*/ 124 w 519"/>
                  <a:gd name="T73" fmla="*/ 101 h 724"/>
                  <a:gd name="T74" fmla="*/ 114 w 519"/>
                  <a:gd name="T75" fmla="*/ 97 h 724"/>
                  <a:gd name="T76" fmla="*/ 102 w 519"/>
                  <a:gd name="T77" fmla="*/ 94 h 724"/>
                  <a:gd name="T78" fmla="*/ 85 w 519"/>
                  <a:gd name="T79" fmla="*/ 90 h 724"/>
                  <a:gd name="T80" fmla="*/ 67 w 519"/>
                  <a:gd name="T81" fmla="*/ 86 h 724"/>
                  <a:gd name="T82" fmla="*/ 70 w 519"/>
                  <a:gd name="T83" fmla="*/ 80 h 724"/>
                  <a:gd name="T84" fmla="*/ 73 w 519"/>
                  <a:gd name="T85" fmla="*/ 75 h 724"/>
                  <a:gd name="T86" fmla="*/ 77 w 519"/>
                  <a:gd name="T87" fmla="*/ 69 h 724"/>
                  <a:gd name="T88" fmla="*/ 80 w 519"/>
                  <a:gd name="T89" fmla="*/ 63 h 724"/>
                  <a:gd name="T90" fmla="*/ 83 w 519"/>
                  <a:gd name="T91" fmla="*/ 57 h 724"/>
                  <a:gd name="T92" fmla="*/ 87 w 519"/>
                  <a:gd name="T93" fmla="*/ 52 h 724"/>
                  <a:gd name="T94" fmla="*/ 90 w 519"/>
                  <a:gd name="T95" fmla="*/ 46 h 724"/>
                  <a:gd name="T96" fmla="*/ 94 w 519"/>
                  <a:gd name="T97" fmla="*/ 40 h 724"/>
                  <a:gd name="T98" fmla="*/ 89 w 519"/>
                  <a:gd name="T99" fmla="*/ 21 h 724"/>
                  <a:gd name="T100" fmla="*/ 81 w 519"/>
                  <a:gd name="T101" fmla="*/ 9 h 724"/>
                  <a:gd name="T102" fmla="*/ 72 w 519"/>
                  <a:gd name="T103" fmla="*/ 2 h 724"/>
                  <a:gd name="T104" fmla="*/ 62 w 519"/>
                  <a:gd name="T105" fmla="*/ 0 h 724"/>
                  <a:gd name="T106" fmla="*/ 53 w 519"/>
                  <a:gd name="T107" fmla="*/ 2 h 724"/>
                  <a:gd name="T108" fmla="*/ 45 w 519"/>
                  <a:gd name="T109" fmla="*/ 6 h 724"/>
                  <a:gd name="T110" fmla="*/ 38 w 519"/>
                  <a:gd name="T111" fmla="*/ 10 h 724"/>
                  <a:gd name="T112" fmla="*/ 35 w 51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9"/>
                  <a:gd name="T172" fmla="*/ 0 h 724"/>
                  <a:gd name="T173" fmla="*/ 519 w 51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9" h="724">
                    <a:moveTo>
                      <a:pt x="142" y="61"/>
                    </a:moveTo>
                    <a:lnTo>
                      <a:pt x="101" y="140"/>
                    </a:lnTo>
                    <a:lnTo>
                      <a:pt x="68" y="208"/>
                    </a:lnTo>
                    <a:lnTo>
                      <a:pt x="44" y="266"/>
                    </a:lnTo>
                    <a:lnTo>
                      <a:pt x="37" y="317"/>
                    </a:lnTo>
                    <a:lnTo>
                      <a:pt x="45" y="362"/>
                    </a:lnTo>
                    <a:lnTo>
                      <a:pt x="74" y="407"/>
                    </a:lnTo>
                    <a:lnTo>
                      <a:pt x="127" y="452"/>
                    </a:lnTo>
                    <a:lnTo>
                      <a:pt x="208" y="504"/>
                    </a:lnTo>
                    <a:lnTo>
                      <a:pt x="193" y="515"/>
                    </a:lnTo>
                    <a:lnTo>
                      <a:pt x="172" y="533"/>
                    </a:lnTo>
                    <a:lnTo>
                      <a:pt x="144" y="551"/>
                    </a:lnTo>
                    <a:lnTo>
                      <a:pt x="114" y="574"/>
                    </a:lnTo>
                    <a:lnTo>
                      <a:pt x="82" y="594"/>
                    </a:lnTo>
                    <a:lnTo>
                      <a:pt x="50" y="613"/>
                    </a:lnTo>
                    <a:lnTo>
                      <a:pt x="22" y="629"/>
                    </a:lnTo>
                    <a:lnTo>
                      <a:pt x="0" y="642"/>
                    </a:lnTo>
                    <a:lnTo>
                      <a:pt x="5" y="655"/>
                    </a:lnTo>
                    <a:lnTo>
                      <a:pt x="14" y="667"/>
                    </a:lnTo>
                    <a:lnTo>
                      <a:pt x="23" y="674"/>
                    </a:lnTo>
                    <a:lnTo>
                      <a:pt x="34" y="682"/>
                    </a:lnTo>
                    <a:lnTo>
                      <a:pt x="43" y="688"/>
                    </a:lnTo>
                    <a:lnTo>
                      <a:pt x="53" y="697"/>
                    </a:lnTo>
                    <a:lnTo>
                      <a:pt x="60" y="708"/>
                    </a:lnTo>
                    <a:lnTo>
                      <a:pt x="68" y="724"/>
                    </a:lnTo>
                    <a:lnTo>
                      <a:pt x="117" y="698"/>
                    </a:lnTo>
                    <a:lnTo>
                      <a:pt x="166" y="672"/>
                    </a:lnTo>
                    <a:lnTo>
                      <a:pt x="215" y="645"/>
                    </a:lnTo>
                    <a:lnTo>
                      <a:pt x="264" y="620"/>
                    </a:lnTo>
                    <a:lnTo>
                      <a:pt x="312" y="594"/>
                    </a:lnTo>
                    <a:lnTo>
                      <a:pt x="361" y="568"/>
                    </a:lnTo>
                    <a:lnTo>
                      <a:pt x="410" y="541"/>
                    </a:lnTo>
                    <a:lnTo>
                      <a:pt x="459" y="516"/>
                    </a:lnTo>
                    <a:lnTo>
                      <a:pt x="501" y="472"/>
                    </a:lnTo>
                    <a:lnTo>
                      <a:pt x="519" y="441"/>
                    </a:lnTo>
                    <a:lnTo>
                      <a:pt x="517" y="417"/>
                    </a:lnTo>
                    <a:lnTo>
                      <a:pt x="497" y="401"/>
                    </a:lnTo>
                    <a:lnTo>
                      <a:pt x="459" y="386"/>
                    </a:lnTo>
                    <a:lnTo>
                      <a:pt x="408" y="373"/>
                    </a:lnTo>
                    <a:lnTo>
                      <a:pt x="343" y="360"/>
                    </a:lnTo>
                    <a:lnTo>
                      <a:pt x="269" y="343"/>
                    </a:lnTo>
                    <a:lnTo>
                      <a:pt x="281" y="320"/>
                    </a:lnTo>
                    <a:lnTo>
                      <a:pt x="295" y="297"/>
                    </a:lnTo>
                    <a:lnTo>
                      <a:pt x="309" y="274"/>
                    </a:lnTo>
                    <a:lnTo>
                      <a:pt x="323" y="252"/>
                    </a:lnTo>
                    <a:lnTo>
                      <a:pt x="335" y="228"/>
                    </a:lnTo>
                    <a:lnTo>
                      <a:pt x="350" y="205"/>
                    </a:lnTo>
                    <a:lnTo>
                      <a:pt x="363" y="183"/>
                    </a:lnTo>
                    <a:lnTo>
                      <a:pt x="378" y="160"/>
                    </a:lnTo>
                    <a:lnTo>
                      <a:pt x="356" y="83"/>
                    </a:lnTo>
                    <a:lnTo>
                      <a:pt x="326" y="34"/>
                    </a:lnTo>
                    <a:lnTo>
                      <a:pt x="290" y="7"/>
                    </a:lnTo>
                    <a:lnTo>
                      <a:pt x="251" y="0"/>
                    </a:lnTo>
                    <a:lnTo>
                      <a:pt x="212" y="5"/>
                    </a:lnTo>
                    <a:lnTo>
                      <a:pt x="180" y="21"/>
                    </a:lnTo>
                    <a:lnTo>
                      <a:pt x="154" y="40"/>
                    </a:lnTo>
                    <a:lnTo>
                      <a:pt x="142" y="61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4" name="Freeform 516"/>
              <p:cNvSpPr>
                <a:spLocks/>
              </p:cNvSpPr>
              <p:nvPr/>
            </p:nvSpPr>
            <p:spPr bwMode="auto">
              <a:xfrm>
                <a:off x="4683" y="3628"/>
                <a:ext cx="252" cy="363"/>
              </a:xfrm>
              <a:custGeom>
                <a:avLst/>
                <a:gdLst>
                  <a:gd name="T0" fmla="*/ 32 w 504"/>
                  <a:gd name="T1" fmla="*/ 16 h 724"/>
                  <a:gd name="T2" fmla="*/ 22 w 504"/>
                  <a:gd name="T3" fmla="*/ 35 h 724"/>
                  <a:gd name="T4" fmla="*/ 14 w 504"/>
                  <a:gd name="T5" fmla="*/ 52 h 724"/>
                  <a:gd name="T6" fmla="*/ 10 w 504"/>
                  <a:gd name="T7" fmla="*/ 66 h 724"/>
                  <a:gd name="T8" fmla="*/ 9 w 504"/>
                  <a:gd name="T9" fmla="*/ 79 h 724"/>
                  <a:gd name="T10" fmla="*/ 12 w 504"/>
                  <a:gd name="T11" fmla="*/ 90 h 724"/>
                  <a:gd name="T12" fmla="*/ 20 w 504"/>
                  <a:gd name="T13" fmla="*/ 102 h 724"/>
                  <a:gd name="T14" fmla="*/ 34 w 504"/>
                  <a:gd name="T15" fmla="*/ 113 h 724"/>
                  <a:gd name="T16" fmla="*/ 54 w 504"/>
                  <a:gd name="T17" fmla="*/ 126 h 724"/>
                  <a:gd name="T18" fmla="*/ 52 w 504"/>
                  <a:gd name="T19" fmla="*/ 129 h 724"/>
                  <a:gd name="T20" fmla="*/ 48 w 504"/>
                  <a:gd name="T21" fmla="*/ 134 h 724"/>
                  <a:gd name="T22" fmla="*/ 41 w 504"/>
                  <a:gd name="T23" fmla="*/ 139 h 724"/>
                  <a:gd name="T24" fmla="*/ 32 w 504"/>
                  <a:gd name="T25" fmla="*/ 145 h 724"/>
                  <a:gd name="T26" fmla="*/ 23 w 504"/>
                  <a:gd name="T27" fmla="*/ 151 h 724"/>
                  <a:gd name="T28" fmla="*/ 14 w 504"/>
                  <a:gd name="T29" fmla="*/ 156 h 724"/>
                  <a:gd name="T30" fmla="*/ 6 w 504"/>
                  <a:gd name="T31" fmla="*/ 160 h 724"/>
                  <a:gd name="T32" fmla="*/ 0 w 504"/>
                  <a:gd name="T33" fmla="*/ 164 h 724"/>
                  <a:gd name="T34" fmla="*/ 1 w 504"/>
                  <a:gd name="T35" fmla="*/ 167 h 724"/>
                  <a:gd name="T36" fmla="*/ 3 w 504"/>
                  <a:gd name="T37" fmla="*/ 170 h 724"/>
                  <a:gd name="T38" fmla="*/ 5 w 504"/>
                  <a:gd name="T39" fmla="*/ 171 h 724"/>
                  <a:gd name="T40" fmla="*/ 7 w 504"/>
                  <a:gd name="T41" fmla="*/ 173 h 724"/>
                  <a:gd name="T42" fmla="*/ 9 w 504"/>
                  <a:gd name="T43" fmla="*/ 174 h 724"/>
                  <a:gd name="T44" fmla="*/ 10 w 504"/>
                  <a:gd name="T45" fmla="*/ 175 h 724"/>
                  <a:gd name="T46" fmla="*/ 12 w 504"/>
                  <a:gd name="T47" fmla="*/ 178 h 724"/>
                  <a:gd name="T48" fmla="*/ 14 w 504"/>
                  <a:gd name="T49" fmla="*/ 182 h 724"/>
                  <a:gd name="T50" fmla="*/ 26 w 504"/>
                  <a:gd name="T51" fmla="*/ 175 h 724"/>
                  <a:gd name="T52" fmla="*/ 38 w 504"/>
                  <a:gd name="T53" fmla="*/ 169 h 724"/>
                  <a:gd name="T54" fmla="*/ 50 w 504"/>
                  <a:gd name="T55" fmla="*/ 162 h 724"/>
                  <a:gd name="T56" fmla="*/ 63 w 504"/>
                  <a:gd name="T57" fmla="*/ 156 h 724"/>
                  <a:gd name="T58" fmla="*/ 75 w 504"/>
                  <a:gd name="T59" fmla="*/ 149 h 724"/>
                  <a:gd name="T60" fmla="*/ 87 w 504"/>
                  <a:gd name="T61" fmla="*/ 143 h 724"/>
                  <a:gd name="T62" fmla="*/ 99 w 504"/>
                  <a:gd name="T63" fmla="*/ 136 h 724"/>
                  <a:gd name="T64" fmla="*/ 111 w 504"/>
                  <a:gd name="T65" fmla="*/ 130 h 724"/>
                  <a:gd name="T66" fmla="*/ 122 w 504"/>
                  <a:gd name="T67" fmla="*/ 119 h 724"/>
                  <a:gd name="T68" fmla="*/ 126 w 504"/>
                  <a:gd name="T69" fmla="*/ 111 h 724"/>
                  <a:gd name="T70" fmla="*/ 126 w 504"/>
                  <a:gd name="T71" fmla="*/ 105 h 724"/>
                  <a:gd name="T72" fmla="*/ 121 w 504"/>
                  <a:gd name="T73" fmla="*/ 101 h 724"/>
                  <a:gd name="T74" fmla="*/ 111 w 504"/>
                  <a:gd name="T75" fmla="*/ 97 h 724"/>
                  <a:gd name="T76" fmla="*/ 99 w 504"/>
                  <a:gd name="T77" fmla="*/ 94 h 724"/>
                  <a:gd name="T78" fmla="*/ 82 w 504"/>
                  <a:gd name="T79" fmla="*/ 90 h 724"/>
                  <a:gd name="T80" fmla="*/ 63 w 504"/>
                  <a:gd name="T81" fmla="*/ 86 h 724"/>
                  <a:gd name="T82" fmla="*/ 67 w 504"/>
                  <a:gd name="T83" fmla="*/ 80 h 724"/>
                  <a:gd name="T84" fmla="*/ 70 w 504"/>
                  <a:gd name="T85" fmla="*/ 75 h 724"/>
                  <a:gd name="T86" fmla="*/ 74 w 504"/>
                  <a:gd name="T87" fmla="*/ 69 h 724"/>
                  <a:gd name="T88" fmla="*/ 77 w 504"/>
                  <a:gd name="T89" fmla="*/ 63 h 724"/>
                  <a:gd name="T90" fmla="*/ 80 w 504"/>
                  <a:gd name="T91" fmla="*/ 57 h 724"/>
                  <a:gd name="T92" fmla="*/ 84 w 504"/>
                  <a:gd name="T93" fmla="*/ 52 h 724"/>
                  <a:gd name="T94" fmla="*/ 87 w 504"/>
                  <a:gd name="T95" fmla="*/ 46 h 724"/>
                  <a:gd name="T96" fmla="*/ 91 w 504"/>
                  <a:gd name="T97" fmla="*/ 40 h 724"/>
                  <a:gd name="T98" fmla="*/ 86 w 504"/>
                  <a:gd name="T99" fmla="*/ 21 h 724"/>
                  <a:gd name="T100" fmla="*/ 78 w 504"/>
                  <a:gd name="T101" fmla="*/ 9 h 724"/>
                  <a:gd name="T102" fmla="*/ 69 w 504"/>
                  <a:gd name="T103" fmla="*/ 2 h 724"/>
                  <a:gd name="T104" fmla="*/ 59 w 504"/>
                  <a:gd name="T105" fmla="*/ 0 h 724"/>
                  <a:gd name="T106" fmla="*/ 50 w 504"/>
                  <a:gd name="T107" fmla="*/ 2 h 724"/>
                  <a:gd name="T108" fmla="*/ 42 w 504"/>
                  <a:gd name="T109" fmla="*/ 6 h 724"/>
                  <a:gd name="T110" fmla="*/ 35 w 504"/>
                  <a:gd name="T111" fmla="*/ 10 h 724"/>
                  <a:gd name="T112" fmla="*/ 32 w 50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04"/>
                  <a:gd name="T172" fmla="*/ 0 h 724"/>
                  <a:gd name="T173" fmla="*/ 504 w 50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04" h="724">
                    <a:moveTo>
                      <a:pt x="127" y="61"/>
                    </a:moveTo>
                    <a:lnTo>
                      <a:pt x="87" y="140"/>
                    </a:lnTo>
                    <a:lnTo>
                      <a:pt x="55" y="208"/>
                    </a:lnTo>
                    <a:lnTo>
                      <a:pt x="37" y="264"/>
                    </a:lnTo>
                    <a:lnTo>
                      <a:pt x="33" y="316"/>
                    </a:lnTo>
                    <a:lnTo>
                      <a:pt x="45" y="360"/>
                    </a:lnTo>
                    <a:lnTo>
                      <a:pt x="78" y="405"/>
                    </a:lnTo>
                    <a:lnTo>
                      <a:pt x="133" y="451"/>
                    </a:lnTo>
                    <a:lnTo>
                      <a:pt x="216" y="502"/>
                    </a:lnTo>
                    <a:lnTo>
                      <a:pt x="208" y="515"/>
                    </a:lnTo>
                    <a:lnTo>
                      <a:pt x="190" y="534"/>
                    </a:lnTo>
                    <a:lnTo>
                      <a:pt x="161" y="555"/>
                    </a:lnTo>
                    <a:lnTo>
                      <a:pt x="128" y="579"/>
                    </a:lnTo>
                    <a:lnTo>
                      <a:pt x="91" y="600"/>
                    </a:lnTo>
                    <a:lnTo>
                      <a:pt x="55" y="622"/>
                    </a:lnTo>
                    <a:lnTo>
                      <a:pt x="24" y="638"/>
                    </a:lnTo>
                    <a:lnTo>
                      <a:pt x="0" y="652"/>
                    </a:lnTo>
                    <a:lnTo>
                      <a:pt x="4" y="667"/>
                    </a:lnTo>
                    <a:lnTo>
                      <a:pt x="12" y="677"/>
                    </a:lnTo>
                    <a:lnTo>
                      <a:pt x="19" y="682"/>
                    </a:lnTo>
                    <a:lnTo>
                      <a:pt x="27" y="688"/>
                    </a:lnTo>
                    <a:lnTo>
                      <a:pt x="33" y="692"/>
                    </a:lnTo>
                    <a:lnTo>
                      <a:pt x="40" y="698"/>
                    </a:lnTo>
                    <a:lnTo>
                      <a:pt x="47" y="708"/>
                    </a:lnTo>
                    <a:lnTo>
                      <a:pt x="53" y="724"/>
                    </a:lnTo>
                    <a:lnTo>
                      <a:pt x="102" y="698"/>
                    </a:lnTo>
                    <a:lnTo>
                      <a:pt x="151" y="672"/>
                    </a:lnTo>
                    <a:lnTo>
                      <a:pt x="200" y="645"/>
                    </a:lnTo>
                    <a:lnTo>
                      <a:pt x="249" y="620"/>
                    </a:lnTo>
                    <a:lnTo>
                      <a:pt x="297" y="594"/>
                    </a:lnTo>
                    <a:lnTo>
                      <a:pt x="346" y="568"/>
                    </a:lnTo>
                    <a:lnTo>
                      <a:pt x="395" y="541"/>
                    </a:lnTo>
                    <a:lnTo>
                      <a:pt x="444" y="516"/>
                    </a:lnTo>
                    <a:lnTo>
                      <a:pt x="486" y="472"/>
                    </a:lnTo>
                    <a:lnTo>
                      <a:pt x="504" y="441"/>
                    </a:lnTo>
                    <a:lnTo>
                      <a:pt x="502" y="417"/>
                    </a:lnTo>
                    <a:lnTo>
                      <a:pt x="482" y="401"/>
                    </a:lnTo>
                    <a:lnTo>
                      <a:pt x="444" y="386"/>
                    </a:lnTo>
                    <a:lnTo>
                      <a:pt x="393" y="373"/>
                    </a:lnTo>
                    <a:lnTo>
                      <a:pt x="328" y="360"/>
                    </a:lnTo>
                    <a:lnTo>
                      <a:pt x="254" y="343"/>
                    </a:lnTo>
                    <a:lnTo>
                      <a:pt x="266" y="320"/>
                    </a:lnTo>
                    <a:lnTo>
                      <a:pt x="280" y="297"/>
                    </a:lnTo>
                    <a:lnTo>
                      <a:pt x="294" y="274"/>
                    </a:lnTo>
                    <a:lnTo>
                      <a:pt x="308" y="252"/>
                    </a:lnTo>
                    <a:lnTo>
                      <a:pt x="320" y="228"/>
                    </a:lnTo>
                    <a:lnTo>
                      <a:pt x="335" y="205"/>
                    </a:lnTo>
                    <a:lnTo>
                      <a:pt x="348" y="183"/>
                    </a:lnTo>
                    <a:lnTo>
                      <a:pt x="363" y="160"/>
                    </a:lnTo>
                    <a:lnTo>
                      <a:pt x="341" y="83"/>
                    </a:lnTo>
                    <a:lnTo>
                      <a:pt x="311" y="34"/>
                    </a:lnTo>
                    <a:lnTo>
                      <a:pt x="275" y="7"/>
                    </a:lnTo>
                    <a:lnTo>
                      <a:pt x="236" y="0"/>
                    </a:lnTo>
                    <a:lnTo>
                      <a:pt x="197" y="5"/>
                    </a:lnTo>
                    <a:lnTo>
                      <a:pt x="165" y="21"/>
                    </a:lnTo>
                    <a:lnTo>
                      <a:pt x="139" y="40"/>
                    </a:lnTo>
                    <a:lnTo>
                      <a:pt x="127" y="61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5" name="Freeform 517"/>
              <p:cNvSpPr>
                <a:spLocks/>
              </p:cNvSpPr>
              <p:nvPr/>
            </p:nvSpPr>
            <p:spPr bwMode="auto">
              <a:xfrm>
                <a:off x="4691" y="3628"/>
                <a:ext cx="244" cy="363"/>
              </a:xfrm>
              <a:custGeom>
                <a:avLst/>
                <a:gdLst>
                  <a:gd name="T0" fmla="*/ 28 w 487"/>
                  <a:gd name="T1" fmla="*/ 16 h 724"/>
                  <a:gd name="T2" fmla="*/ 18 w 487"/>
                  <a:gd name="T3" fmla="*/ 35 h 724"/>
                  <a:gd name="T4" fmla="*/ 11 w 487"/>
                  <a:gd name="T5" fmla="*/ 52 h 724"/>
                  <a:gd name="T6" fmla="*/ 7 w 487"/>
                  <a:gd name="T7" fmla="*/ 66 h 724"/>
                  <a:gd name="T8" fmla="*/ 7 w 487"/>
                  <a:gd name="T9" fmla="*/ 79 h 724"/>
                  <a:gd name="T10" fmla="*/ 11 w 487"/>
                  <a:gd name="T11" fmla="*/ 90 h 724"/>
                  <a:gd name="T12" fmla="*/ 21 w 487"/>
                  <a:gd name="T13" fmla="*/ 101 h 724"/>
                  <a:gd name="T14" fmla="*/ 35 w 487"/>
                  <a:gd name="T15" fmla="*/ 112 h 724"/>
                  <a:gd name="T16" fmla="*/ 56 w 487"/>
                  <a:gd name="T17" fmla="*/ 125 h 724"/>
                  <a:gd name="T18" fmla="*/ 55 w 487"/>
                  <a:gd name="T19" fmla="*/ 129 h 724"/>
                  <a:gd name="T20" fmla="*/ 52 w 487"/>
                  <a:gd name="T21" fmla="*/ 134 h 724"/>
                  <a:gd name="T22" fmla="*/ 44 w 487"/>
                  <a:gd name="T23" fmla="*/ 140 h 724"/>
                  <a:gd name="T24" fmla="*/ 35 w 487"/>
                  <a:gd name="T25" fmla="*/ 147 h 724"/>
                  <a:gd name="T26" fmla="*/ 25 w 487"/>
                  <a:gd name="T27" fmla="*/ 153 h 724"/>
                  <a:gd name="T28" fmla="*/ 15 w 487"/>
                  <a:gd name="T29" fmla="*/ 159 h 724"/>
                  <a:gd name="T30" fmla="*/ 6 w 487"/>
                  <a:gd name="T31" fmla="*/ 163 h 724"/>
                  <a:gd name="T32" fmla="*/ 0 w 487"/>
                  <a:gd name="T33" fmla="*/ 167 h 724"/>
                  <a:gd name="T34" fmla="*/ 1 w 487"/>
                  <a:gd name="T35" fmla="*/ 170 h 724"/>
                  <a:gd name="T36" fmla="*/ 2 w 487"/>
                  <a:gd name="T37" fmla="*/ 172 h 724"/>
                  <a:gd name="T38" fmla="*/ 3 w 487"/>
                  <a:gd name="T39" fmla="*/ 173 h 724"/>
                  <a:gd name="T40" fmla="*/ 5 w 487"/>
                  <a:gd name="T41" fmla="*/ 174 h 724"/>
                  <a:gd name="T42" fmla="*/ 6 w 487"/>
                  <a:gd name="T43" fmla="*/ 174 h 724"/>
                  <a:gd name="T44" fmla="*/ 7 w 487"/>
                  <a:gd name="T45" fmla="*/ 176 h 724"/>
                  <a:gd name="T46" fmla="*/ 8 w 487"/>
                  <a:gd name="T47" fmla="*/ 178 h 724"/>
                  <a:gd name="T48" fmla="*/ 9 w 487"/>
                  <a:gd name="T49" fmla="*/ 182 h 724"/>
                  <a:gd name="T50" fmla="*/ 22 w 487"/>
                  <a:gd name="T51" fmla="*/ 175 h 724"/>
                  <a:gd name="T52" fmla="*/ 34 w 487"/>
                  <a:gd name="T53" fmla="*/ 169 h 724"/>
                  <a:gd name="T54" fmla="*/ 46 w 487"/>
                  <a:gd name="T55" fmla="*/ 162 h 724"/>
                  <a:gd name="T56" fmla="*/ 58 w 487"/>
                  <a:gd name="T57" fmla="*/ 156 h 724"/>
                  <a:gd name="T58" fmla="*/ 70 w 487"/>
                  <a:gd name="T59" fmla="*/ 149 h 724"/>
                  <a:gd name="T60" fmla="*/ 83 w 487"/>
                  <a:gd name="T61" fmla="*/ 143 h 724"/>
                  <a:gd name="T62" fmla="*/ 95 w 487"/>
                  <a:gd name="T63" fmla="*/ 136 h 724"/>
                  <a:gd name="T64" fmla="*/ 107 w 487"/>
                  <a:gd name="T65" fmla="*/ 130 h 724"/>
                  <a:gd name="T66" fmla="*/ 118 w 487"/>
                  <a:gd name="T67" fmla="*/ 119 h 724"/>
                  <a:gd name="T68" fmla="*/ 122 w 487"/>
                  <a:gd name="T69" fmla="*/ 111 h 724"/>
                  <a:gd name="T70" fmla="*/ 122 w 487"/>
                  <a:gd name="T71" fmla="*/ 105 h 724"/>
                  <a:gd name="T72" fmla="*/ 117 w 487"/>
                  <a:gd name="T73" fmla="*/ 101 h 724"/>
                  <a:gd name="T74" fmla="*/ 107 w 487"/>
                  <a:gd name="T75" fmla="*/ 97 h 724"/>
                  <a:gd name="T76" fmla="*/ 94 w 487"/>
                  <a:gd name="T77" fmla="*/ 94 h 724"/>
                  <a:gd name="T78" fmla="*/ 78 w 487"/>
                  <a:gd name="T79" fmla="*/ 90 h 724"/>
                  <a:gd name="T80" fmla="*/ 60 w 487"/>
                  <a:gd name="T81" fmla="*/ 86 h 724"/>
                  <a:gd name="T82" fmla="*/ 63 w 487"/>
                  <a:gd name="T83" fmla="*/ 80 h 724"/>
                  <a:gd name="T84" fmla="*/ 66 w 487"/>
                  <a:gd name="T85" fmla="*/ 75 h 724"/>
                  <a:gd name="T86" fmla="*/ 70 w 487"/>
                  <a:gd name="T87" fmla="*/ 69 h 724"/>
                  <a:gd name="T88" fmla="*/ 73 w 487"/>
                  <a:gd name="T89" fmla="*/ 63 h 724"/>
                  <a:gd name="T90" fmla="*/ 76 w 487"/>
                  <a:gd name="T91" fmla="*/ 57 h 724"/>
                  <a:gd name="T92" fmla="*/ 80 w 487"/>
                  <a:gd name="T93" fmla="*/ 52 h 724"/>
                  <a:gd name="T94" fmla="*/ 83 w 487"/>
                  <a:gd name="T95" fmla="*/ 46 h 724"/>
                  <a:gd name="T96" fmla="*/ 87 w 487"/>
                  <a:gd name="T97" fmla="*/ 40 h 724"/>
                  <a:gd name="T98" fmla="*/ 81 w 487"/>
                  <a:gd name="T99" fmla="*/ 21 h 724"/>
                  <a:gd name="T100" fmla="*/ 74 w 487"/>
                  <a:gd name="T101" fmla="*/ 9 h 724"/>
                  <a:gd name="T102" fmla="*/ 65 w 487"/>
                  <a:gd name="T103" fmla="*/ 2 h 724"/>
                  <a:gd name="T104" fmla="*/ 55 w 487"/>
                  <a:gd name="T105" fmla="*/ 0 h 724"/>
                  <a:gd name="T106" fmla="*/ 45 w 487"/>
                  <a:gd name="T107" fmla="*/ 2 h 724"/>
                  <a:gd name="T108" fmla="*/ 37 w 487"/>
                  <a:gd name="T109" fmla="*/ 6 h 724"/>
                  <a:gd name="T110" fmla="*/ 31 w 487"/>
                  <a:gd name="T111" fmla="*/ 10 h 724"/>
                  <a:gd name="T112" fmla="*/ 28 w 487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7"/>
                  <a:gd name="T172" fmla="*/ 0 h 724"/>
                  <a:gd name="T173" fmla="*/ 487 w 487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7" h="724">
                    <a:moveTo>
                      <a:pt x="110" y="61"/>
                    </a:moveTo>
                    <a:lnTo>
                      <a:pt x="70" y="140"/>
                    </a:lnTo>
                    <a:lnTo>
                      <a:pt x="42" y="208"/>
                    </a:lnTo>
                    <a:lnTo>
                      <a:pt x="27" y="264"/>
                    </a:lnTo>
                    <a:lnTo>
                      <a:pt x="27" y="315"/>
                    </a:lnTo>
                    <a:lnTo>
                      <a:pt x="43" y="358"/>
                    </a:lnTo>
                    <a:lnTo>
                      <a:pt x="81" y="402"/>
                    </a:lnTo>
                    <a:lnTo>
                      <a:pt x="139" y="447"/>
                    </a:lnTo>
                    <a:lnTo>
                      <a:pt x="222" y="499"/>
                    </a:lnTo>
                    <a:lnTo>
                      <a:pt x="220" y="513"/>
                    </a:lnTo>
                    <a:lnTo>
                      <a:pt x="205" y="534"/>
                    </a:lnTo>
                    <a:lnTo>
                      <a:pt x="176" y="558"/>
                    </a:lnTo>
                    <a:lnTo>
                      <a:pt x="140" y="584"/>
                    </a:lnTo>
                    <a:lnTo>
                      <a:pt x="99" y="609"/>
                    </a:lnTo>
                    <a:lnTo>
                      <a:pt x="59" y="632"/>
                    </a:lnTo>
                    <a:lnTo>
                      <a:pt x="23" y="650"/>
                    </a:lnTo>
                    <a:lnTo>
                      <a:pt x="0" y="664"/>
                    </a:lnTo>
                    <a:lnTo>
                      <a:pt x="3" y="677"/>
                    </a:lnTo>
                    <a:lnTo>
                      <a:pt x="7" y="685"/>
                    </a:lnTo>
                    <a:lnTo>
                      <a:pt x="12" y="690"/>
                    </a:lnTo>
                    <a:lnTo>
                      <a:pt x="17" y="693"/>
                    </a:lnTo>
                    <a:lnTo>
                      <a:pt x="21" y="694"/>
                    </a:lnTo>
                    <a:lnTo>
                      <a:pt x="26" y="700"/>
                    </a:lnTo>
                    <a:lnTo>
                      <a:pt x="31" y="708"/>
                    </a:lnTo>
                    <a:lnTo>
                      <a:pt x="36" y="724"/>
                    </a:lnTo>
                    <a:lnTo>
                      <a:pt x="85" y="698"/>
                    </a:lnTo>
                    <a:lnTo>
                      <a:pt x="134" y="672"/>
                    </a:lnTo>
                    <a:lnTo>
                      <a:pt x="183" y="645"/>
                    </a:lnTo>
                    <a:lnTo>
                      <a:pt x="232" y="620"/>
                    </a:lnTo>
                    <a:lnTo>
                      <a:pt x="280" y="594"/>
                    </a:lnTo>
                    <a:lnTo>
                      <a:pt x="329" y="568"/>
                    </a:lnTo>
                    <a:lnTo>
                      <a:pt x="378" y="541"/>
                    </a:lnTo>
                    <a:lnTo>
                      <a:pt x="427" y="516"/>
                    </a:lnTo>
                    <a:lnTo>
                      <a:pt x="469" y="472"/>
                    </a:lnTo>
                    <a:lnTo>
                      <a:pt x="487" y="441"/>
                    </a:lnTo>
                    <a:lnTo>
                      <a:pt x="485" y="417"/>
                    </a:lnTo>
                    <a:lnTo>
                      <a:pt x="465" y="401"/>
                    </a:lnTo>
                    <a:lnTo>
                      <a:pt x="427" y="386"/>
                    </a:lnTo>
                    <a:lnTo>
                      <a:pt x="376" y="373"/>
                    </a:lnTo>
                    <a:lnTo>
                      <a:pt x="311" y="360"/>
                    </a:lnTo>
                    <a:lnTo>
                      <a:pt x="237" y="343"/>
                    </a:lnTo>
                    <a:lnTo>
                      <a:pt x="249" y="320"/>
                    </a:lnTo>
                    <a:lnTo>
                      <a:pt x="263" y="297"/>
                    </a:lnTo>
                    <a:lnTo>
                      <a:pt x="277" y="274"/>
                    </a:lnTo>
                    <a:lnTo>
                      <a:pt x="291" y="252"/>
                    </a:lnTo>
                    <a:lnTo>
                      <a:pt x="303" y="228"/>
                    </a:lnTo>
                    <a:lnTo>
                      <a:pt x="318" y="205"/>
                    </a:lnTo>
                    <a:lnTo>
                      <a:pt x="331" y="183"/>
                    </a:lnTo>
                    <a:lnTo>
                      <a:pt x="346" y="160"/>
                    </a:lnTo>
                    <a:lnTo>
                      <a:pt x="324" y="83"/>
                    </a:lnTo>
                    <a:lnTo>
                      <a:pt x="294" y="34"/>
                    </a:lnTo>
                    <a:lnTo>
                      <a:pt x="258" y="7"/>
                    </a:lnTo>
                    <a:lnTo>
                      <a:pt x="219" y="0"/>
                    </a:lnTo>
                    <a:lnTo>
                      <a:pt x="180" y="5"/>
                    </a:lnTo>
                    <a:lnTo>
                      <a:pt x="148" y="21"/>
                    </a:lnTo>
                    <a:lnTo>
                      <a:pt x="122" y="40"/>
                    </a:lnTo>
                    <a:lnTo>
                      <a:pt x="110" y="61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6" name="Freeform 518"/>
              <p:cNvSpPr>
                <a:spLocks/>
              </p:cNvSpPr>
              <p:nvPr/>
            </p:nvSpPr>
            <p:spPr bwMode="auto">
              <a:xfrm>
                <a:off x="4699" y="3628"/>
                <a:ext cx="236" cy="363"/>
              </a:xfrm>
              <a:custGeom>
                <a:avLst/>
                <a:gdLst>
                  <a:gd name="T0" fmla="*/ 24 w 472"/>
                  <a:gd name="T1" fmla="*/ 16 h 724"/>
                  <a:gd name="T2" fmla="*/ 14 w 472"/>
                  <a:gd name="T3" fmla="*/ 35 h 724"/>
                  <a:gd name="T4" fmla="*/ 7 w 472"/>
                  <a:gd name="T5" fmla="*/ 52 h 724"/>
                  <a:gd name="T6" fmla="*/ 5 w 472"/>
                  <a:gd name="T7" fmla="*/ 66 h 724"/>
                  <a:gd name="T8" fmla="*/ 6 w 472"/>
                  <a:gd name="T9" fmla="*/ 78 h 724"/>
                  <a:gd name="T10" fmla="*/ 11 w 472"/>
                  <a:gd name="T11" fmla="*/ 89 h 724"/>
                  <a:gd name="T12" fmla="*/ 22 w 472"/>
                  <a:gd name="T13" fmla="*/ 101 h 724"/>
                  <a:gd name="T14" fmla="*/ 37 w 472"/>
                  <a:gd name="T15" fmla="*/ 112 h 724"/>
                  <a:gd name="T16" fmla="*/ 58 w 472"/>
                  <a:gd name="T17" fmla="*/ 125 h 724"/>
                  <a:gd name="T18" fmla="*/ 59 w 472"/>
                  <a:gd name="T19" fmla="*/ 129 h 724"/>
                  <a:gd name="T20" fmla="*/ 56 w 472"/>
                  <a:gd name="T21" fmla="*/ 134 h 724"/>
                  <a:gd name="T22" fmla="*/ 49 w 472"/>
                  <a:gd name="T23" fmla="*/ 141 h 724"/>
                  <a:gd name="T24" fmla="*/ 39 w 472"/>
                  <a:gd name="T25" fmla="*/ 148 h 724"/>
                  <a:gd name="T26" fmla="*/ 28 w 472"/>
                  <a:gd name="T27" fmla="*/ 154 h 724"/>
                  <a:gd name="T28" fmla="*/ 16 w 472"/>
                  <a:gd name="T29" fmla="*/ 161 h 724"/>
                  <a:gd name="T30" fmla="*/ 7 w 472"/>
                  <a:gd name="T31" fmla="*/ 166 h 724"/>
                  <a:gd name="T32" fmla="*/ 0 w 472"/>
                  <a:gd name="T33" fmla="*/ 169 h 724"/>
                  <a:gd name="T34" fmla="*/ 1 w 472"/>
                  <a:gd name="T35" fmla="*/ 173 h 724"/>
                  <a:gd name="T36" fmla="*/ 2 w 472"/>
                  <a:gd name="T37" fmla="*/ 174 h 724"/>
                  <a:gd name="T38" fmla="*/ 2 w 472"/>
                  <a:gd name="T39" fmla="*/ 175 h 724"/>
                  <a:gd name="T40" fmla="*/ 3 w 472"/>
                  <a:gd name="T41" fmla="*/ 175 h 724"/>
                  <a:gd name="T42" fmla="*/ 3 w 472"/>
                  <a:gd name="T43" fmla="*/ 175 h 724"/>
                  <a:gd name="T44" fmla="*/ 4 w 472"/>
                  <a:gd name="T45" fmla="*/ 176 h 724"/>
                  <a:gd name="T46" fmla="*/ 4 w 472"/>
                  <a:gd name="T47" fmla="*/ 178 h 724"/>
                  <a:gd name="T48" fmla="*/ 6 w 472"/>
                  <a:gd name="T49" fmla="*/ 182 h 724"/>
                  <a:gd name="T50" fmla="*/ 18 w 472"/>
                  <a:gd name="T51" fmla="*/ 175 h 724"/>
                  <a:gd name="T52" fmla="*/ 30 w 472"/>
                  <a:gd name="T53" fmla="*/ 169 h 724"/>
                  <a:gd name="T54" fmla="*/ 42 w 472"/>
                  <a:gd name="T55" fmla="*/ 162 h 724"/>
                  <a:gd name="T56" fmla="*/ 55 w 472"/>
                  <a:gd name="T57" fmla="*/ 156 h 724"/>
                  <a:gd name="T58" fmla="*/ 67 w 472"/>
                  <a:gd name="T59" fmla="*/ 149 h 724"/>
                  <a:gd name="T60" fmla="*/ 79 w 472"/>
                  <a:gd name="T61" fmla="*/ 143 h 724"/>
                  <a:gd name="T62" fmla="*/ 91 w 472"/>
                  <a:gd name="T63" fmla="*/ 136 h 724"/>
                  <a:gd name="T64" fmla="*/ 103 w 472"/>
                  <a:gd name="T65" fmla="*/ 130 h 724"/>
                  <a:gd name="T66" fmla="*/ 114 w 472"/>
                  <a:gd name="T67" fmla="*/ 119 h 724"/>
                  <a:gd name="T68" fmla="*/ 118 w 472"/>
                  <a:gd name="T69" fmla="*/ 111 h 724"/>
                  <a:gd name="T70" fmla="*/ 118 w 472"/>
                  <a:gd name="T71" fmla="*/ 105 h 724"/>
                  <a:gd name="T72" fmla="*/ 113 w 472"/>
                  <a:gd name="T73" fmla="*/ 101 h 724"/>
                  <a:gd name="T74" fmla="*/ 103 w 472"/>
                  <a:gd name="T75" fmla="*/ 97 h 724"/>
                  <a:gd name="T76" fmla="*/ 91 w 472"/>
                  <a:gd name="T77" fmla="*/ 94 h 724"/>
                  <a:gd name="T78" fmla="*/ 74 w 472"/>
                  <a:gd name="T79" fmla="*/ 90 h 724"/>
                  <a:gd name="T80" fmla="*/ 56 w 472"/>
                  <a:gd name="T81" fmla="*/ 86 h 724"/>
                  <a:gd name="T82" fmla="*/ 59 w 472"/>
                  <a:gd name="T83" fmla="*/ 80 h 724"/>
                  <a:gd name="T84" fmla="*/ 62 w 472"/>
                  <a:gd name="T85" fmla="*/ 75 h 724"/>
                  <a:gd name="T86" fmla="*/ 66 w 472"/>
                  <a:gd name="T87" fmla="*/ 69 h 724"/>
                  <a:gd name="T88" fmla="*/ 69 w 472"/>
                  <a:gd name="T89" fmla="*/ 63 h 724"/>
                  <a:gd name="T90" fmla="*/ 72 w 472"/>
                  <a:gd name="T91" fmla="*/ 57 h 724"/>
                  <a:gd name="T92" fmla="*/ 76 w 472"/>
                  <a:gd name="T93" fmla="*/ 52 h 724"/>
                  <a:gd name="T94" fmla="*/ 79 w 472"/>
                  <a:gd name="T95" fmla="*/ 46 h 724"/>
                  <a:gd name="T96" fmla="*/ 83 w 472"/>
                  <a:gd name="T97" fmla="*/ 40 h 724"/>
                  <a:gd name="T98" fmla="*/ 78 w 472"/>
                  <a:gd name="T99" fmla="*/ 21 h 724"/>
                  <a:gd name="T100" fmla="*/ 70 w 472"/>
                  <a:gd name="T101" fmla="*/ 9 h 724"/>
                  <a:gd name="T102" fmla="*/ 60 w 472"/>
                  <a:gd name="T103" fmla="*/ 2 h 724"/>
                  <a:gd name="T104" fmla="*/ 51 w 472"/>
                  <a:gd name="T105" fmla="*/ 0 h 724"/>
                  <a:gd name="T106" fmla="*/ 42 w 472"/>
                  <a:gd name="T107" fmla="*/ 2 h 724"/>
                  <a:gd name="T108" fmla="*/ 34 w 472"/>
                  <a:gd name="T109" fmla="*/ 6 h 724"/>
                  <a:gd name="T110" fmla="*/ 27 w 472"/>
                  <a:gd name="T111" fmla="*/ 10 h 724"/>
                  <a:gd name="T112" fmla="*/ 24 w 472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72"/>
                  <a:gd name="T172" fmla="*/ 0 h 724"/>
                  <a:gd name="T173" fmla="*/ 472 w 472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72" h="724">
                    <a:moveTo>
                      <a:pt x="95" y="61"/>
                    </a:moveTo>
                    <a:lnTo>
                      <a:pt x="56" y="140"/>
                    </a:lnTo>
                    <a:lnTo>
                      <a:pt x="31" y="207"/>
                    </a:lnTo>
                    <a:lnTo>
                      <a:pt x="18" y="262"/>
                    </a:lnTo>
                    <a:lnTo>
                      <a:pt x="23" y="312"/>
                    </a:lnTo>
                    <a:lnTo>
                      <a:pt x="44" y="356"/>
                    </a:lnTo>
                    <a:lnTo>
                      <a:pt x="85" y="400"/>
                    </a:lnTo>
                    <a:lnTo>
                      <a:pt x="145" y="445"/>
                    </a:lnTo>
                    <a:lnTo>
                      <a:pt x="229" y="496"/>
                    </a:lnTo>
                    <a:lnTo>
                      <a:pt x="237" y="513"/>
                    </a:lnTo>
                    <a:lnTo>
                      <a:pt x="223" y="535"/>
                    </a:lnTo>
                    <a:lnTo>
                      <a:pt x="193" y="560"/>
                    </a:lnTo>
                    <a:lnTo>
                      <a:pt x="154" y="589"/>
                    </a:lnTo>
                    <a:lnTo>
                      <a:pt x="109" y="615"/>
                    </a:lnTo>
                    <a:lnTo>
                      <a:pt x="64" y="640"/>
                    </a:lnTo>
                    <a:lnTo>
                      <a:pt x="26" y="660"/>
                    </a:lnTo>
                    <a:lnTo>
                      <a:pt x="0" y="674"/>
                    </a:lnTo>
                    <a:lnTo>
                      <a:pt x="2" y="688"/>
                    </a:lnTo>
                    <a:lnTo>
                      <a:pt x="6" y="695"/>
                    </a:lnTo>
                    <a:lnTo>
                      <a:pt x="7" y="698"/>
                    </a:lnTo>
                    <a:lnTo>
                      <a:pt x="10" y="699"/>
                    </a:lnTo>
                    <a:lnTo>
                      <a:pt x="11" y="699"/>
                    </a:lnTo>
                    <a:lnTo>
                      <a:pt x="13" y="702"/>
                    </a:lnTo>
                    <a:lnTo>
                      <a:pt x="16" y="709"/>
                    </a:lnTo>
                    <a:lnTo>
                      <a:pt x="21" y="724"/>
                    </a:lnTo>
                    <a:lnTo>
                      <a:pt x="70" y="698"/>
                    </a:lnTo>
                    <a:lnTo>
                      <a:pt x="119" y="672"/>
                    </a:lnTo>
                    <a:lnTo>
                      <a:pt x="168" y="645"/>
                    </a:lnTo>
                    <a:lnTo>
                      <a:pt x="217" y="620"/>
                    </a:lnTo>
                    <a:lnTo>
                      <a:pt x="265" y="594"/>
                    </a:lnTo>
                    <a:lnTo>
                      <a:pt x="314" y="568"/>
                    </a:lnTo>
                    <a:lnTo>
                      <a:pt x="363" y="541"/>
                    </a:lnTo>
                    <a:lnTo>
                      <a:pt x="412" y="516"/>
                    </a:lnTo>
                    <a:lnTo>
                      <a:pt x="454" y="472"/>
                    </a:lnTo>
                    <a:lnTo>
                      <a:pt x="472" y="441"/>
                    </a:lnTo>
                    <a:lnTo>
                      <a:pt x="470" y="417"/>
                    </a:lnTo>
                    <a:lnTo>
                      <a:pt x="450" y="401"/>
                    </a:lnTo>
                    <a:lnTo>
                      <a:pt x="412" y="386"/>
                    </a:lnTo>
                    <a:lnTo>
                      <a:pt x="361" y="373"/>
                    </a:lnTo>
                    <a:lnTo>
                      <a:pt x="296" y="360"/>
                    </a:lnTo>
                    <a:lnTo>
                      <a:pt x="222" y="343"/>
                    </a:lnTo>
                    <a:lnTo>
                      <a:pt x="234" y="320"/>
                    </a:lnTo>
                    <a:lnTo>
                      <a:pt x="248" y="297"/>
                    </a:lnTo>
                    <a:lnTo>
                      <a:pt x="262" y="274"/>
                    </a:lnTo>
                    <a:lnTo>
                      <a:pt x="276" y="252"/>
                    </a:lnTo>
                    <a:lnTo>
                      <a:pt x="288" y="228"/>
                    </a:lnTo>
                    <a:lnTo>
                      <a:pt x="303" y="205"/>
                    </a:lnTo>
                    <a:lnTo>
                      <a:pt x="316" y="183"/>
                    </a:lnTo>
                    <a:lnTo>
                      <a:pt x="331" y="160"/>
                    </a:lnTo>
                    <a:lnTo>
                      <a:pt x="309" y="83"/>
                    </a:lnTo>
                    <a:lnTo>
                      <a:pt x="279" y="34"/>
                    </a:lnTo>
                    <a:lnTo>
                      <a:pt x="243" y="7"/>
                    </a:lnTo>
                    <a:lnTo>
                      <a:pt x="204" y="0"/>
                    </a:lnTo>
                    <a:lnTo>
                      <a:pt x="165" y="5"/>
                    </a:lnTo>
                    <a:lnTo>
                      <a:pt x="133" y="21"/>
                    </a:lnTo>
                    <a:lnTo>
                      <a:pt x="107" y="40"/>
                    </a:lnTo>
                    <a:lnTo>
                      <a:pt x="95" y="61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7" name="Freeform 519"/>
              <p:cNvSpPr>
                <a:spLocks/>
              </p:cNvSpPr>
              <p:nvPr/>
            </p:nvSpPr>
            <p:spPr bwMode="auto">
              <a:xfrm>
                <a:off x="4706" y="3628"/>
                <a:ext cx="229" cy="363"/>
              </a:xfrm>
              <a:custGeom>
                <a:avLst/>
                <a:gdLst>
                  <a:gd name="T0" fmla="*/ 20 w 459"/>
                  <a:gd name="T1" fmla="*/ 16 h 724"/>
                  <a:gd name="T2" fmla="*/ 11 w 459"/>
                  <a:gd name="T3" fmla="*/ 35 h 724"/>
                  <a:gd name="T4" fmla="*/ 5 w 459"/>
                  <a:gd name="T5" fmla="*/ 52 h 724"/>
                  <a:gd name="T6" fmla="*/ 3 w 459"/>
                  <a:gd name="T7" fmla="*/ 66 h 724"/>
                  <a:gd name="T8" fmla="*/ 5 w 459"/>
                  <a:gd name="T9" fmla="*/ 78 h 724"/>
                  <a:gd name="T10" fmla="*/ 11 w 459"/>
                  <a:gd name="T11" fmla="*/ 89 h 724"/>
                  <a:gd name="T12" fmla="*/ 22 w 459"/>
                  <a:gd name="T13" fmla="*/ 101 h 724"/>
                  <a:gd name="T14" fmla="*/ 38 w 459"/>
                  <a:gd name="T15" fmla="*/ 112 h 724"/>
                  <a:gd name="T16" fmla="*/ 59 w 459"/>
                  <a:gd name="T17" fmla="*/ 124 h 724"/>
                  <a:gd name="T18" fmla="*/ 63 w 459"/>
                  <a:gd name="T19" fmla="*/ 128 h 724"/>
                  <a:gd name="T20" fmla="*/ 60 w 459"/>
                  <a:gd name="T21" fmla="*/ 134 h 724"/>
                  <a:gd name="T22" fmla="*/ 53 w 459"/>
                  <a:gd name="T23" fmla="*/ 141 h 724"/>
                  <a:gd name="T24" fmla="*/ 42 w 459"/>
                  <a:gd name="T25" fmla="*/ 149 h 724"/>
                  <a:gd name="T26" fmla="*/ 29 w 459"/>
                  <a:gd name="T27" fmla="*/ 156 h 724"/>
                  <a:gd name="T28" fmla="*/ 17 w 459"/>
                  <a:gd name="T29" fmla="*/ 163 h 724"/>
                  <a:gd name="T30" fmla="*/ 7 w 459"/>
                  <a:gd name="T31" fmla="*/ 169 h 724"/>
                  <a:gd name="T32" fmla="*/ 0 w 459"/>
                  <a:gd name="T33" fmla="*/ 172 h 724"/>
                  <a:gd name="T34" fmla="*/ 0 w 459"/>
                  <a:gd name="T35" fmla="*/ 175 h 724"/>
                  <a:gd name="T36" fmla="*/ 1 w 459"/>
                  <a:gd name="T37" fmla="*/ 177 h 724"/>
                  <a:gd name="T38" fmla="*/ 1 w 459"/>
                  <a:gd name="T39" fmla="*/ 177 h 724"/>
                  <a:gd name="T40" fmla="*/ 1 w 459"/>
                  <a:gd name="T41" fmla="*/ 177 h 724"/>
                  <a:gd name="T42" fmla="*/ 0 w 459"/>
                  <a:gd name="T43" fmla="*/ 176 h 724"/>
                  <a:gd name="T44" fmla="*/ 0 w 459"/>
                  <a:gd name="T45" fmla="*/ 176 h 724"/>
                  <a:gd name="T46" fmla="*/ 0 w 459"/>
                  <a:gd name="T47" fmla="*/ 178 h 724"/>
                  <a:gd name="T48" fmla="*/ 2 w 459"/>
                  <a:gd name="T49" fmla="*/ 182 h 724"/>
                  <a:gd name="T50" fmla="*/ 14 w 459"/>
                  <a:gd name="T51" fmla="*/ 175 h 724"/>
                  <a:gd name="T52" fmla="*/ 26 w 459"/>
                  <a:gd name="T53" fmla="*/ 169 h 724"/>
                  <a:gd name="T54" fmla="*/ 38 w 459"/>
                  <a:gd name="T55" fmla="*/ 162 h 724"/>
                  <a:gd name="T56" fmla="*/ 51 w 459"/>
                  <a:gd name="T57" fmla="*/ 156 h 724"/>
                  <a:gd name="T58" fmla="*/ 63 w 459"/>
                  <a:gd name="T59" fmla="*/ 149 h 724"/>
                  <a:gd name="T60" fmla="*/ 75 w 459"/>
                  <a:gd name="T61" fmla="*/ 143 h 724"/>
                  <a:gd name="T62" fmla="*/ 87 w 459"/>
                  <a:gd name="T63" fmla="*/ 136 h 724"/>
                  <a:gd name="T64" fmla="*/ 99 w 459"/>
                  <a:gd name="T65" fmla="*/ 130 h 724"/>
                  <a:gd name="T66" fmla="*/ 110 w 459"/>
                  <a:gd name="T67" fmla="*/ 119 h 724"/>
                  <a:gd name="T68" fmla="*/ 114 w 459"/>
                  <a:gd name="T69" fmla="*/ 111 h 724"/>
                  <a:gd name="T70" fmla="*/ 114 w 459"/>
                  <a:gd name="T71" fmla="*/ 105 h 724"/>
                  <a:gd name="T72" fmla="*/ 109 w 459"/>
                  <a:gd name="T73" fmla="*/ 101 h 724"/>
                  <a:gd name="T74" fmla="*/ 99 w 459"/>
                  <a:gd name="T75" fmla="*/ 97 h 724"/>
                  <a:gd name="T76" fmla="*/ 87 w 459"/>
                  <a:gd name="T77" fmla="*/ 94 h 724"/>
                  <a:gd name="T78" fmla="*/ 70 w 459"/>
                  <a:gd name="T79" fmla="*/ 90 h 724"/>
                  <a:gd name="T80" fmla="*/ 52 w 459"/>
                  <a:gd name="T81" fmla="*/ 86 h 724"/>
                  <a:gd name="T82" fmla="*/ 55 w 459"/>
                  <a:gd name="T83" fmla="*/ 80 h 724"/>
                  <a:gd name="T84" fmla="*/ 58 w 459"/>
                  <a:gd name="T85" fmla="*/ 75 h 724"/>
                  <a:gd name="T86" fmla="*/ 62 w 459"/>
                  <a:gd name="T87" fmla="*/ 69 h 724"/>
                  <a:gd name="T88" fmla="*/ 65 w 459"/>
                  <a:gd name="T89" fmla="*/ 63 h 724"/>
                  <a:gd name="T90" fmla="*/ 68 w 459"/>
                  <a:gd name="T91" fmla="*/ 57 h 724"/>
                  <a:gd name="T92" fmla="*/ 72 w 459"/>
                  <a:gd name="T93" fmla="*/ 52 h 724"/>
                  <a:gd name="T94" fmla="*/ 75 w 459"/>
                  <a:gd name="T95" fmla="*/ 46 h 724"/>
                  <a:gd name="T96" fmla="*/ 79 w 459"/>
                  <a:gd name="T97" fmla="*/ 40 h 724"/>
                  <a:gd name="T98" fmla="*/ 74 w 459"/>
                  <a:gd name="T99" fmla="*/ 21 h 724"/>
                  <a:gd name="T100" fmla="*/ 66 w 459"/>
                  <a:gd name="T101" fmla="*/ 9 h 724"/>
                  <a:gd name="T102" fmla="*/ 57 w 459"/>
                  <a:gd name="T103" fmla="*/ 2 h 724"/>
                  <a:gd name="T104" fmla="*/ 47 w 459"/>
                  <a:gd name="T105" fmla="*/ 0 h 724"/>
                  <a:gd name="T106" fmla="*/ 38 w 459"/>
                  <a:gd name="T107" fmla="*/ 2 h 724"/>
                  <a:gd name="T108" fmla="*/ 30 w 459"/>
                  <a:gd name="T109" fmla="*/ 6 h 724"/>
                  <a:gd name="T110" fmla="*/ 23 w 459"/>
                  <a:gd name="T111" fmla="*/ 10 h 724"/>
                  <a:gd name="T112" fmla="*/ 20 w 459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9"/>
                  <a:gd name="T172" fmla="*/ 0 h 724"/>
                  <a:gd name="T173" fmla="*/ 459 w 459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9" h="724">
                    <a:moveTo>
                      <a:pt x="82" y="61"/>
                    </a:moveTo>
                    <a:lnTo>
                      <a:pt x="44" y="140"/>
                    </a:lnTo>
                    <a:lnTo>
                      <a:pt x="22" y="207"/>
                    </a:lnTo>
                    <a:lnTo>
                      <a:pt x="13" y="262"/>
                    </a:lnTo>
                    <a:lnTo>
                      <a:pt x="22" y="312"/>
                    </a:lnTo>
                    <a:lnTo>
                      <a:pt x="47" y="356"/>
                    </a:lnTo>
                    <a:lnTo>
                      <a:pt x="91" y="400"/>
                    </a:lnTo>
                    <a:lnTo>
                      <a:pt x="153" y="444"/>
                    </a:lnTo>
                    <a:lnTo>
                      <a:pt x="239" y="495"/>
                    </a:lnTo>
                    <a:lnTo>
                      <a:pt x="254" y="511"/>
                    </a:lnTo>
                    <a:lnTo>
                      <a:pt x="242" y="535"/>
                    </a:lnTo>
                    <a:lnTo>
                      <a:pt x="212" y="563"/>
                    </a:lnTo>
                    <a:lnTo>
                      <a:pt x="170" y="594"/>
                    </a:lnTo>
                    <a:lnTo>
                      <a:pt x="118" y="623"/>
                    </a:lnTo>
                    <a:lnTo>
                      <a:pt x="69" y="650"/>
                    </a:lnTo>
                    <a:lnTo>
                      <a:pt x="28" y="672"/>
                    </a:lnTo>
                    <a:lnTo>
                      <a:pt x="0" y="687"/>
                    </a:lnTo>
                    <a:lnTo>
                      <a:pt x="3" y="699"/>
                    </a:lnTo>
                    <a:lnTo>
                      <a:pt x="4" y="704"/>
                    </a:lnTo>
                    <a:lnTo>
                      <a:pt x="4" y="705"/>
                    </a:lnTo>
                    <a:lnTo>
                      <a:pt x="4" y="704"/>
                    </a:lnTo>
                    <a:lnTo>
                      <a:pt x="3" y="702"/>
                    </a:lnTo>
                    <a:lnTo>
                      <a:pt x="3" y="703"/>
                    </a:lnTo>
                    <a:lnTo>
                      <a:pt x="3" y="709"/>
                    </a:lnTo>
                    <a:lnTo>
                      <a:pt x="8" y="724"/>
                    </a:lnTo>
                    <a:lnTo>
                      <a:pt x="57" y="698"/>
                    </a:lnTo>
                    <a:lnTo>
                      <a:pt x="106" y="672"/>
                    </a:lnTo>
                    <a:lnTo>
                      <a:pt x="155" y="645"/>
                    </a:lnTo>
                    <a:lnTo>
                      <a:pt x="204" y="620"/>
                    </a:lnTo>
                    <a:lnTo>
                      <a:pt x="252" y="594"/>
                    </a:lnTo>
                    <a:lnTo>
                      <a:pt x="301" y="568"/>
                    </a:lnTo>
                    <a:lnTo>
                      <a:pt x="350" y="541"/>
                    </a:lnTo>
                    <a:lnTo>
                      <a:pt x="399" y="516"/>
                    </a:lnTo>
                    <a:lnTo>
                      <a:pt x="441" y="472"/>
                    </a:lnTo>
                    <a:lnTo>
                      <a:pt x="459" y="441"/>
                    </a:lnTo>
                    <a:lnTo>
                      <a:pt x="457" y="417"/>
                    </a:lnTo>
                    <a:lnTo>
                      <a:pt x="437" y="401"/>
                    </a:lnTo>
                    <a:lnTo>
                      <a:pt x="399" y="386"/>
                    </a:lnTo>
                    <a:lnTo>
                      <a:pt x="348" y="373"/>
                    </a:lnTo>
                    <a:lnTo>
                      <a:pt x="283" y="360"/>
                    </a:lnTo>
                    <a:lnTo>
                      <a:pt x="209" y="343"/>
                    </a:lnTo>
                    <a:lnTo>
                      <a:pt x="221" y="320"/>
                    </a:lnTo>
                    <a:lnTo>
                      <a:pt x="235" y="297"/>
                    </a:lnTo>
                    <a:lnTo>
                      <a:pt x="249" y="274"/>
                    </a:lnTo>
                    <a:lnTo>
                      <a:pt x="263" y="252"/>
                    </a:lnTo>
                    <a:lnTo>
                      <a:pt x="275" y="228"/>
                    </a:lnTo>
                    <a:lnTo>
                      <a:pt x="290" y="205"/>
                    </a:lnTo>
                    <a:lnTo>
                      <a:pt x="303" y="183"/>
                    </a:lnTo>
                    <a:lnTo>
                      <a:pt x="318" y="160"/>
                    </a:lnTo>
                    <a:lnTo>
                      <a:pt x="296" y="83"/>
                    </a:lnTo>
                    <a:lnTo>
                      <a:pt x="266" y="34"/>
                    </a:lnTo>
                    <a:lnTo>
                      <a:pt x="230" y="7"/>
                    </a:lnTo>
                    <a:lnTo>
                      <a:pt x="191" y="0"/>
                    </a:lnTo>
                    <a:lnTo>
                      <a:pt x="152" y="5"/>
                    </a:lnTo>
                    <a:lnTo>
                      <a:pt x="120" y="21"/>
                    </a:lnTo>
                    <a:lnTo>
                      <a:pt x="94" y="40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8" name="Freeform 520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19 w 455"/>
                  <a:gd name="T1" fmla="*/ 16 h 724"/>
                  <a:gd name="T2" fmla="*/ 10 w 455"/>
                  <a:gd name="T3" fmla="*/ 35 h 724"/>
                  <a:gd name="T4" fmla="*/ 5 w 455"/>
                  <a:gd name="T5" fmla="*/ 52 h 724"/>
                  <a:gd name="T6" fmla="*/ 4 w 455"/>
                  <a:gd name="T7" fmla="*/ 66 h 724"/>
                  <a:gd name="T8" fmla="*/ 7 w 455"/>
                  <a:gd name="T9" fmla="*/ 78 h 724"/>
                  <a:gd name="T10" fmla="*/ 14 w 455"/>
                  <a:gd name="T11" fmla="*/ 89 h 724"/>
                  <a:gd name="T12" fmla="*/ 26 w 455"/>
                  <a:gd name="T13" fmla="*/ 100 h 724"/>
                  <a:gd name="T14" fmla="*/ 42 w 455"/>
                  <a:gd name="T15" fmla="*/ 111 h 724"/>
                  <a:gd name="T16" fmla="*/ 63 w 455"/>
                  <a:gd name="T17" fmla="*/ 123 h 724"/>
                  <a:gd name="T18" fmla="*/ 69 w 455"/>
                  <a:gd name="T19" fmla="*/ 128 h 724"/>
                  <a:gd name="T20" fmla="*/ 67 w 455"/>
                  <a:gd name="T21" fmla="*/ 135 h 724"/>
                  <a:gd name="T22" fmla="*/ 60 w 455"/>
                  <a:gd name="T23" fmla="*/ 142 h 724"/>
                  <a:gd name="T24" fmla="*/ 48 w 455"/>
                  <a:gd name="T25" fmla="*/ 150 h 724"/>
                  <a:gd name="T26" fmla="*/ 35 w 455"/>
                  <a:gd name="T27" fmla="*/ 158 h 724"/>
                  <a:gd name="T28" fmla="*/ 21 w 455"/>
                  <a:gd name="T29" fmla="*/ 165 h 724"/>
                  <a:gd name="T30" fmla="*/ 10 w 455"/>
                  <a:gd name="T31" fmla="*/ 171 h 724"/>
                  <a:gd name="T32" fmla="*/ 2 w 455"/>
                  <a:gd name="T33" fmla="*/ 175 h 724"/>
                  <a:gd name="T34" fmla="*/ 3 w 455"/>
                  <a:gd name="T35" fmla="*/ 178 h 724"/>
                  <a:gd name="T36" fmla="*/ 3 w 455"/>
                  <a:gd name="T37" fmla="*/ 179 h 724"/>
                  <a:gd name="T38" fmla="*/ 2 w 455"/>
                  <a:gd name="T39" fmla="*/ 179 h 724"/>
                  <a:gd name="T40" fmla="*/ 2 w 455"/>
                  <a:gd name="T41" fmla="*/ 178 h 724"/>
                  <a:gd name="T42" fmla="*/ 1 w 455"/>
                  <a:gd name="T43" fmla="*/ 177 h 724"/>
                  <a:gd name="T44" fmla="*/ 0 w 455"/>
                  <a:gd name="T45" fmla="*/ 177 h 724"/>
                  <a:gd name="T46" fmla="*/ 0 w 455"/>
                  <a:gd name="T47" fmla="*/ 178 h 724"/>
                  <a:gd name="T48" fmla="*/ 1 w 455"/>
                  <a:gd name="T49" fmla="*/ 182 h 724"/>
                  <a:gd name="T50" fmla="*/ 13 w 455"/>
                  <a:gd name="T51" fmla="*/ 175 h 724"/>
                  <a:gd name="T52" fmla="*/ 25 w 455"/>
                  <a:gd name="T53" fmla="*/ 169 h 724"/>
                  <a:gd name="T54" fmla="*/ 37 w 455"/>
                  <a:gd name="T55" fmla="*/ 162 h 724"/>
                  <a:gd name="T56" fmla="*/ 50 w 455"/>
                  <a:gd name="T57" fmla="*/ 156 h 724"/>
                  <a:gd name="T58" fmla="*/ 62 w 455"/>
                  <a:gd name="T59" fmla="*/ 149 h 724"/>
                  <a:gd name="T60" fmla="*/ 74 w 455"/>
                  <a:gd name="T61" fmla="*/ 143 h 724"/>
                  <a:gd name="T62" fmla="*/ 86 w 455"/>
                  <a:gd name="T63" fmla="*/ 136 h 724"/>
                  <a:gd name="T64" fmla="*/ 98 w 455"/>
                  <a:gd name="T65" fmla="*/ 130 h 724"/>
                  <a:gd name="T66" fmla="*/ 109 w 455"/>
                  <a:gd name="T67" fmla="*/ 119 h 724"/>
                  <a:gd name="T68" fmla="*/ 113 w 455"/>
                  <a:gd name="T69" fmla="*/ 111 h 724"/>
                  <a:gd name="T70" fmla="*/ 113 w 455"/>
                  <a:gd name="T71" fmla="*/ 105 h 724"/>
                  <a:gd name="T72" fmla="*/ 108 w 455"/>
                  <a:gd name="T73" fmla="*/ 101 h 724"/>
                  <a:gd name="T74" fmla="*/ 98 w 455"/>
                  <a:gd name="T75" fmla="*/ 97 h 724"/>
                  <a:gd name="T76" fmla="*/ 86 w 455"/>
                  <a:gd name="T77" fmla="*/ 94 h 724"/>
                  <a:gd name="T78" fmla="*/ 69 w 455"/>
                  <a:gd name="T79" fmla="*/ 90 h 724"/>
                  <a:gd name="T80" fmla="*/ 51 w 455"/>
                  <a:gd name="T81" fmla="*/ 86 h 724"/>
                  <a:gd name="T82" fmla="*/ 54 w 455"/>
                  <a:gd name="T83" fmla="*/ 80 h 724"/>
                  <a:gd name="T84" fmla="*/ 57 w 455"/>
                  <a:gd name="T85" fmla="*/ 75 h 724"/>
                  <a:gd name="T86" fmla="*/ 61 w 455"/>
                  <a:gd name="T87" fmla="*/ 69 h 724"/>
                  <a:gd name="T88" fmla="*/ 64 w 455"/>
                  <a:gd name="T89" fmla="*/ 63 h 724"/>
                  <a:gd name="T90" fmla="*/ 67 w 455"/>
                  <a:gd name="T91" fmla="*/ 57 h 724"/>
                  <a:gd name="T92" fmla="*/ 71 w 455"/>
                  <a:gd name="T93" fmla="*/ 52 h 724"/>
                  <a:gd name="T94" fmla="*/ 74 w 455"/>
                  <a:gd name="T95" fmla="*/ 46 h 724"/>
                  <a:gd name="T96" fmla="*/ 78 w 455"/>
                  <a:gd name="T97" fmla="*/ 40 h 724"/>
                  <a:gd name="T98" fmla="*/ 73 w 455"/>
                  <a:gd name="T99" fmla="*/ 21 h 724"/>
                  <a:gd name="T100" fmla="*/ 65 w 455"/>
                  <a:gd name="T101" fmla="*/ 9 h 724"/>
                  <a:gd name="T102" fmla="*/ 56 w 455"/>
                  <a:gd name="T103" fmla="*/ 2 h 724"/>
                  <a:gd name="T104" fmla="*/ 46 w 455"/>
                  <a:gd name="T105" fmla="*/ 0 h 724"/>
                  <a:gd name="T106" fmla="*/ 37 w 455"/>
                  <a:gd name="T107" fmla="*/ 2 h 724"/>
                  <a:gd name="T108" fmla="*/ 29 w 455"/>
                  <a:gd name="T109" fmla="*/ 6 h 724"/>
                  <a:gd name="T110" fmla="*/ 22 w 455"/>
                  <a:gd name="T111" fmla="*/ 10 h 724"/>
                  <a:gd name="T112" fmla="*/ 19 w 455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5"/>
                  <a:gd name="T172" fmla="*/ 0 h 724"/>
                  <a:gd name="T173" fmla="*/ 455 w 455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5" h="724">
                    <a:moveTo>
                      <a:pt x="78" y="61"/>
                    </a:moveTo>
                    <a:lnTo>
                      <a:pt x="42" y="140"/>
                    </a:lnTo>
                    <a:lnTo>
                      <a:pt x="22" y="207"/>
                    </a:lnTo>
                    <a:lnTo>
                      <a:pt x="16" y="262"/>
                    </a:lnTo>
                    <a:lnTo>
                      <a:pt x="29" y="311"/>
                    </a:lnTo>
                    <a:lnTo>
                      <a:pt x="58" y="353"/>
                    </a:lnTo>
                    <a:lnTo>
                      <a:pt x="104" y="397"/>
                    </a:lnTo>
                    <a:lnTo>
                      <a:pt x="169" y="441"/>
                    </a:lnTo>
                    <a:lnTo>
                      <a:pt x="255" y="491"/>
                    </a:lnTo>
                    <a:lnTo>
                      <a:pt x="277" y="510"/>
                    </a:lnTo>
                    <a:lnTo>
                      <a:pt x="271" y="536"/>
                    </a:lnTo>
                    <a:lnTo>
                      <a:pt x="240" y="566"/>
                    </a:lnTo>
                    <a:lnTo>
                      <a:pt x="195" y="599"/>
                    </a:lnTo>
                    <a:lnTo>
                      <a:pt x="141" y="630"/>
                    </a:lnTo>
                    <a:lnTo>
                      <a:pt x="87" y="659"/>
                    </a:lnTo>
                    <a:lnTo>
                      <a:pt x="40" y="682"/>
                    </a:lnTo>
                    <a:lnTo>
                      <a:pt x="11" y="697"/>
                    </a:lnTo>
                    <a:lnTo>
                      <a:pt x="13" y="709"/>
                    </a:lnTo>
                    <a:lnTo>
                      <a:pt x="13" y="714"/>
                    </a:lnTo>
                    <a:lnTo>
                      <a:pt x="10" y="713"/>
                    </a:lnTo>
                    <a:lnTo>
                      <a:pt x="8" y="711"/>
                    </a:lnTo>
                    <a:lnTo>
                      <a:pt x="4" y="705"/>
                    </a:lnTo>
                    <a:lnTo>
                      <a:pt x="1" y="705"/>
                    </a:lnTo>
                    <a:lnTo>
                      <a:pt x="0" y="711"/>
                    </a:lnTo>
                    <a:lnTo>
                      <a:pt x="4" y="724"/>
                    </a:lnTo>
                    <a:lnTo>
                      <a:pt x="53" y="698"/>
                    </a:lnTo>
                    <a:lnTo>
                      <a:pt x="102" y="672"/>
                    </a:lnTo>
                    <a:lnTo>
                      <a:pt x="151" y="645"/>
                    </a:lnTo>
                    <a:lnTo>
                      <a:pt x="200" y="620"/>
                    </a:lnTo>
                    <a:lnTo>
                      <a:pt x="248" y="594"/>
                    </a:lnTo>
                    <a:lnTo>
                      <a:pt x="297" y="568"/>
                    </a:lnTo>
                    <a:lnTo>
                      <a:pt x="346" y="541"/>
                    </a:lnTo>
                    <a:lnTo>
                      <a:pt x="395" y="516"/>
                    </a:lnTo>
                    <a:lnTo>
                      <a:pt x="437" y="472"/>
                    </a:lnTo>
                    <a:lnTo>
                      <a:pt x="455" y="441"/>
                    </a:lnTo>
                    <a:lnTo>
                      <a:pt x="453" y="417"/>
                    </a:lnTo>
                    <a:lnTo>
                      <a:pt x="433" y="401"/>
                    </a:lnTo>
                    <a:lnTo>
                      <a:pt x="395" y="386"/>
                    </a:lnTo>
                    <a:lnTo>
                      <a:pt x="344" y="373"/>
                    </a:lnTo>
                    <a:lnTo>
                      <a:pt x="279" y="360"/>
                    </a:lnTo>
                    <a:lnTo>
                      <a:pt x="205" y="343"/>
                    </a:lnTo>
                    <a:lnTo>
                      <a:pt x="217" y="320"/>
                    </a:lnTo>
                    <a:lnTo>
                      <a:pt x="231" y="297"/>
                    </a:lnTo>
                    <a:lnTo>
                      <a:pt x="245" y="274"/>
                    </a:lnTo>
                    <a:lnTo>
                      <a:pt x="259" y="252"/>
                    </a:lnTo>
                    <a:lnTo>
                      <a:pt x="271" y="228"/>
                    </a:lnTo>
                    <a:lnTo>
                      <a:pt x="286" y="205"/>
                    </a:lnTo>
                    <a:lnTo>
                      <a:pt x="299" y="183"/>
                    </a:lnTo>
                    <a:lnTo>
                      <a:pt x="314" y="160"/>
                    </a:lnTo>
                    <a:lnTo>
                      <a:pt x="292" y="83"/>
                    </a:lnTo>
                    <a:lnTo>
                      <a:pt x="262" y="34"/>
                    </a:lnTo>
                    <a:lnTo>
                      <a:pt x="226" y="7"/>
                    </a:lnTo>
                    <a:lnTo>
                      <a:pt x="187" y="0"/>
                    </a:lnTo>
                    <a:lnTo>
                      <a:pt x="148" y="5"/>
                    </a:lnTo>
                    <a:lnTo>
                      <a:pt x="116" y="21"/>
                    </a:lnTo>
                    <a:lnTo>
                      <a:pt x="90" y="40"/>
                    </a:lnTo>
                    <a:lnTo>
                      <a:pt x="78" y="61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9" name="Freeform 521"/>
              <p:cNvSpPr>
                <a:spLocks/>
              </p:cNvSpPr>
              <p:nvPr/>
            </p:nvSpPr>
            <p:spPr bwMode="auto">
              <a:xfrm>
                <a:off x="4708" y="3628"/>
                <a:ext cx="227" cy="363"/>
              </a:xfrm>
              <a:custGeom>
                <a:avLst/>
                <a:gdLst>
                  <a:gd name="T0" fmla="*/ 20 w 454"/>
                  <a:gd name="T1" fmla="*/ 16 h 724"/>
                  <a:gd name="T2" fmla="*/ 11 w 454"/>
                  <a:gd name="T3" fmla="*/ 35 h 724"/>
                  <a:gd name="T4" fmla="*/ 6 w 454"/>
                  <a:gd name="T5" fmla="*/ 52 h 724"/>
                  <a:gd name="T6" fmla="*/ 6 w 454"/>
                  <a:gd name="T7" fmla="*/ 66 h 724"/>
                  <a:gd name="T8" fmla="*/ 10 w 454"/>
                  <a:gd name="T9" fmla="*/ 78 h 724"/>
                  <a:gd name="T10" fmla="*/ 18 w 454"/>
                  <a:gd name="T11" fmla="*/ 88 h 724"/>
                  <a:gd name="T12" fmla="*/ 30 w 454"/>
                  <a:gd name="T13" fmla="*/ 99 h 724"/>
                  <a:gd name="T14" fmla="*/ 48 w 454"/>
                  <a:gd name="T15" fmla="*/ 110 h 724"/>
                  <a:gd name="T16" fmla="*/ 69 w 454"/>
                  <a:gd name="T17" fmla="*/ 123 h 724"/>
                  <a:gd name="T18" fmla="*/ 77 w 454"/>
                  <a:gd name="T19" fmla="*/ 128 h 724"/>
                  <a:gd name="T20" fmla="*/ 76 w 454"/>
                  <a:gd name="T21" fmla="*/ 135 h 724"/>
                  <a:gd name="T22" fmla="*/ 68 w 454"/>
                  <a:gd name="T23" fmla="*/ 143 h 724"/>
                  <a:gd name="T24" fmla="*/ 56 w 454"/>
                  <a:gd name="T25" fmla="*/ 152 h 724"/>
                  <a:gd name="T26" fmla="*/ 41 w 454"/>
                  <a:gd name="T27" fmla="*/ 160 h 724"/>
                  <a:gd name="T28" fmla="*/ 27 w 454"/>
                  <a:gd name="T29" fmla="*/ 168 h 724"/>
                  <a:gd name="T30" fmla="*/ 14 w 454"/>
                  <a:gd name="T31" fmla="*/ 174 h 724"/>
                  <a:gd name="T32" fmla="*/ 7 w 454"/>
                  <a:gd name="T33" fmla="*/ 178 h 724"/>
                  <a:gd name="T34" fmla="*/ 7 w 454"/>
                  <a:gd name="T35" fmla="*/ 181 h 724"/>
                  <a:gd name="T36" fmla="*/ 7 w 454"/>
                  <a:gd name="T37" fmla="*/ 182 h 724"/>
                  <a:gd name="T38" fmla="*/ 5 w 454"/>
                  <a:gd name="T39" fmla="*/ 181 h 724"/>
                  <a:gd name="T40" fmla="*/ 4 w 454"/>
                  <a:gd name="T41" fmla="*/ 180 h 724"/>
                  <a:gd name="T42" fmla="*/ 2 w 454"/>
                  <a:gd name="T43" fmla="*/ 178 h 724"/>
                  <a:gd name="T44" fmla="*/ 1 w 454"/>
                  <a:gd name="T45" fmla="*/ 177 h 724"/>
                  <a:gd name="T46" fmla="*/ 0 w 454"/>
                  <a:gd name="T47" fmla="*/ 178 h 724"/>
                  <a:gd name="T48" fmla="*/ 1 w 454"/>
                  <a:gd name="T49" fmla="*/ 182 h 724"/>
                  <a:gd name="T50" fmla="*/ 13 w 454"/>
                  <a:gd name="T51" fmla="*/ 175 h 724"/>
                  <a:gd name="T52" fmla="*/ 26 w 454"/>
                  <a:gd name="T53" fmla="*/ 169 h 724"/>
                  <a:gd name="T54" fmla="*/ 38 w 454"/>
                  <a:gd name="T55" fmla="*/ 162 h 724"/>
                  <a:gd name="T56" fmla="*/ 50 w 454"/>
                  <a:gd name="T57" fmla="*/ 156 h 724"/>
                  <a:gd name="T58" fmla="*/ 61 w 454"/>
                  <a:gd name="T59" fmla="*/ 149 h 724"/>
                  <a:gd name="T60" fmla="*/ 74 w 454"/>
                  <a:gd name="T61" fmla="*/ 143 h 724"/>
                  <a:gd name="T62" fmla="*/ 87 w 454"/>
                  <a:gd name="T63" fmla="*/ 136 h 724"/>
                  <a:gd name="T64" fmla="*/ 99 w 454"/>
                  <a:gd name="T65" fmla="*/ 130 h 724"/>
                  <a:gd name="T66" fmla="*/ 109 w 454"/>
                  <a:gd name="T67" fmla="*/ 119 h 724"/>
                  <a:gd name="T68" fmla="*/ 114 w 454"/>
                  <a:gd name="T69" fmla="*/ 111 h 724"/>
                  <a:gd name="T70" fmla="*/ 113 w 454"/>
                  <a:gd name="T71" fmla="*/ 105 h 724"/>
                  <a:gd name="T72" fmla="*/ 108 w 454"/>
                  <a:gd name="T73" fmla="*/ 101 h 724"/>
                  <a:gd name="T74" fmla="*/ 99 w 454"/>
                  <a:gd name="T75" fmla="*/ 97 h 724"/>
                  <a:gd name="T76" fmla="*/ 86 w 454"/>
                  <a:gd name="T77" fmla="*/ 94 h 724"/>
                  <a:gd name="T78" fmla="*/ 70 w 454"/>
                  <a:gd name="T79" fmla="*/ 90 h 724"/>
                  <a:gd name="T80" fmla="*/ 51 w 454"/>
                  <a:gd name="T81" fmla="*/ 86 h 724"/>
                  <a:gd name="T82" fmla="*/ 54 w 454"/>
                  <a:gd name="T83" fmla="*/ 80 h 724"/>
                  <a:gd name="T84" fmla="*/ 57 w 454"/>
                  <a:gd name="T85" fmla="*/ 75 h 724"/>
                  <a:gd name="T86" fmla="*/ 61 w 454"/>
                  <a:gd name="T87" fmla="*/ 69 h 724"/>
                  <a:gd name="T88" fmla="*/ 65 w 454"/>
                  <a:gd name="T89" fmla="*/ 63 h 724"/>
                  <a:gd name="T90" fmla="*/ 68 w 454"/>
                  <a:gd name="T91" fmla="*/ 57 h 724"/>
                  <a:gd name="T92" fmla="*/ 72 w 454"/>
                  <a:gd name="T93" fmla="*/ 52 h 724"/>
                  <a:gd name="T94" fmla="*/ 75 w 454"/>
                  <a:gd name="T95" fmla="*/ 46 h 724"/>
                  <a:gd name="T96" fmla="*/ 79 w 454"/>
                  <a:gd name="T97" fmla="*/ 40 h 724"/>
                  <a:gd name="T98" fmla="*/ 73 w 454"/>
                  <a:gd name="T99" fmla="*/ 21 h 724"/>
                  <a:gd name="T100" fmla="*/ 66 w 454"/>
                  <a:gd name="T101" fmla="*/ 9 h 724"/>
                  <a:gd name="T102" fmla="*/ 57 w 454"/>
                  <a:gd name="T103" fmla="*/ 2 h 724"/>
                  <a:gd name="T104" fmla="*/ 47 w 454"/>
                  <a:gd name="T105" fmla="*/ 0 h 724"/>
                  <a:gd name="T106" fmla="*/ 37 w 454"/>
                  <a:gd name="T107" fmla="*/ 2 h 724"/>
                  <a:gd name="T108" fmla="*/ 28 w 454"/>
                  <a:gd name="T109" fmla="*/ 6 h 724"/>
                  <a:gd name="T110" fmla="*/ 23 w 454"/>
                  <a:gd name="T111" fmla="*/ 10 h 724"/>
                  <a:gd name="T112" fmla="*/ 20 w 454"/>
                  <a:gd name="T113" fmla="*/ 16 h 7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54"/>
                  <a:gd name="T172" fmla="*/ 0 h 724"/>
                  <a:gd name="T173" fmla="*/ 454 w 454"/>
                  <a:gd name="T174" fmla="*/ 724 h 72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54" h="724">
                    <a:moveTo>
                      <a:pt x="77" y="61"/>
                    </a:moveTo>
                    <a:lnTo>
                      <a:pt x="42" y="140"/>
                    </a:lnTo>
                    <a:lnTo>
                      <a:pt x="24" y="205"/>
                    </a:lnTo>
                    <a:lnTo>
                      <a:pt x="23" y="261"/>
                    </a:lnTo>
                    <a:lnTo>
                      <a:pt x="39" y="310"/>
                    </a:lnTo>
                    <a:lnTo>
                      <a:pt x="72" y="352"/>
                    </a:lnTo>
                    <a:lnTo>
                      <a:pt x="122" y="395"/>
                    </a:lnTo>
                    <a:lnTo>
                      <a:pt x="190" y="439"/>
                    </a:lnTo>
                    <a:lnTo>
                      <a:pt x="276" y="490"/>
                    </a:lnTo>
                    <a:lnTo>
                      <a:pt x="308" y="509"/>
                    </a:lnTo>
                    <a:lnTo>
                      <a:pt x="303" y="538"/>
                    </a:lnTo>
                    <a:lnTo>
                      <a:pt x="271" y="569"/>
                    </a:lnTo>
                    <a:lnTo>
                      <a:pt x="222" y="605"/>
                    </a:lnTo>
                    <a:lnTo>
                      <a:pt x="163" y="638"/>
                    </a:lnTo>
                    <a:lnTo>
                      <a:pt x="106" y="669"/>
                    </a:lnTo>
                    <a:lnTo>
                      <a:pt x="57" y="693"/>
                    </a:lnTo>
                    <a:lnTo>
                      <a:pt x="27" y="709"/>
                    </a:lnTo>
                    <a:lnTo>
                      <a:pt x="28" y="721"/>
                    </a:lnTo>
                    <a:lnTo>
                      <a:pt x="26" y="724"/>
                    </a:lnTo>
                    <a:lnTo>
                      <a:pt x="19" y="721"/>
                    </a:lnTo>
                    <a:lnTo>
                      <a:pt x="14" y="716"/>
                    </a:lnTo>
                    <a:lnTo>
                      <a:pt x="7" y="709"/>
                    </a:lnTo>
                    <a:lnTo>
                      <a:pt x="3" y="707"/>
                    </a:lnTo>
                    <a:lnTo>
                      <a:pt x="0" y="711"/>
                    </a:lnTo>
                    <a:lnTo>
                      <a:pt x="3" y="724"/>
                    </a:lnTo>
                    <a:lnTo>
                      <a:pt x="52" y="698"/>
                    </a:lnTo>
                    <a:lnTo>
                      <a:pt x="101" y="672"/>
                    </a:lnTo>
                    <a:lnTo>
                      <a:pt x="150" y="645"/>
                    </a:lnTo>
                    <a:lnTo>
                      <a:pt x="199" y="620"/>
                    </a:lnTo>
                    <a:lnTo>
                      <a:pt x="247" y="594"/>
                    </a:lnTo>
                    <a:lnTo>
                      <a:pt x="296" y="568"/>
                    </a:lnTo>
                    <a:lnTo>
                      <a:pt x="345" y="541"/>
                    </a:lnTo>
                    <a:lnTo>
                      <a:pt x="394" y="516"/>
                    </a:lnTo>
                    <a:lnTo>
                      <a:pt x="436" y="472"/>
                    </a:lnTo>
                    <a:lnTo>
                      <a:pt x="454" y="441"/>
                    </a:lnTo>
                    <a:lnTo>
                      <a:pt x="452" y="417"/>
                    </a:lnTo>
                    <a:lnTo>
                      <a:pt x="432" y="401"/>
                    </a:lnTo>
                    <a:lnTo>
                      <a:pt x="394" y="386"/>
                    </a:lnTo>
                    <a:lnTo>
                      <a:pt x="343" y="373"/>
                    </a:lnTo>
                    <a:lnTo>
                      <a:pt x="278" y="360"/>
                    </a:lnTo>
                    <a:lnTo>
                      <a:pt x="204" y="343"/>
                    </a:lnTo>
                    <a:lnTo>
                      <a:pt x="216" y="320"/>
                    </a:lnTo>
                    <a:lnTo>
                      <a:pt x="230" y="297"/>
                    </a:lnTo>
                    <a:lnTo>
                      <a:pt x="244" y="274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85" y="205"/>
                    </a:lnTo>
                    <a:lnTo>
                      <a:pt x="298" y="183"/>
                    </a:lnTo>
                    <a:lnTo>
                      <a:pt x="313" y="160"/>
                    </a:lnTo>
                    <a:lnTo>
                      <a:pt x="291" y="83"/>
                    </a:lnTo>
                    <a:lnTo>
                      <a:pt x="261" y="34"/>
                    </a:lnTo>
                    <a:lnTo>
                      <a:pt x="225" y="7"/>
                    </a:lnTo>
                    <a:lnTo>
                      <a:pt x="186" y="0"/>
                    </a:lnTo>
                    <a:lnTo>
                      <a:pt x="147" y="5"/>
                    </a:lnTo>
                    <a:lnTo>
                      <a:pt x="115" y="21"/>
                    </a:lnTo>
                    <a:lnTo>
                      <a:pt x="89" y="40"/>
                    </a:lnTo>
                    <a:lnTo>
                      <a:pt x="77" y="6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0" name="Freeform 522"/>
              <p:cNvSpPr>
                <a:spLocks/>
              </p:cNvSpPr>
              <p:nvPr/>
            </p:nvSpPr>
            <p:spPr bwMode="auto">
              <a:xfrm>
                <a:off x="4610" y="3894"/>
                <a:ext cx="169" cy="140"/>
              </a:xfrm>
              <a:custGeom>
                <a:avLst/>
                <a:gdLst>
                  <a:gd name="T0" fmla="*/ 38 w 338"/>
                  <a:gd name="T1" fmla="*/ 0 h 280"/>
                  <a:gd name="T2" fmla="*/ 55 w 338"/>
                  <a:gd name="T3" fmla="*/ 4 h 280"/>
                  <a:gd name="T4" fmla="*/ 67 w 338"/>
                  <a:gd name="T5" fmla="*/ 9 h 280"/>
                  <a:gd name="T6" fmla="*/ 74 w 338"/>
                  <a:gd name="T7" fmla="*/ 13 h 280"/>
                  <a:gd name="T8" fmla="*/ 78 w 338"/>
                  <a:gd name="T9" fmla="*/ 18 h 280"/>
                  <a:gd name="T10" fmla="*/ 80 w 338"/>
                  <a:gd name="T11" fmla="*/ 22 h 280"/>
                  <a:gd name="T12" fmla="*/ 81 w 338"/>
                  <a:gd name="T13" fmla="*/ 27 h 280"/>
                  <a:gd name="T14" fmla="*/ 82 w 338"/>
                  <a:gd name="T15" fmla="*/ 34 h 280"/>
                  <a:gd name="T16" fmla="*/ 85 w 338"/>
                  <a:gd name="T17" fmla="*/ 40 h 280"/>
                  <a:gd name="T18" fmla="*/ 74 w 338"/>
                  <a:gd name="T19" fmla="*/ 51 h 280"/>
                  <a:gd name="T20" fmla="*/ 62 w 338"/>
                  <a:gd name="T21" fmla="*/ 59 h 280"/>
                  <a:gd name="T22" fmla="*/ 51 w 338"/>
                  <a:gd name="T23" fmla="*/ 65 h 280"/>
                  <a:gd name="T24" fmla="*/ 41 w 338"/>
                  <a:gd name="T25" fmla="*/ 68 h 280"/>
                  <a:gd name="T26" fmla="*/ 30 w 338"/>
                  <a:gd name="T27" fmla="*/ 70 h 280"/>
                  <a:gd name="T28" fmla="*/ 21 w 338"/>
                  <a:gd name="T29" fmla="*/ 70 h 280"/>
                  <a:gd name="T30" fmla="*/ 11 w 338"/>
                  <a:gd name="T31" fmla="*/ 69 h 280"/>
                  <a:gd name="T32" fmla="*/ 3 w 338"/>
                  <a:gd name="T33" fmla="*/ 68 h 280"/>
                  <a:gd name="T34" fmla="*/ 0 w 338"/>
                  <a:gd name="T35" fmla="*/ 61 h 280"/>
                  <a:gd name="T36" fmla="*/ 0 w 338"/>
                  <a:gd name="T37" fmla="*/ 54 h 280"/>
                  <a:gd name="T38" fmla="*/ 1 w 338"/>
                  <a:gd name="T39" fmla="*/ 45 h 280"/>
                  <a:gd name="T40" fmla="*/ 6 w 338"/>
                  <a:gd name="T41" fmla="*/ 35 h 280"/>
                  <a:gd name="T42" fmla="*/ 11 w 338"/>
                  <a:gd name="T43" fmla="*/ 25 h 280"/>
                  <a:gd name="T44" fmla="*/ 20 w 338"/>
                  <a:gd name="T45" fmla="*/ 17 h 280"/>
                  <a:gd name="T46" fmla="*/ 27 w 338"/>
                  <a:gd name="T47" fmla="*/ 7 h 280"/>
                  <a:gd name="T48" fmla="*/ 38 w 338"/>
                  <a:gd name="T49" fmla="*/ 0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8"/>
                  <a:gd name="T76" fmla="*/ 0 h 280"/>
                  <a:gd name="T77" fmla="*/ 338 w 338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8" h="280">
                    <a:moveTo>
                      <a:pt x="150" y="0"/>
                    </a:moveTo>
                    <a:lnTo>
                      <a:pt x="220" y="19"/>
                    </a:lnTo>
                    <a:lnTo>
                      <a:pt x="268" y="38"/>
                    </a:lnTo>
                    <a:lnTo>
                      <a:pt x="296" y="54"/>
                    </a:lnTo>
                    <a:lnTo>
                      <a:pt x="312" y="73"/>
                    </a:lnTo>
                    <a:lnTo>
                      <a:pt x="317" y="91"/>
                    </a:lnTo>
                    <a:lnTo>
                      <a:pt x="321" y="111"/>
                    </a:lnTo>
                    <a:lnTo>
                      <a:pt x="326" y="133"/>
                    </a:lnTo>
                    <a:lnTo>
                      <a:pt x="338" y="161"/>
                    </a:lnTo>
                    <a:lnTo>
                      <a:pt x="293" y="205"/>
                    </a:lnTo>
                    <a:lnTo>
                      <a:pt x="249" y="237"/>
                    </a:lnTo>
                    <a:lnTo>
                      <a:pt x="205" y="258"/>
                    </a:lnTo>
                    <a:lnTo>
                      <a:pt x="164" y="272"/>
                    </a:lnTo>
                    <a:lnTo>
                      <a:pt x="122" y="279"/>
                    </a:lnTo>
                    <a:lnTo>
                      <a:pt x="85" y="280"/>
                    </a:lnTo>
                    <a:lnTo>
                      <a:pt x="47" y="276"/>
                    </a:lnTo>
                    <a:lnTo>
                      <a:pt x="12" y="272"/>
                    </a:lnTo>
                    <a:lnTo>
                      <a:pt x="0" y="246"/>
                    </a:lnTo>
                    <a:lnTo>
                      <a:pt x="0" y="216"/>
                    </a:lnTo>
                    <a:lnTo>
                      <a:pt x="7" y="180"/>
                    </a:lnTo>
                    <a:lnTo>
                      <a:pt x="25" y="143"/>
                    </a:lnTo>
                    <a:lnTo>
                      <a:pt x="47" y="103"/>
                    </a:lnTo>
                    <a:lnTo>
                      <a:pt x="77" y="65"/>
                    </a:lnTo>
                    <a:lnTo>
                      <a:pt x="111" y="30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1" name="Freeform 523"/>
              <p:cNvSpPr>
                <a:spLocks/>
              </p:cNvSpPr>
              <p:nvPr/>
            </p:nvSpPr>
            <p:spPr bwMode="auto">
              <a:xfrm>
                <a:off x="4091" y="3654"/>
                <a:ext cx="146" cy="173"/>
              </a:xfrm>
              <a:custGeom>
                <a:avLst/>
                <a:gdLst>
                  <a:gd name="T0" fmla="*/ 73 w 291"/>
                  <a:gd name="T1" fmla="*/ 13 h 346"/>
                  <a:gd name="T2" fmla="*/ 69 w 291"/>
                  <a:gd name="T3" fmla="*/ 22 h 346"/>
                  <a:gd name="T4" fmla="*/ 66 w 291"/>
                  <a:gd name="T5" fmla="*/ 31 h 346"/>
                  <a:gd name="T6" fmla="*/ 62 w 291"/>
                  <a:gd name="T7" fmla="*/ 41 h 346"/>
                  <a:gd name="T8" fmla="*/ 58 w 291"/>
                  <a:gd name="T9" fmla="*/ 50 h 346"/>
                  <a:gd name="T10" fmla="*/ 54 w 291"/>
                  <a:gd name="T11" fmla="*/ 59 h 346"/>
                  <a:gd name="T12" fmla="*/ 50 w 291"/>
                  <a:gd name="T13" fmla="*/ 69 h 346"/>
                  <a:gd name="T14" fmla="*/ 46 w 291"/>
                  <a:gd name="T15" fmla="*/ 78 h 346"/>
                  <a:gd name="T16" fmla="*/ 43 w 291"/>
                  <a:gd name="T17" fmla="*/ 87 h 346"/>
                  <a:gd name="T18" fmla="*/ 35 w 291"/>
                  <a:gd name="T19" fmla="*/ 76 h 346"/>
                  <a:gd name="T20" fmla="*/ 27 w 291"/>
                  <a:gd name="T21" fmla="*/ 66 h 346"/>
                  <a:gd name="T22" fmla="*/ 19 w 291"/>
                  <a:gd name="T23" fmla="*/ 55 h 346"/>
                  <a:gd name="T24" fmla="*/ 12 w 291"/>
                  <a:gd name="T25" fmla="*/ 45 h 346"/>
                  <a:gd name="T26" fmla="*/ 6 w 291"/>
                  <a:gd name="T27" fmla="*/ 36 h 346"/>
                  <a:gd name="T28" fmla="*/ 2 w 291"/>
                  <a:gd name="T29" fmla="*/ 27 h 346"/>
                  <a:gd name="T30" fmla="*/ 0 w 291"/>
                  <a:gd name="T31" fmla="*/ 20 h 346"/>
                  <a:gd name="T32" fmla="*/ 2 w 291"/>
                  <a:gd name="T33" fmla="*/ 14 h 346"/>
                  <a:gd name="T34" fmla="*/ 10 w 291"/>
                  <a:gd name="T35" fmla="*/ 6 h 346"/>
                  <a:gd name="T36" fmla="*/ 18 w 291"/>
                  <a:gd name="T37" fmla="*/ 3 h 346"/>
                  <a:gd name="T38" fmla="*/ 26 w 291"/>
                  <a:gd name="T39" fmla="*/ 0 h 346"/>
                  <a:gd name="T40" fmla="*/ 35 w 291"/>
                  <a:gd name="T41" fmla="*/ 1 h 346"/>
                  <a:gd name="T42" fmla="*/ 43 w 291"/>
                  <a:gd name="T43" fmla="*/ 3 h 346"/>
                  <a:gd name="T44" fmla="*/ 53 w 291"/>
                  <a:gd name="T45" fmla="*/ 5 h 346"/>
                  <a:gd name="T46" fmla="*/ 62 w 291"/>
                  <a:gd name="T47" fmla="*/ 10 h 346"/>
                  <a:gd name="T48" fmla="*/ 73 w 291"/>
                  <a:gd name="T49" fmla="*/ 13 h 3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1"/>
                  <a:gd name="T76" fmla="*/ 0 h 346"/>
                  <a:gd name="T77" fmla="*/ 291 w 291"/>
                  <a:gd name="T78" fmla="*/ 346 h 3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1" h="346">
                    <a:moveTo>
                      <a:pt x="291" y="54"/>
                    </a:moveTo>
                    <a:lnTo>
                      <a:pt x="276" y="91"/>
                    </a:lnTo>
                    <a:lnTo>
                      <a:pt x="261" y="127"/>
                    </a:lnTo>
                    <a:lnTo>
                      <a:pt x="246" y="163"/>
                    </a:lnTo>
                    <a:lnTo>
                      <a:pt x="231" y="201"/>
                    </a:lnTo>
                    <a:lnTo>
                      <a:pt x="215" y="236"/>
                    </a:lnTo>
                    <a:lnTo>
                      <a:pt x="199" y="274"/>
                    </a:lnTo>
                    <a:lnTo>
                      <a:pt x="184" y="309"/>
                    </a:lnTo>
                    <a:lnTo>
                      <a:pt x="171" y="346"/>
                    </a:lnTo>
                    <a:lnTo>
                      <a:pt x="138" y="304"/>
                    </a:lnTo>
                    <a:lnTo>
                      <a:pt x="106" y="262"/>
                    </a:lnTo>
                    <a:lnTo>
                      <a:pt x="74" y="221"/>
                    </a:lnTo>
                    <a:lnTo>
                      <a:pt x="47" y="182"/>
                    </a:lnTo>
                    <a:lnTo>
                      <a:pt x="23" y="143"/>
                    </a:lnTo>
                    <a:lnTo>
                      <a:pt x="8" y="109"/>
                    </a:lnTo>
                    <a:lnTo>
                      <a:pt x="0" y="79"/>
                    </a:lnTo>
                    <a:lnTo>
                      <a:pt x="5" y="57"/>
                    </a:lnTo>
                    <a:lnTo>
                      <a:pt x="38" y="27"/>
                    </a:lnTo>
                    <a:lnTo>
                      <a:pt x="72" y="9"/>
                    </a:lnTo>
                    <a:lnTo>
                      <a:pt x="103" y="0"/>
                    </a:lnTo>
                    <a:lnTo>
                      <a:pt x="137" y="3"/>
                    </a:lnTo>
                    <a:lnTo>
                      <a:pt x="171" y="9"/>
                    </a:lnTo>
                    <a:lnTo>
                      <a:pt x="209" y="22"/>
                    </a:lnTo>
                    <a:lnTo>
                      <a:pt x="248" y="37"/>
                    </a:lnTo>
                    <a:lnTo>
                      <a:pt x="291" y="54"/>
                    </a:lnTo>
                    <a:close/>
                  </a:path>
                </a:pathLst>
              </a:custGeom>
              <a:solidFill>
                <a:srgbClr val="FF00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2" name="Freeform 524"/>
              <p:cNvSpPr>
                <a:spLocks/>
              </p:cNvSpPr>
              <p:nvPr/>
            </p:nvSpPr>
            <p:spPr bwMode="auto">
              <a:xfrm>
                <a:off x="4514" y="2857"/>
                <a:ext cx="157" cy="149"/>
              </a:xfrm>
              <a:custGeom>
                <a:avLst/>
                <a:gdLst>
                  <a:gd name="T0" fmla="*/ 0 w 313"/>
                  <a:gd name="T1" fmla="*/ 39 h 298"/>
                  <a:gd name="T2" fmla="*/ 7 w 313"/>
                  <a:gd name="T3" fmla="*/ 35 h 298"/>
                  <a:gd name="T4" fmla="*/ 13 w 313"/>
                  <a:gd name="T5" fmla="*/ 29 h 298"/>
                  <a:gd name="T6" fmla="*/ 17 w 313"/>
                  <a:gd name="T7" fmla="*/ 23 h 298"/>
                  <a:gd name="T8" fmla="*/ 21 w 313"/>
                  <a:gd name="T9" fmla="*/ 17 h 298"/>
                  <a:gd name="T10" fmla="*/ 25 w 313"/>
                  <a:gd name="T11" fmla="*/ 10 h 298"/>
                  <a:gd name="T12" fmla="*/ 30 w 313"/>
                  <a:gd name="T13" fmla="*/ 5 h 298"/>
                  <a:gd name="T14" fmla="*/ 35 w 313"/>
                  <a:gd name="T15" fmla="*/ 1 h 298"/>
                  <a:gd name="T16" fmla="*/ 43 w 313"/>
                  <a:gd name="T17" fmla="*/ 0 h 298"/>
                  <a:gd name="T18" fmla="*/ 59 w 313"/>
                  <a:gd name="T19" fmla="*/ 5 h 298"/>
                  <a:gd name="T20" fmla="*/ 70 w 313"/>
                  <a:gd name="T21" fmla="*/ 14 h 298"/>
                  <a:gd name="T22" fmla="*/ 76 w 313"/>
                  <a:gd name="T23" fmla="*/ 25 h 298"/>
                  <a:gd name="T24" fmla="*/ 79 w 313"/>
                  <a:gd name="T25" fmla="*/ 38 h 298"/>
                  <a:gd name="T26" fmla="*/ 77 w 313"/>
                  <a:gd name="T27" fmla="*/ 49 h 298"/>
                  <a:gd name="T28" fmla="*/ 73 w 313"/>
                  <a:gd name="T29" fmla="*/ 60 h 298"/>
                  <a:gd name="T30" fmla="*/ 65 w 313"/>
                  <a:gd name="T31" fmla="*/ 69 h 298"/>
                  <a:gd name="T32" fmla="*/ 56 w 313"/>
                  <a:gd name="T33" fmla="*/ 75 h 298"/>
                  <a:gd name="T34" fmla="*/ 43 w 313"/>
                  <a:gd name="T35" fmla="*/ 74 h 298"/>
                  <a:gd name="T36" fmla="*/ 33 w 313"/>
                  <a:gd name="T37" fmla="*/ 71 h 298"/>
                  <a:gd name="T38" fmla="*/ 25 w 313"/>
                  <a:gd name="T39" fmla="*/ 65 h 298"/>
                  <a:gd name="T40" fmla="*/ 19 w 313"/>
                  <a:gd name="T41" fmla="*/ 58 h 298"/>
                  <a:gd name="T42" fmla="*/ 14 w 313"/>
                  <a:gd name="T43" fmla="*/ 50 h 298"/>
                  <a:gd name="T44" fmla="*/ 9 w 313"/>
                  <a:gd name="T45" fmla="*/ 44 h 298"/>
                  <a:gd name="T46" fmla="*/ 5 w 313"/>
                  <a:gd name="T47" fmla="*/ 40 h 298"/>
                  <a:gd name="T48" fmla="*/ 0 w 313"/>
                  <a:gd name="T49" fmla="*/ 39 h 2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3"/>
                  <a:gd name="T76" fmla="*/ 0 h 298"/>
                  <a:gd name="T77" fmla="*/ 313 w 313"/>
                  <a:gd name="T78" fmla="*/ 298 h 2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3" h="298">
                    <a:moveTo>
                      <a:pt x="0" y="156"/>
                    </a:moveTo>
                    <a:lnTo>
                      <a:pt x="26" y="138"/>
                    </a:lnTo>
                    <a:lnTo>
                      <a:pt x="49" y="117"/>
                    </a:lnTo>
                    <a:lnTo>
                      <a:pt x="65" y="92"/>
                    </a:lnTo>
                    <a:lnTo>
                      <a:pt x="83" y="67"/>
                    </a:lnTo>
                    <a:lnTo>
                      <a:pt x="98" y="41"/>
                    </a:lnTo>
                    <a:lnTo>
                      <a:pt x="117" y="21"/>
                    </a:lnTo>
                    <a:lnTo>
                      <a:pt x="139" y="6"/>
                    </a:lnTo>
                    <a:lnTo>
                      <a:pt x="169" y="0"/>
                    </a:lnTo>
                    <a:lnTo>
                      <a:pt x="233" y="23"/>
                    </a:lnTo>
                    <a:lnTo>
                      <a:pt x="277" y="59"/>
                    </a:lnTo>
                    <a:lnTo>
                      <a:pt x="303" y="103"/>
                    </a:lnTo>
                    <a:lnTo>
                      <a:pt x="313" y="152"/>
                    </a:lnTo>
                    <a:lnTo>
                      <a:pt x="307" y="198"/>
                    </a:lnTo>
                    <a:lnTo>
                      <a:pt x="290" y="242"/>
                    </a:lnTo>
                    <a:lnTo>
                      <a:pt x="260" y="276"/>
                    </a:lnTo>
                    <a:lnTo>
                      <a:pt x="221" y="298"/>
                    </a:lnTo>
                    <a:lnTo>
                      <a:pt x="169" y="296"/>
                    </a:lnTo>
                    <a:lnTo>
                      <a:pt x="130" y="282"/>
                    </a:lnTo>
                    <a:lnTo>
                      <a:pt x="98" y="258"/>
                    </a:lnTo>
                    <a:lnTo>
                      <a:pt x="74" y="232"/>
                    </a:lnTo>
                    <a:lnTo>
                      <a:pt x="53" y="202"/>
                    </a:lnTo>
                    <a:lnTo>
                      <a:pt x="36" y="178"/>
                    </a:lnTo>
                    <a:lnTo>
                      <a:pt x="19" y="161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EB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3" name="Freeform 525"/>
              <p:cNvSpPr>
                <a:spLocks/>
              </p:cNvSpPr>
              <p:nvPr/>
            </p:nvSpPr>
            <p:spPr bwMode="auto">
              <a:xfrm>
                <a:off x="3806" y="3238"/>
                <a:ext cx="118" cy="112"/>
              </a:xfrm>
              <a:custGeom>
                <a:avLst/>
                <a:gdLst>
                  <a:gd name="T0" fmla="*/ 0 w 237"/>
                  <a:gd name="T1" fmla="*/ 0 h 224"/>
                  <a:gd name="T2" fmla="*/ 7 w 237"/>
                  <a:gd name="T3" fmla="*/ 1 h 224"/>
                  <a:gd name="T4" fmla="*/ 16 w 237"/>
                  <a:gd name="T5" fmla="*/ 6 h 224"/>
                  <a:gd name="T6" fmla="*/ 25 w 237"/>
                  <a:gd name="T7" fmla="*/ 13 h 224"/>
                  <a:gd name="T8" fmla="*/ 34 w 237"/>
                  <a:gd name="T9" fmla="*/ 21 h 224"/>
                  <a:gd name="T10" fmla="*/ 43 w 237"/>
                  <a:gd name="T11" fmla="*/ 30 h 224"/>
                  <a:gd name="T12" fmla="*/ 50 w 237"/>
                  <a:gd name="T13" fmla="*/ 40 h 224"/>
                  <a:gd name="T14" fmla="*/ 55 w 237"/>
                  <a:gd name="T15" fmla="*/ 49 h 224"/>
                  <a:gd name="T16" fmla="*/ 59 w 237"/>
                  <a:gd name="T17" fmla="*/ 56 h 2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7"/>
                  <a:gd name="T28" fmla="*/ 0 h 224"/>
                  <a:gd name="T29" fmla="*/ 237 w 237"/>
                  <a:gd name="T30" fmla="*/ 224 h 2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7" h="224">
                    <a:moveTo>
                      <a:pt x="0" y="0"/>
                    </a:moveTo>
                    <a:lnTo>
                      <a:pt x="31" y="4"/>
                    </a:lnTo>
                    <a:lnTo>
                      <a:pt x="66" y="21"/>
                    </a:lnTo>
                    <a:lnTo>
                      <a:pt x="103" y="49"/>
                    </a:lnTo>
                    <a:lnTo>
                      <a:pt x="139" y="84"/>
                    </a:lnTo>
                    <a:lnTo>
                      <a:pt x="172" y="120"/>
                    </a:lnTo>
                    <a:lnTo>
                      <a:pt x="201" y="158"/>
                    </a:lnTo>
                    <a:lnTo>
                      <a:pt x="222" y="193"/>
                    </a:lnTo>
                    <a:lnTo>
                      <a:pt x="237" y="22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Freeform 526"/>
              <p:cNvSpPr>
                <a:spLocks/>
              </p:cNvSpPr>
              <p:nvPr/>
            </p:nvSpPr>
            <p:spPr bwMode="auto">
              <a:xfrm>
                <a:off x="3869" y="3207"/>
                <a:ext cx="119" cy="111"/>
              </a:xfrm>
              <a:custGeom>
                <a:avLst/>
                <a:gdLst>
                  <a:gd name="T0" fmla="*/ 0 w 238"/>
                  <a:gd name="T1" fmla="*/ 0 h 223"/>
                  <a:gd name="T2" fmla="*/ 7 w 238"/>
                  <a:gd name="T3" fmla="*/ 0 h 223"/>
                  <a:gd name="T4" fmla="*/ 17 w 238"/>
                  <a:gd name="T5" fmla="*/ 5 h 223"/>
                  <a:gd name="T6" fmla="*/ 26 w 238"/>
                  <a:gd name="T7" fmla="*/ 11 h 223"/>
                  <a:gd name="T8" fmla="*/ 36 w 238"/>
                  <a:gd name="T9" fmla="*/ 20 h 223"/>
                  <a:gd name="T10" fmla="*/ 44 w 238"/>
                  <a:gd name="T11" fmla="*/ 29 h 223"/>
                  <a:gd name="T12" fmla="*/ 51 w 238"/>
                  <a:gd name="T13" fmla="*/ 39 h 223"/>
                  <a:gd name="T14" fmla="*/ 56 w 238"/>
                  <a:gd name="T15" fmla="*/ 48 h 223"/>
                  <a:gd name="T16" fmla="*/ 60 w 238"/>
                  <a:gd name="T17" fmla="*/ 55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"/>
                  <a:gd name="T28" fmla="*/ 0 h 223"/>
                  <a:gd name="T29" fmla="*/ 238 w 238"/>
                  <a:gd name="T30" fmla="*/ 223 h 2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" h="223">
                    <a:moveTo>
                      <a:pt x="0" y="0"/>
                    </a:moveTo>
                    <a:lnTo>
                      <a:pt x="31" y="3"/>
                    </a:lnTo>
                    <a:lnTo>
                      <a:pt x="67" y="21"/>
                    </a:lnTo>
                    <a:lnTo>
                      <a:pt x="104" y="47"/>
                    </a:lnTo>
                    <a:lnTo>
                      <a:pt x="141" y="82"/>
                    </a:lnTo>
                    <a:lnTo>
                      <a:pt x="174" y="119"/>
                    </a:lnTo>
                    <a:lnTo>
                      <a:pt x="203" y="158"/>
                    </a:lnTo>
                    <a:lnTo>
                      <a:pt x="224" y="193"/>
                    </a:lnTo>
                    <a:lnTo>
                      <a:pt x="238" y="22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Freeform 527"/>
              <p:cNvSpPr>
                <a:spLocks/>
              </p:cNvSpPr>
              <p:nvPr/>
            </p:nvSpPr>
            <p:spPr bwMode="auto">
              <a:xfrm>
                <a:off x="3793" y="3217"/>
                <a:ext cx="18" cy="32"/>
              </a:xfrm>
              <a:custGeom>
                <a:avLst/>
                <a:gdLst>
                  <a:gd name="T0" fmla="*/ 9 w 35"/>
                  <a:gd name="T1" fmla="*/ 8 h 64"/>
                  <a:gd name="T2" fmla="*/ 8 w 35"/>
                  <a:gd name="T3" fmla="*/ 11 h 64"/>
                  <a:gd name="T4" fmla="*/ 8 w 35"/>
                  <a:gd name="T5" fmla="*/ 13 h 64"/>
                  <a:gd name="T6" fmla="*/ 6 w 35"/>
                  <a:gd name="T7" fmla="*/ 15 h 64"/>
                  <a:gd name="T8" fmla="*/ 4 w 35"/>
                  <a:gd name="T9" fmla="*/ 16 h 64"/>
                  <a:gd name="T10" fmla="*/ 3 w 35"/>
                  <a:gd name="T11" fmla="*/ 15 h 64"/>
                  <a:gd name="T12" fmla="*/ 1 w 35"/>
                  <a:gd name="T13" fmla="*/ 13 h 64"/>
                  <a:gd name="T14" fmla="*/ 0 w 35"/>
                  <a:gd name="T15" fmla="*/ 10 h 64"/>
                  <a:gd name="T16" fmla="*/ 0 w 35"/>
                  <a:gd name="T17" fmla="*/ 7 h 64"/>
                  <a:gd name="T18" fmla="*/ 0 w 35"/>
                  <a:gd name="T19" fmla="*/ 4 h 64"/>
                  <a:gd name="T20" fmla="*/ 2 w 35"/>
                  <a:gd name="T21" fmla="*/ 2 h 64"/>
                  <a:gd name="T22" fmla="*/ 3 w 35"/>
                  <a:gd name="T23" fmla="*/ 1 h 64"/>
                  <a:gd name="T24" fmla="*/ 5 w 35"/>
                  <a:gd name="T25" fmla="*/ 0 h 64"/>
                  <a:gd name="T26" fmla="*/ 7 w 35"/>
                  <a:gd name="T27" fmla="*/ 1 h 64"/>
                  <a:gd name="T28" fmla="*/ 8 w 35"/>
                  <a:gd name="T29" fmla="*/ 2 h 64"/>
                  <a:gd name="T30" fmla="*/ 9 w 35"/>
                  <a:gd name="T31" fmla="*/ 5 h 64"/>
                  <a:gd name="T32" fmla="*/ 9 w 35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64"/>
                  <a:gd name="T53" fmla="*/ 35 w 3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64">
                    <a:moveTo>
                      <a:pt x="35" y="32"/>
                    </a:moveTo>
                    <a:lnTo>
                      <a:pt x="32" y="44"/>
                    </a:lnTo>
                    <a:lnTo>
                      <a:pt x="29" y="54"/>
                    </a:lnTo>
                    <a:lnTo>
                      <a:pt x="22" y="60"/>
                    </a:lnTo>
                    <a:lnTo>
                      <a:pt x="16" y="64"/>
                    </a:lnTo>
                    <a:lnTo>
                      <a:pt x="9" y="60"/>
                    </a:lnTo>
                    <a:lnTo>
                      <a:pt x="4" y="54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1" y="1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1" y="10"/>
                    </a:lnTo>
                    <a:lnTo>
                      <a:pt x="34" y="2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6" name="Freeform 528"/>
              <p:cNvSpPr>
                <a:spLocks/>
              </p:cNvSpPr>
              <p:nvPr/>
            </p:nvSpPr>
            <p:spPr bwMode="auto">
              <a:xfrm>
                <a:off x="3866" y="3186"/>
                <a:ext cx="18" cy="33"/>
              </a:xfrm>
              <a:custGeom>
                <a:avLst/>
                <a:gdLst>
                  <a:gd name="T0" fmla="*/ 9 w 38"/>
                  <a:gd name="T1" fmla="*/ 9 h 65"/>
                  <a:gd name="T2" fmla="*/ 8 w 38"/>
                  <a:gd name="T3" fmla="*/ 12 h 65"/>
                  <a:gd name="T4" fmla="*/ 7 w 38"/>
                  <a:gd name="T5" fmla="*/ 14 h 65"/>
                  <a:gd name="T6" fmla="*/ 5 w 38"/>
                  <a:gd name="T7" fmla="*/ 16 h 65"/>
                  <a:gd name="T8" fmla="*/ 4 w 38"/>
                  <a:gd name="T9" fmla="*/ 17 h 65"/>
                  <a:gd name="T10" fmla="*/ 2 w 38"/>
                  <a:gd name="T11" fmla="*/ 16 h 65"/>
                  <a:gd name="T12" fmla="*/ 1 w 38"/>
                  <a:gd name="T13" fmla="*/ 14 h 65"/>
                  <a:gd name="T14" fmla="*/ 0 w 38"/>
                  <a:gd name="T15" fmla="*/ 12 h 65"/>
                  <a:gd name="T16" fmla="*/ 0 w 38"/>
                  <a:gd name="T17" fmla="*/ 11 h 65"/>
                  <a:gd name="T18" fmla="*/ 0 w 38"/>
                  <a:gd name="T19" fmla="*/ 10 h 65"/>
                  <a:gd name="T20" fmla="*/ 0 w 38"/>
                  <a:gd name="T21" fmla="*/ 8 h 65"/>
                  <a:gd name="T22" fmla="*/ 0 w 38"/>
                  <a:gd name="T23" fmla="*/ 5 h 65"/>
                  <a:gd name="T24" fmla="*/ 1 w 38"/>
                  <a:gd name="T25" fmla="*/ 3 h 65"/>
                  <a:gd name="T26" fmla="*/ 3 w 38"/>
                  <a:gd name="T27" fmla="*/ 1 h 65"/>
                  <a:gd name="T28" fmla="*/ 4 w 38"/>
                  <a:gd name="T29" fmla="*/ 0 h 65"/>
                  <a:gd name="T30" fmla="*/ 6 w 38"/>
                  <a:gd name="T31" fmla="*/ 1 h 65"/>
                  <a:gd name="T32" fmla="*/ 8 w 38"/>
                  <a:gd name="T33" fmla="*/ 3 h 65"/>
                  <a:gd name="T34" fmla="*/ 8 w 38"/>
                  <a:gd name="T35" fmla="*/ 5 h 65"/>
                  <a:gd name="T36" fmla="*/ 9 w 38"/>
                  <a:gd name="T37" fmla="*/ 9 h 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"/>
                  <a:gd name="T58" fmla="*/ 0 h 65"/>
                  <a:gd name="T59" fmla="*/ 38 w 38"/>
                  <a:gd name="T60" fmla="*/ 65 h 6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" h="65">
                    <a:moveTo>
                      <a:pt x="38" y="33"/>
                    </a:moveTo>
                    <a:lnTo>
                      <a:pt x="34" y="45"/>
                    </a:lnTo>
                    <a:lnTo>
                      <a:pt x="29" y="55"/>
                    </a:lnTo>
                    <a:lnTo>
                      <a:pt x="23" y="62"/>
                    </a:lnTo>
                    <a:lnTo>
                      <a:pt x="16" y="65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0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3" y="2"/>
                    </a:lnTo>
                    <a:lnTo>
                      <a:pt x="20" y="0"/>
                    </a:lnTo>
                    <a:lnTo>
                      <a:pt x="26" y="3"/>
                    </a:lnTo>
                    <a:lnTo>
                      <a:pt x="33" y="9"/>
                    </a:lnTo>
                    <a:lnTo>
                      <a:pt x="35" y="19"/>
                    </a:lnTo>
                    <a:lnTo>
                      <a:pt x="38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Freeform 529"/>
              <p:cNvSpPr>
                <a:spLocks/>
              </p:cNvSpPr>
              <p:nvPr/>
            </p:nvSpPr>
            <p:spPr bwMode="auto">
              <a:xfrm>
                <a:off x="3919" y="3231"/>
                <a:ext cx="18" cy="32"/>
              </a:xfrm>
              <a:custGeom>
                <a:avLst/>
                <a:gdLst>
                  <a:gd name="T0" fmla="*/ 9 w 36"/>
                  <a:gd name="T1" fmla="*/ 8 h 64"/>
                  <a:gd name="T2" fmla="*/ 8 w 36"/>
                  <a:gd name="T3" fmla="*/ 11 h 64"/>
                  <a:gd name="T4" fmla="*/ 6 w 36"/>
                  <a:gd name="T5" fmla="*/ 13 h 64"/>
                  <a:gd name="T6" fmla="*/ 5 w 36"/>
                  <a:gd name="T7" fmla="*/ 15 h 64"/>
                  <a:gd name="T8" fmla="*/ 4 w 36"/>
                  <a:gd name="T9" fmla="*/ 16 h 64"/>
                  <a:gd name="T10" fmla="*/ 2 w 36"/>
                  <a:gd name="T11" fmla="*/ 15 h 64"/>
                  <a:gd name="T12" fmla="*/ 1 w 36"/>
                  <a:gd name="T13" fmla="*/ 13 h 64"/>
                  <a:gd name="T14" fmla="*/ 0 w 36"/>
                  <a:gd name="T15" fmla="*/ 11 h 64"/>
                  <a:gd name="T16" fmla="*/ 0 w 36"/>
                  <a:gd name="T17" fmla="*/ 8 h 64"/>
                  <a:gd name="T18" fmla="*/ 1 w 36"/>
                  <a:gd name="T19" fmla="*/ 4 h 64"/>
                  <a:gd name="T20" fmla="*/ 1 w 36"/>
                  <a:gd name="T21" fmla="*/ 2 h 64"/>
                  <a:gd name="T22" fmla="*/ 2 w 36"/>
                  <a:gd name="T23" fmla="*/ 1 h 64"/>
                  <a:gd name="T24" fmla="*/ 5 w 36"/>
                  <a:gd name="T25" fmla="*/ 0 h 64"/>
                  <a:gd name="T26" fmla="*/ 6 w 36"/>
                  <a:gd name="T27" fmla="*/ 1 h 64"/>
                  <a:gd name="T28" fmla="*/ 7 w 36"/>
                  <a:gd name="T29" fmla="*/ 2 h 64"/>
                  <a:gd name="T30" fmla="*/ 9 w 36"/>
                  <a:gd name="T31" fmla="*/ 5 h 64"/>
                  <a:gd name="T32" fmla="*/ 9 w 36"/>
                  <a:gd name="T33" fmla="*/ 8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4"/>
                  <a:gd name="T53" fmla="*/ 36 w 36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4">
                    <a:moveTo>
                      <a:pt x="36" y="33"/>
                    </a:moveTo>
                    <a:lnTo>
                      <a:pt x="32" y="44"/>
                    </a:lnTo>
                    <a:lnTo>
                      <a:pt x="27" y="55"/>
                    </a:lnTo>
                    <a:lnTo>
                      <a:pt x="21" y="62"/>
                    </a:lnTo>
                    <a:lnTo>
                      <a:pt x="16" y="64"/>
                    </a:lnTo>
                    <a:lnTo>
                      <a:pt x="8" y="60"/>
                    </a:lnTo>
                    <a:lnTo>
                      <a:pt x="3" y="54"/>
                    </a:lnTo>
                    <a:lnTo>
                      <a:pt x="0" y="44"/>
                    </a:lnTo>
                    <a:lnTo>
                      <a:pt x="0" y="32"/>
                    </a:lnTo>
                    <a:lnTo>
                      <a:pt x="1" y="18"/>
                    </a:lnTo>
                    <a:lnTo>
                      <a:pt x="6" y="9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31" y="10"/>
                    </a:lnTo>
                    <a:lnTo>
                      <a:pt x="35" y="20"/>
                    </a:ln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Freeform 530"/>
              <p:cNvSpPr>
                <a:spLocks/>
              </p:cNvSpPr>
              <p:nvPr/>
            </p:nvSpPr>
            <p:spPr bwMode="auto">
              <a:xfrm>
                <a:off x="4329" y="2757"/>
                <a:ext cx="1004" cy="730"/>
              </a:xfrm>
              <a:custGeom>
                <a:avLst/>
                <a:gdLst>
                  <a:gd name="T0" fmla="*/ 3 w 2009"/>
                  <a:gd name="T1" fmla="*/ 291 h 1460"/>
                  <a:gd name="T2" fmla="*/ 14 w 2009"/>
                  <a:gd name="T3" fmla="*/ 266 h 1460"/>
                  <a:gd name="T4" fmla="*/ 27 w 2009"/>
                  <a:gd name="T5" fmla="*/ 241 h 1460"/>
                  <a:gd name="T6" fmla="*/ 38 w 2009"/>
                  <a:gd name="T7" fmla="*/ 216 h 1460"/>
                  <a:gd name="T8" fmla="*/ 78 w 2009"/>
                  <a:gd name="T9" fmla="*/ 149 h 1460"/>
                  <a:gd name="T10" fmla="*/ 157 w 2009"/>
                  <a:gd name="T11" fmla="*/ 67 h 1460"/>
                  <a:gd name="T12" fmla="*/ 252 w 2009"/>
                  <a:gd name="T13" fmla="*/ 19 h 1460"/>
                  <a:gd name="T14" fmla="*/ 368 w 2009"/>
                  <a:gd name="T15" fmla="*/ 6 h 1460"/>
                  <a:gd name="T16" fmla="*/ 440 w 2009"/>
                  <a:gd name="T17" fmla="*/ 15 h 1460"/>
                  <a:gd name="T18" fmla="*/ 450 w 2009"/>
                  <a:gd name="T19" fmla="*/ 15 h 1460"/>
                  <a:gd name="T20" fmla="*/ 461 w 2009"/>
                  <a:gd name="T21" fmla="*/ 12 h 1460"/>
                  <a:gd name="T22" fmla="*/ 471 w 2009"/>
                  <a:gd name="T23" fmla="*/ 6 h 1460"/>
                  <a:gd name="T24" fmla="*/ 479 w 2009"/>
                  <a:gd name="T25" fmla="*/ 6 h 1460"/>
                  <a:gd name="T26" fmla="*/ 482 w 2009"/>
                  <a:gd name="T27" fmla="*/ 17 h 1460"/>
                  <a:gd name="T28" fmla="*/ 484 w 2009"/>
                  <a:gd name="T29" fmla="*/ 28 h 1460"/>
                  <a:gd name="T30" fmla="*/ 483 w 2009"/>
                  <a:gd name="T31" fmla="*/ 41 h 1460"/>
                  <a:gd name="T32" fmla="*/ 498 w 2009"/>
                  <a:gd name="T33" fmla="*/ 100 h 1460"/>
                  <a:gd name="T34" fmla="*/ 496 w 2009"/>
                  <a:gd name="T35" fmla="*/ 199 h 1460"/>
                  <a:gd name="T36" fmla="*/ 469 w 2009"/>
                  <a:gd name="T37" fmla="*/ 280 h 1460"/>
                  <a:gd name="T38" fmla="*/ 446 w 2009"/>
                  <a:gd name="T39" fmla="*/ 332 h 1460"/>
                  <a:gd name="T40" fmla="*/ 445 w 2009"/>
                  <a:gd name="T41" fmla="*/ 348 h 1460"/>
                  <a:gd name="T42" fmla="*/ 444 w 2009"/>
                  <a:gd name="T43" fmla="*/ 353 h 1460"/>
                  <a:gd name="T44" fmla="*/ 443 w 2009"/>
                  <a:gd name="T45" fmla="*/ 356 h 1460"/>
                  <a:gd name="T46" fmla="*/ 442 w 2009"/>
                  <a:gd name="T47" fmla="*/ 360 h 1460"/>
                  <a:gd name="T48" fmla="*/ 436 w 2009"/>
                  <a:gd name="T49" fmla="*/ 361 h 1460"/>
                  <a:gd name="T50" fmla="*/ 420 w 2009"/>
                  <a:gd name="T51" fmla="*/ 357 h 1460"/>
                  <a:gd name="T52" fmla="*/ 402 w 2009"/>
                  <a:gd name="T53" fmla="*/ 355 h 1460"/>
                  <a:gd name="T54" fmla="*/ 385 w 2009"/>
                  <a:gd name="T55" fmla="*/ 352 h 1460"/>
                  <a:gd name="T56" fmla="*/ 351 w 2009"/>
                  <a:gd name="T57" fmla="*/ 335 h 1460"/>
                  <a:gd name="T58" fmla="*/ 308 w 2009"/>
                  <a:gd name="T59" fmla="*/ 301 h 1460"/>
                  <a:gd name="T60" fmla="*/ 275 w 2009"/>
                  <a:gd name="T61" fmla="*/ 262 h 1460"/>
                  <a:gd name="T62" fmla="*/ 240 w 2009"/>
                  <a:gd name="T63" fmla="*/ 216 h 1460"/>
                  <a:gd name="T64" fmla="*/ 206 w 2009"/>
                  <a:gd name="T65" fmla="*/ 189 h 1460"/>
                  <a:gd name="T66" fmla="*/ 183 w 2009"/>
                  <a:gd name="T67" fmla="*/ 191 h 1460"/>
                  <a:gd name="T68" fmla="*/ 159 w 2009"/>
                  <a:gd name="T69" fmla="*/ 199 h 1460"/>
                  <a:gd name="T70" fmla="*/ 129 w 2009"/>
                  <a:gd name="T71" fmla="*/ 214 h 1460"/>
                  <a:gd name="T72" fmla="*/ 102 w 2009"/>
                  <a:gd name="T73" fmla="*/ 235 h 1460"/>
                  <a:gd name="T74" fmla="*/ 81 w 2009"/>
                  <a:gd name="T75" fmla="*/ 262 h 1460"/>
                  <a:gd name="T76" fmla="*/ 59 w 2009"/>
                  <a:gd name="T77" fmla="*/ 290 h 1460"/>
                  <a:gd name="T78" fmla="*/ 38 w 2009"/>
                  <a:gd name="T79" fmla="*/ 316 h 1460"/>
                  <a:gd name="T80" fmla="*/ 26 w 2009"/>
                  <a:gd name="T81" fmla="*/ 327 h 1460"/>
                  <a:gd name="T82" fmla="*/ 18 w 2009"/>
                  <a:gd name="T83" fmla="*/ 321 h 1460"/>
                  <a:gd name="T84" fmla="*/ 10 w 2009"/>
                  <a:gd name="T85" fmla="*/ 312 h 1460"/>
                  <a:gd name="T86" fmla="*/ 2 w 2009"/>
                  <a:gd name="T87" fmla="*/ 305 h 1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009"/>
                  <a:gd name="T133" fmla="*/ 0 h 1460"/>
                  <a:gd name="T134" fmla="*/ 2009 w 2009"/>
                  <a:gd name="T135" fmla="*/ 1460 h 14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009" h="1460">
                    <a:moveTo>
                      <a:pt x="0" y="1218"/>
                    </a:moveTo>
                    <a:lnTo>
                      <a:pt x="15" y="1164"/>
                    </a:lnTo>
                    <a:lnTo>
                      <a:pt x="36" y="1114"/>
                    </a:lnTo>
                    <a:lnTo>
                      <a:pt x="59" y="1064"/>
                    </a:lnTo>
                    <a:lnTo>
                      <a:pt x="84" y="1016"/>
                    </a:lnTo>
                    <a:lnTo>
                      <a:pt x="108" y="966"/>
                    </a:lnTo>
                    <a:lnTo>
                      <a:pt x="131" y="917"/>
                    </a:lnTo>
                    <a:lnTo>
                      <a:pt x="153" y="866"/>
                    </a:lnTo>
                    <a:lnTo>
                      <a:pt x="170" y="813"/>
                    </a:lnTo>
                    <a:lnTo>
                      <a:pt x="312" y="596"/>
                    </a:lnTo>
                    <a:lnTo>
                      <a:pt x="465" y="416"/>
                    </a:lnTo>
                    <a:lnTo>
                      <a:pt x="629" y="268"/>
                    </a:lnTo>
                    <a:lnTo>
                      <a:pt x="811" y="155"/>
                    </a:lnTo>
                    <a:lnTo>
                      <a:pt x="1009" y="76"/>
                    </a:lnTo>
                    <a:lnTo>
                      <a:pt x="1230" y="35"/>
                    </a:lnTo>
                    <a:lnTo>
                      <a:pt x="1472" y="27"/>
                    </a:lnTo>
                    <a:lnTo>
                      <a:pt x="1743" y="59"/>
                    </a:lnTo>
                    <a:lnTo>
                      <a:pt x="1762" y="61"/>
                    </a:lnTo>
                    <a:lnTo>
                      <a:pt x="1783" y="63"/>
                    </a:lnTo>
                    <a:lnTo>
                      <a:pt x="1803" y="63"/>
                    </a:lnTo>
                    <a:lnTo>
                      <a:pt x="1826" y="60"/>
                    </a:lnTo>
                    <a:lnTo>
                      <a:pt x="1846" y="51"/>
                    </a:lnTo>
                    <a:lnTo>
                      <a:pt x="1867" y="40"/>
                    </a:lnTo>
                    <a:lnTo>
                      <a:pt x="1887" y="22"/>
                    </a:lnTo>
                    <a:lnTo>
                      <a:pt x="1908" y="0"/>
                    </a:lnTo>
                    <a:lnTo>
                      <a:pt x="1917" y="21"/>
                    </a:lnTo>
                    <a:lnTo>
                      <a:pt x="1926" y="44"/>
                    </a:lnTo>
                    <a:lnTo>
                      <a:pt x="1931" y="66"/>
                    </a:lnTo>
                    <a:lnTo>
                      <a:pt x="1936" y="90"/>
                    </a:lnTo>
                    <a:lnTo>
                      <a:pt x="1937" y="113"/>
                    </a:lnTo>
                    <a:lnTo>
                      <a:pt x="1937" y="138"/>
                    </a:lnTo>
                    <a:lnTo>
                      <a:pt x="1933" y="164"/>
                    </a:lnTo>
                    <a:lnTo>
                      <a:pt x="1927" y="193"/>
                    </a:lnTo>
                    <a:lnTo>
                      <a:pt x="1994" y="403"/>
                    </a:lnTo>
                    <a:lnTo>
                      <a:pt x="2009" y="608"/>
                    </a:lnTo>
                    <a:lnTo>
                      <a:pt x="1984" y="798"/>
                    </a:lnTo>
                    <a:lnTo>
                      <a:pt x="1937" y="971"/>
                    </a:lnTo>
                    <a:lnTo>
                      <a:pt x="1878" y="1119"/>
                    </a:lnTo>
                    <a:lnTo>
                      <a:pt x="1823" y="1240"/>
                    </a:lnTo>
                    <a:lnTo>
                      <a:pt x="1787" y="1326"/>
                    </a:lnTo>
                    <a:lnTo>
                      <a:pt x="1782" y="1375"/>
                    </a:lnTo>
                    <a:lnTo>
                      <a:pt x="1780" y="1392"/>
                    </a:lnTo>
                    <a:lnTo>
                      <a:pt x="1779" y="1405"/>
                    </a:lnTo>
                    <a:lnTo>
                      <a:pt x="1777" y="1411"/>
                    </a:lnTo>
                    <a:lnTo>
                      <a:pt x="1775" y="1417"/>
                    </a:lnTo>
                    <a:lnTo>
                      <a:pt x="1773" y="1421"/>
                    </a:lnTo>
                    <a:lnTo>
                      <a:pt x="1772" y="1427"/>
                    </a:lnTo>
                    <a:lnTo>
                      <a:pt x="1770" y="1440"/>
                    </a:lnTo>
                    <a:lnTo>
                      <a:pt x="1770" y="1460"/>
                    </a:lnTo>
                    <a:lnTo>
                      <a:pt x="1747" y="1443"/>
                    </a:lnTo>
                    <a:lnTo>
                      <a:pt x="1718" y="1435"/>
                    </a:lnTo>
                    <a:lnTo>
                      <a:pt x="1683" y="1428"/>
                    </a:lnTo>
                    <a:lnTo>
                      <a:pt x="1646" y="1425"/>
                    </a:lnTo>
                    <a:lnTo>
                      <a:pt x="1609" y="1420"/>
                    </a:lnTo>
                    <a:lnTo>
                      <a:pt x="1574" y="1415"/>
                    </a:lnTo>
                    <a:lnTo>
                      <a:pt x="1543" y="1406"/>
                    </a:lnTo>
                    <a:lnTo>
                      <a:pt x="1522" y="1393"/>
                    </a:lnTo>
                    <a:lnTo>
                      <a:pt x="1404" y="1337"/>
                    </a:lnTo>
                    <a:lnTo>
                      <a:pt x="1310" y="1273"/>
                    </a:lnTo>
                    <a:lnTo>
                      <a:pt x="1232" y="1203"/>
                    </a:lnTo>
                    <a:lnTo>
                      <a:pt x="1167" y="1128"/>
                    </a:lnTo>
                    <a:lnTo>
                      <a:pt x="1103" y="1045"/>
                    </a:lnTo>
                    <a:lnTo>
                      <a:pt x="1038" y="957"/>
                    </a:lnTo>
                    <a:lnTo>
                      <a:pt x="962" y="865"/>
                    </a:lnTo>
                    <a:lnTo>
                      <a:pt x="871" y="768"/>
                    </a:lnTo>
                    <a:lnTo>
                      <a:pt x="825" y="758"/>
                    </a:lnTo>
                    <a:lnTo>
                      <a:pt x="781" y="758"/>
                    </a:lnTo>
                    <a:lnTo>
                      <a:pt x="735" y="764"/>
                    </a:lnTo>
                    <a:lnTo>
                      <a:pt x="688" y="779"/>
                    </a:lnTo>
                    <a:lnTo>
                      <a:pt x="637" y="799"/>
                    </a:lnTo>
                    <a:lnTo>
                      <a:pt x="580" y="826"/>
                    </a:lnTo>
                    <a:lnTo>
                      <a:pt x="516" y="857"/>
                    </a:lnTo>
                    <a:lnTo>
                      <a:pt x="446" y="895"/>
                    </a:lnTo>
                    <a:lnTo>
                      <a:pt x="410" y="942"/>
                    </a:lnTo>
                    <a:lnTo>
                      <a:pt x="371" y="994"/>
                    </a:lnTo>
                    <a:lnTo>
                      <a:pt x="326" y="1046"/>
                    </a:lnTo>
                    <a:lnTo>
                      <a:pt x="282" y="1103"/>
                    </a:lnTo>
                    <a:lnTo>
                      <a:pt x="237" y="1157"/>
                    </a:lnTo>
                    <a:lnTo>
                      <a:pt x="193" y="1210"/>
                    </a:lnTo>
                    <a:lnTo>
                      <a:pt x="153" y="1263"/>
                    </a:lnTo>
                    <a:lnTo>
                      <a:pt x="119" y="1313"/>
                    </a:lnTo>
                    <a:lnTo>
                      <a:pt x="106" y="1308"/>
                    </a:lnTo>
                    <a:lnTo>
                      <a:pt x="93" y="1297"/>
                    </a:lnTo>
                    <a:lnTo>
                      <a:pt x="75" y="1281"/>
                    </a:lnTo>
                    <a:lnTo>
                      <a:pt x="59" y="1264"/>
                    </a:lnTo>
                    <a:lnTo>
                      <a:pt x="40" y="1245"/>
                    </a:lnTo>
                    <a:lnTo>
                      <a:pt x="24" y="1230"/>
                    </a:lnTo>
                    <a:lnTo>
                      <a:pt x="10" y="1220"/>
                    </a:lnTo>
                    <a:lnTo>
                      <a:pt x="0" y="1218"/>
                    </a:lnTo>
                    <a:close/>
                  </a:path>
                </a:pathLst>
              </a:custGeom>
              <a:solidFill>
                <a:srgbClr val="E3A6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" name="Freeform 531"/>
              <p:cNvSpPr>
                <a:spLocks/>
              </p:cNvSpPr>
              <p:nvPr/>
            </p:nvSpPr>
            <p:spPr bwMode="auto">
              <a:xfrm>
                <a:off x="4335" y="2766"/>
                <a:ext cx="993" cy="694"/>
              </a:xfrm>
              <a:custGeom>
                <a:avLst/>
                <a:gdLst>
                  <a:gd name="T0" fmla="*/ 5 w 1985"/>
                  <a:gd name="T1" fmla="*/ 279 h 1387"/>
                  <a:gd name="T2" fmla="*/ 15 w 1985"/>
                  <a:gd name="T3" fmla="*/ 256 h 1387"/>
                  <a:gd name="T4" fmla="*/ 26 w 1985"/>
                  <a:gd name="T5" fmla="*/ 235 h 1387"/>
                  <a:gd name="T6" fmla="*/ 36 w 1985"/>
                  <a:gd name="T7" fmla="*/ 212 h 1387"/>
                  <a:gd name="T8" fmla="*/ 75 w 1985"/>
                  <a:gd name="T9" fmla="*/ 145 h 1387"/>
                  <a:gd name="T10" fmla="*/ 154 w 1985"/>
                  <a:gd name="T11" fmla="*/ 63 h 1387"/>
                  <a:gd name="T12" fmla="*/ 248 w 1985"/>
                  <a:gd name="T13" fmla="*/ 16 h 1387"/>
                  <a:gd name="T14" fmla="*/ 363 w 1985"/>
                  <a:gd name="T15" fmla="*/ 5 h 1387"/>
                  <a:gd name="T16" fmla="*/ 436 w 1985"/>
                  <a:gd name="T17" fmla="*/ 13 h 1387"/>
                  <a:gd name="T18" fmla="*/ 446 w 1985"/>
                  <a:gd name="T19" fmla="*/ 13 h 1387"/>
                  <a:gd name="T20" fmla="*/ 457 w 1985"/>
                  <a:gd name="T21" fmla="*/ 11 h 1387"/>
                  <a:gd name="T22" fmla="*/ 467 w 1985"/>
                  <a:gd name="T23" fmla="*/ 5 h 1387"/>
                  <a:gd name="T24" fmla="*/ 475 w 1985"/>
                  <a:gd name="T25" fmla="*/ 6 h 1387"/>
                  <a:gd name="T26" fmla="*/ 479 w 1985"/>
                  <a:gd name="T27" fmla="*/ 17 h 1387"/>
                  <a:gd name="T28" fmla="*/ 480 w 1985"/>
                  <a:gd name="T29" fmla="*/ 28 h 1387"/>
                  <a:gd name="T30" fmla="*/ 479 w 1985"/>
                  <a:gd name="T31" fmla="*/ 40 h 1387"/>
                  <a:gd name="T32" fmla="*/ 494 w 1985"/>
                  <a:gd name="T33" fmla="*/ 96 h 1387"/>
                  <a:gd name="T34" fmla="*/ 491 w 1985"/>
                  <a:gd name="T35" fmla="*/ 189 h 1387"/>
                  <a:gd name="T36" fmla="*/ 466 w 1985"/>
                  <a:gd name="T37" fmla="*/ 266 h 1387"/>
                  <a:gd name="T38" fmla="*/ 443 w 1985"/>
                  <a:gd name="T39" fmla="*/ 316 h 1387"/>
                  <a:gd name="T40" fmla="*/ 440 w 1985"/>
                  <a:gd name="T41" fmla="*/ 332 h 1387"/>
                  <a:gd name="T42" fmla="*/ 439 w 1985"/>
                  <a:gd name="T43" fmla="*/ 337 h 1387"/>
                  <a:gd name="T44" fmla="*/ 437 w 1985"/>
                  <a:gd name="T45" fmla="*/ 339 h 1387"/>
                  <a:gd name="T46" fmla="*/ 435 w 1985"/>
                  <a:gd name="T47" fmla="*/ 343 h 1387"/>
                  <a:gd name="T48" fmla="*/ 429 w 1985"/>
                  <a:gd name="T49" fmla="*/ 344 h 1387"/>
                  <a:gd name="T50" fmla="*/ 414 w 1985"/>
                  <a:gd name="T51" fmla="*/ 341 h 1387"/>
                  <a:gd name="T52" fmla="*/ 397 w 1985"/>
                  <a:gd name="T53" fmla="*/ 340 h 1387"/>
                  <a:gd name="T54" fmla="*/ 382 w 1985"/>
                  <a:gd name="T55" fmla="*/ 336 h 1387"/>
                  <a:gd name="T56" fmla="*/ 348 w 1985"/>
                  <a:gd name="T57" fmla="*/ 320 h 1387"/>
                  <a:gd name="T58" fmla="*/ 305 w 1985"/>
                  <a:gd name="T59" fmla="*/ 287 h 1387"/>
                  <a:gd name="T60" fmla="*/ 273 w 1985"/>
                  <a:gd name="T61" fmla="*/ 249 h 1387"/>
                  <a:gd name="T62" fmla="*/ 238 w 1985"/>
                  <a:gd name="T63" fmla="*/ 205 h 1387"/>
                  <a:gd name="T64" fmla="*/ 204 w 1985"/>
                  <a:gd name="T65" fmla="*/ 179 h 1387"/>
                  <a:gd name="T66" fmla="*/ 181 w 1985"/>
                  <a:gd name="T67" fmla="*/ 181 h 1387"/>
                  <a:gd name="T68" fmla="*/ 155 w 1985"/>
                  <a:gd name="T69" fmla="*/ 190 h 1387"/>
                  <a:gd name="T70" fmla="*/ 125 w 1985"/>
                  <a:gd name="T71" fmla="*/ 206 h 1387"/>
                  <a:gd name="T72" fmla="*/ 99 w 1985"/>
                  <a:gd name="T73" fmla="*/ 228 h 1387"/>
                  <a:gd name="T74" fmla="*/ 79 w 1985"/>
                  <a:gd name="T75" fmla="*/ 252 h 1387"/>
                  <a:gd name="T76" fmla="*/ 57 w 1985"/>
                  <a:gd name="T77" fmla="*/ 277 h 1387"/>
                  <a:gd name="T78" fmla="*/ 37 w 1985"/>
                  <a:gd name="T79" fmla="*/ 302 h 1387"/>
                  <a:gd name="T80" fmla="*/ 26 w 1985"/>
                  <a:gd name="T81" fmla="*/ 313 h 1387"/>
                  <a:gd name="T82" fmla="*/ 18 w 1985"/>
                  <a:gd name="T83" fmla="*/ 307 h 1387"/>
                  <a:gd name="T84" fmla="*/ 10 w 1985"/>
                  <a:gd name="T85" fmla="*/ 299 h 1387"/>
                  <a:gd name="T86" fmla="*/ 3 w 1985"/>
                  <a:gd name="T87" fmla="*/ 293 h 138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85"/>
                  <a:gd name="T133" fmla="*/ 0 h 1387"/>
                  <a:gd name="T134" fmla="*/ 1985 w 1985"/>
                  <a:gd name="T135" fmla="*/ 1387 h 138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85" h="1387">
                    <a:moveTo>
                      <a:pt x="0" y="1168"/>
                    </a:moveTo>
                    <a:lnTo>
                      <a:pt x="17" y="1115"/>
                    </a:lnTo>
                    <a:lnTo>
                      <a:pt x="35" y="1069"/>
                    </a:lnTo>
                    <a:lnTo>
                      <a:pt x="57" y="1023"/>
                    </a:lnTo>
                    <a:lnTo>
                      <a:pt x="79" y="981"/>
                    </a:lnTo>
                    <a:lnTo>
                      <a:pt x="101" y="937"/>
                    </a:lnTo>
                    <a:lnTo>
                      <a:pt x="122" y="893"/>
                    </a:lnTo>
                    <a:lnTo>
                      <a:pt x="141" y="846"/>
                    </a:lnTo>
                    <a:lnTo>
                      <a:pt x="158" y="794"/>
                    </a:lnTo>
                    <a:lnTo>
                      <a:pt x="300" y="579"/>
                    </a:lnTo>
                    <a:lnTo>
                      <a:pt x="452" y="398"/>
                    </a:lnTo>
                    <a:lnTo>
                      <a:pt x="616" y="252"/>
                    </a:lnTo>
                    <a:lnTo>
                      <a:pt x="795" y="141"/>
                    </a:lnTo>
                    <a:lnTo>
                      <a:pt x="991" y="64"/>
                    </a:lnTo>
                    <a:lnTo>
                      <a:pt x="1209" y="23"/>
                    </a:lnTo>
                    <a:lnTo>
                      <a:pt x="1452" y="17"/>
                    </a:lnTo>
                    <a:lnTo>
                      <a:pt x="1722" y="49"/>
                    </a:lnTo>
                    <a:lnTo>
                      <a:pt x="1741" y="50"/>
                    </a:lnTo>
                    <a:lnTo>
                      <a:pt x="1762" y="52"/>
                    </a:lnTo>
                    <a:lnTo>
                      <a:pt x="1782" y="51"/>
                    </a:lnTo>
                    <a:lnTo>
                      <a:pt x="1805" y="49"/>
                    </a:lnTo>
                    <a:lnTo>
                      <a:pt x="1825" y="42"/>
                    </a:lnTo>
                    <a:lnTo>
                      <a:pt x="1846" y="33"/>
                    </a:lnTo>
                    <a:lnTo>
                      <a:pt x="1866" y="18"/>
                    </a:lnTo>
                    <a:lnTo>
                      <a:pt x="1888" y="0"/>
                    </a:lnTo>
                    <a:lnTo>
                      <a:pt x="1898" y="21"/>
                    </a:lnTo>
                    <a:lnTo>
                      <a:pt x="1906" y="44"/>
                    </a:lnTo>
                    <a:lnTo>
                      <a:pt x="1913" y="65"/>
                    </a:lnTo>
                    <a:lnTo>
                      <a:pt x="1918" y="87"/>
                    </a:lnTo>
                    <a:lnTo>
                      <a:pt x="1919" y="110"/>
                    </a:lnTo>
                    <a:lnTo>
                      <a:pt x="1920" y="134"/>
                    </a:lnTo>
                    <a:lnTo>
                      <a:pt x="1916" y="159"/>
                    </a:lnTo>
                    <a:lnTo>
                      <a:pt x="1913" y="186"/>
                    </a:lnTo>
                    <a:lnTo>
                      <a:pt x="1973" y="382"/>
                    </a:lnTo>
                    <a:lnTo>
                      <a:pt x="1985" y="574"/>
                    </a:lnTo>
                    <a:lnTo>
                      <a:pt x="1963" y="754"/>
                    </a:lnTo>
                    <a:lnTo>
                      <a:pt x="1919" y="921"/>
                    </a:lnTo>
                    <a:lnTo>
                      <a:pt x="1863" y="1064"/>
                    </a:lnTo>
                    <a:lnTo>
                      <a:pt x="1810" y="1180"/>
                    </a:lnTo>
                    <a:lnTo>
                      <a:pt x="1771" y="1264"/>
                    </a:lnTo>
                    <a:lnTo>
                      <a:pt x="1761" y="1310"/>
                    </a:lnTo>
                    <a:lnTo>
                      <a:pt x="1758" y="1327"/>
                    </a:lnTo>
                    <a:lnTo>
                      <a:pt x="1757" y="1339"/>
                    </a:lnTo>
                    <a:lnTo>
                      <a:pt x="1753" y="1346"/>
                    </a:lnTo>
                    <a:lnTo>
                      <a:pt x="1750" y="1351"/>
                    </a:lnTo>
                    <a:lnTo>
                      <a:pt x="1745" y="1353"/>
                    </a:lnTo>
                    <a:lnTo>
                      <a:pt x="1741" y="1359"/>
                    </a:lnTo>
                    <a:lnTo>
                      <a:pt x="1737" y="1369"/>
                    </a:lnTo>
                    <a:lnTo>
                      <a:pt x="1736" y="1387"/>
                    </a:lnTo>
                    <a:lnTo>
                      <a:pt x="1715" y="1376"/>
                    </a:lnTo>
                    <a:lnTo>
                      <a:pt x="1688" y="1368"/>
                    </a:lnTo>
                    <a:lnTo>
                      <a:pt x="1656" y="1364"/>
                    </a:lnTo>
                    <a:lnTo>
                      <a:pt x="1622" y="1362"/>
                    </a:lnTo>
                    <a:lnTo>
                      <a:pt x="1587" y="1357"/>
                    </a:lnTo>
                    <a:lnTo>
                      <a:pt x="1555" y="1353"/>
                    </a:lnTo>
                    <a:lnTo>
                      <a:pt x="1528" y="1344"/>
                    </a:lnTo>
                    <a:lnTo>
                      <a:pt x="1508" y="1333"/>
                    </a:lnTo>
                    <a:lnTo>
                      <a:pt x="1390" y="1277"/>
                    </a:lnTo>
                    <a:lnTo>
                      <a:pt x="1296" y="1215"/>
                    </a:lnTo>
                    <a:lnTo>
                      <a:pt x="1219" y="1148"/>
                    </a:lnTo>
                    <a:lnTo>
                      <a:pt x="1154" y="1075"/>
                    </a:lnTo>
                    <a:lnTo>
                      <a:pt x="1091" y="996"/>
                    </a:lnTo>
                    <a:lnTo>
                      <a:pt x="1026" y="911"/>
                    </a:lnTo>
                    <a:lnTo>
                      <a:pt x="951" y="820"/>
                    </a:lnTo>
                    <a:lnTo>
                      <a:pt x="861" y="724"/>
                    </a:lnTo>
                    <a:lnTo>
                      <a:pt x="814" y="714"/>
                    </a:lnTo>
                    <a:lnTo>
                      <a:pt x="768" y="714"/>
                    </a:lnTo>
                    <a:lnTo>
                      <a:pt x="721" y="723"/>
                    </a:lnTo>
                    <a:lnTo>
                      <a:pt x="672" y="739"/>
                    </a:lnTo>
                    <a:lnTo>
                      <a:pt x="619" y="760"/>
                    </a:lnTo>
                    <a:lnTo>
                      <a:pt x="562" y="789"/>
                    </a:lnTo>
                    <a:lnTo>
                      <a:pt x="498" y="823"/>
                    </a:lnTo>
                    <a:lnTo>
                      <a:pt x="429" y="863"/>
                    </a:lnTo>
                    <a:lnTo>
                      <a:pt x="394" y="909"/>
                    </a:lnTo>
                    <a:lnTo>
                      <a:pt x="355" y="958"/>
                    </a:lnTo>
                    <a:lnTo>
                      <a:pt x="314" y="1007"/>
                    </a:lnTo>
                    <a:lnTo>
                      <a:pt x="271" y="1059"/>
                    </a:lnTo>
                    <a:lnTo>
                      <a:pt x="227" y="1107"/>
                    </a:lnTo>
                    <a:lnTo>
                      <a:pt x="186" y="1158"/>
                    </a:lnTo>
                    <a:lnTo>
                      <a:pt x="147" y="1205"/>
                    </a:lnTo>
                    <a:lnTo>
                      <a:pt x="114" y="1254"/>
                    </a:lnTo>
                    <a:lnTo>
                      <a:pt x="102" y="1250"/>
                    </a:lnTo>
                    <a:lnTo>
                      <a:pt x="88" y="1240"/>
                    </a:lnTo>
                    <a:lnTo>
                      <a:pt x="72" y="1226"/>
                    </a:lnTo>
                    <a:lnTo>
                      <a:pt x="57" y="1210"/>
                    </a:lnTo>
                    <a:lnTo>
                      <a:pt x="39" y="1193"/>
                    </a:lnTo>
                    <a:lnTo>
                      <a:pt x="24" y="1180"/>
                    </a:lnTo>
                    <a:lnTo>
                      <a:pt x="10" y="1170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6AB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Freeform 532"/>
              <p:cNvSpPr>
                <a:spLocks/>
              </p:cNvSpPr>
              <p:nvPr/>
            </p:nvSpPr>
            <p:spPr bwMode="auto">
              <a:xfrm>
                <a:off x="4342" y="2777"/>
                <a:ext cx="979" cy="657"/>
              </a:xfrm>
              <a:custGeom>
                <a:avLst/>
                <a:gdLst>
                  <a:gd name="T0" fmla="*/ 3 w 1959"/>
                  <a:gd name="T1" fmla="*/ 266 h 1315"/>
                  <a:gd name="T2" fmla="*/ 13 w 1959"/>
                  <a:gd name="T3" fmla="*/ 245 h 1315"/>
                  <a:gd name="T4" fmla="*/ 22 w 1959"/>
                  <a:gd name="T5" fmla="*/ 226 h 1315"/>
                  <a:gd name="T6" fmla="*/ 31 w 1959"/>
                  <a:gd name="T7" fmla="*/ 205 h 1315"/>
                  <a:gd name="T8" fmla="*/ 71 w 1959"/>
                  <a:gd name="T9" fmla="*/ 139 h 1315"/>
                  <a:gd name="T10" fmla="*/ 150 w 1959"/>
                  <a:gd name="T11" fmla="*/ 58 h 1315"/>
                  <a:gd name="T12" fmla="*/ 243 w 1959"/>
                  <a:gd name="T13" fmla="*/ 12 h 1315"/>
                  <a:gd name="T14" fmla="*/ 357 w 1959"/>
                  <a:gd name="T15" fmla="*/ 0 h 1315"/>
                  <a:gd name="T16" fmla="*/ 429 w 1959"/>
                  <a:gd name="T17" fmla="*/ 8 h 1315"/>
                  <a:gd name="T18" fmla="*/ 439 w 1959"/>
                  <a:gd name="T19" fmla="*/ 9 h 1315"/>
                  <a:gd name="T20" fmla="*/ 450 w 1959"/>
                  <a:gd name="T21" fmla="*/ 7 h 1315"/>
                  <a:gd name="T22" fmla="*/ 461 w 1959"/>
                  <a:gd name="T23" fmla="*/ 3 h 1315"/>
                  <a:gd name="T24" fmla="*/ 468 w 1959"/>
                  <a:gd name="T25" fmla="*/ 5 h 1315"/>
                  <a:gd name="T26" fmla="*/ 472 w 1959"/>
                  <a:gd name="T27" fmla="*/ 15 h 1315"/>
                  <a:gd name="T28" fmla="*/ 474 w 1959"/>
                  <a:gd name="T29" fmla="*/ 26 h 1315"/>
                  <a:gd name="T30" fmla="*/ 474 w 1959"/>
                  <a:gd name="T31" fmla="*/ 38 h 1315"/>
                  <a:gd name="T32" fmla="*/ 487 w 1959"/>
                  <a:gd name="T33" fmla="*/ 90 h 1315"/>
                  <a:gd name="T34" fmla="*/ 484 w 1959"/>
                  <a:gd name="T35" fmla="*/ 178 h 1315"/>
                  <a:gd name="T36" fmla="*/ 461 w 1959"/>
                  <a:gd name="T37" fmla="*/ 251 h 1315"/>
                  <a:gd name="T38" fmla="*/ 438 w 1959"/>
                  <a:gd name="T39" fmla="*/ 300 h 1315"/>
                  <a:gd name="T40" fmla="*/ 434 w 1959"/>
                  <a:gd name="T41" fmla="*/ 315 h 1315"/>
                  <a:gd name="T42" fmla="*/ 431 w 1959"/>
                  <a:gd name="T43" fmla="*/ 319 h 1315"/>
                  <a:gd name="T44" fmla="*/ 428 w 1959"/>
                  <a:gd name="T45" fmla="*/ 321 h 1315"/>
                  <a:gd name="T46" fmla="*/ 425 w 1959"/>
                  <a:gd name="T47" fmla="*/ 324 h 1315"/>
                  <a:gd name="T48" fmla="*/ 420 w 1959"/>
                  <a:gd name="T49" fmla="*/ 326 h 1315"/>
                  <a:gd name="T50" fmla="*/ 406 w 1959"/>
                  <a:gd name="T51" fmla="*/ 324 h 1315"/>
                  <a:gd name="T52" fmla="*/ 390 w 1959"/>
                  <a:gd name="T53" fmla="*/ 322 h 1315"/>
                  <a:gd name="T54" fmla="*/ 376 w 1959"/>
                  <a:gd name="T55" fmla="*/ 319 h 1315"/>
                  <a:gd name="T56" fmla="*/ 343 w 1959"/>
                  <a:gd name="T57" fmla="*/ 303 h 1315"/>
                  <a:gd name="T58" fmla="*/ 301 w 1959"/>
                  <a:gd name="T59" fmla="*/ 272 h 1315"/>
                  <a:gd name="T60" fmla="*/ 269 w 1959"/>
                  <a:gd name="T61" fmla="*/ 236 h 1315"/>
                  <a:gd name="T62" fmla="*/ 234 w 1959"/>
                  <a:gd name="T63" fmla="*/ 193 h 1315"/>
                  <a:gd name="T64" fmla="*/ 200 w 1959"/>
                  <a:gd name="T65" fmla="*/ 167 h 1315"/>
                  <a:gd name="T66" fmla="*/ 176 w 1959"/>
                  <a:gd name="T67" fmla="*/ 169 h 1315"/>
                  <a:gd name="T68" fmla="*/ 150 w 1959"/>
                  <a:gd name="T69" fmla="*/ 179 h 1315"/>
                  <a:gd name="T70" fmla="*/ 119 w 1959"/>
                  <a:gd name="T71" fmla="*/ 197 h 1315"/>
                  <a:gd name="T72" fmla="*/ 94 w 1959"/>
                  <a:gd name="T73" fmla="*/ 219 h 1315"/>
                  <a:gd name="T74" fmla="*/ 74 w 1959"/>
                  <a:gd name="T75" fmla="*/ 241 h 1315"/>
                  <a:gd name="T76" fmla="*/ 54 w 1959"/>
                  <a:gd name="T77" fmla="*/ 264 h 1315"/>
                  <a:gd name="T78" fmla="*/ 34 w 1959"/>
                  <a:gd name="T79" fmla="*/ 286 h 1315"/>
                  <a:gd name="T80" fmla="*/ 23 w 1959"/>
                  <a:gd name="T81" fmla="*/ 298 h 1315"/>
                  <a:gd name="T82" fmla="*/ 16 w 1959"/>
                  <a:gd name="T83" fmla="*/ 292 h 1315"/>
                  <a:gd name="T84" fmla="*/ 9 w 1959"/>
                  <a:gd name="T85" fmla="*/ 284 h 1315"/>
                  <a:gd name="T86" fmla="*/ 2 w 1959"/>
                  <a:gd name="T87" fmla="*/ 279 h 13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59"/>
                  <a:gd name="T133" fmla="*/ 0 h 1315"/>
                  <a:gd name="T134" fmla="*/ 1959 w 1959"/>
                  <a:gd name="T135" fmla="*/ 1315 h 13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59" h="1315">
                    <a:moveTo>
                      <a:pt x="0" y="1117"/>
                    </a:moveTo>
                    <a:lnTo>
                      <a:pt x="14" y="1065"/>
                    </a:lnTo>
                    <a:lnTo>
                      <a:pt x="33" y="1021"/>
                    </a:lnTo>
                    <a:lnTo>
                      <a:pt x="52" y="981"/>
                    </a:lnTo>
                    <a:lnTo>
                      <a:pt x="72" y="945"/>
                    </a:lnTo>
                    <a:lnTo>
                      <a:pt x="90" y="906"/>
                    </a:lnTo>
                    <a:lnTo>
                      <a:pt x="109" y="867"/>
                    </a:lnTo>
                    <a:lnTo>
                      <a:pt x="127" y="823"/>
                    </a:lnTo>
                    <a:lnTo>
                      <a:pt x="144" y="773"/>
                    </a:lnTo>
                    <a:lnTo>
                      <a:pt x="286" y="558"/>
                    </a:lnTo>
                    <a:lnTo>
                      <a:pt x="436" y="378"/>
                    </a:lnTo>
                    <a:lnTo>
                      <a:pt x="600" y="232"/>
                    </a:lnTo>
                    <a:lnTo>
                      <a:pt x="778" y="123"/>
                    </a:lnTo>
                    <a:lnTo>
                      <a:pt x="972" y="48"/>
                    </a:lnTo>
                    <a:lnTo>
                      <a:pt x="1189" y="7"/>
                    </a:lnTo>
                    <a:lnTo>
                      <a:pt x="1431" y="2"/>
                    </a:lnTo>
                    <a:lnTo>
                      <a:pt x="1701" y="34"/>
                    </a:lnTo>
                    <a:lnTo>
                      <a:pt x="1719" y="35"/>
                    </a:lnTo>
                    <a:lnTo>
                      <a:pt x="1739" y="38"/>
                    </a:lnTo>
                    <a:lnTo>
                      <a:pt x="1759" y="36"/>
                    </a:lnTo>
                    <a:lnTo>
                      <a:pt x="1782" y="36"/>
                    </a:lnTo>
                    <a:lnTo>
                      <a:pt x="1802" y="31"/>
                    </a:lnTo>
                    <a:lnTo>
                      <a:pt x="1823" y="24"/>
                    </a:lnTo>
                    <a:lnTo>
                      <a:pt x="1845" y="14"/>
                    </a:lnTo>
                    <a:lnTo>
                      <a:pt x="1866" y="0"/>
                    </a:lnTo>
                    <a:lnTo>
                      <a:pt x="1875" y="21"/>
                    </a:lnTo>
                    <a:lnTo>
                      <a:pt x="1884" y="43"/>
                    </a:lnTo>
                    <a:lnTo>
                      <a:pt x="1890" y="63"/>
                    </a:lnTo>
                    <a:lnTo>
                      <a:pt x="1895" y="84"/>
                    </a:lnTo>
                    <a:lnTo>
                      <a:pt x="1897" y="105"/>
                    </a:lnTo>
                    <a:lnTo>
                      <a:pt x="1899" y="128"/>
                    </a:lnTo>
                    <a:lnTo>
                      <a:pt x="1897" y="152"/>
                    </a:lnTo>
                    <a:lnTo>
                      <a:pt x="1894" y="179"/>
                    </a:lnTo>
                    <a:lnTo>
                      <a:pt x="1948" y="360"/>
                    </a:lnTo>
                    <a:lnTo>
                      <a:pt x="1959" y="540"/>
                    </a:lnTo>
                    <a:lnTo>
                      <a:pt x="1939" y="712"/>
                    </a:lnTo>
                    <a:lnTo>
                      <a:pt x="1897" y="870"/>
                    </a:lnTo>
                    <a:lnTo>
                      <a:pt x="1845" y="1007"/>
                    </a:lnTo>
                    <a:lnTo>
                      <a:pt x="1793" y="1120"/>
                    </a:lnTo>
                    <a:lnTo>
                      <a:pt x="1754" y="1202"/>
                    </a:lnTo>
                    <a:lnTo>
                      <a:pt x="1739" y="1246"/>
                    </a:lnTo>
                    <a:lnTo>
                      <a:pt x="1736" y="1261"/>
                    </a:lnTo>
                    <a:lnTo>
                      <a:pt x="1733" y="1271"/>
                    </a:lnTo>
                    <a:lnTo>
                      <a:pt x="1727" y="1277"/>
                    </a:lnTo>
                    <a:lnTo>
                      <a:pt x="1722" y="1282"/>
                    </a:lnTo>
                    <a:lnTo>
                      <a:pt x="1714" y="1286"/>
                    </a:lnTo>
                    <a:lnTo>
                      <a:pt x="1709" y="1291"/>
                    </a:lnTo>
                    <a:lnTo>
                      <a:pt x="1703" y="1299"/>
                    </a:lnTo>
                    <a:lnTo>
                      <a:pt x="1701" y="1315"/>
                    </a:lnTo>
                    <a:lnTo>
                      <a:pt x="1680" y="1306"/>
                    </a:lnTo>
                    <a:lnTo>
                      <a:pt x="1655" y="1301"/>
                    </a:lnTo>
                    <a:lnTo>
                      <a:pt x="1625" y="1297"/>
                    </a:lnTo>
                    <a:lnTo>
                      <a:pt x="1594" y="1294"/>
                    </a:lnTo>
                    <a:lnTo>
                      <a:pt x="1561" y="1289"/>
                    </a:lnTo>
                    <a:lnTo>
                      <a:pt x="1533" y="1286"/>
                    </a:lnTo>
                    <a:lnTo>
                      <a:pt x="1507" y="1278"/>
                    </a:lnTo>
                    <a:lnTo>
                      <a:pt x="1490" y="1269"/>
                    </a:lnTo>
                    <a:lnTo>
                      <a:pt x="1372" y="1213"/>
                    </a:lnTo>
                    <a:lnTo>
                      <a:pt x="1279" y="1154"/>
                    </a:lnTo>
                    <a:lnTo>
                      <a:pt x="1204" y="1089"/>
                    </a:lnTo>
                    <a:lnTo>
                      <a:pt x="1140" y="1020"/>
                    </a:lnTo>
                    <a:lnTo>
                      <a:pt x="1079" y="944"/>
                    </a:lnTo>
                    <a:lnTo>
                      <a:pt x="1013" y="861"/>
                    </a:lnTo>
                    <a:lnTo>
                      <a:pt x="938" y="772"/>
                    </a:lnTo>
                    <a:lnTo>
                      <a:pt x="848" y="677"/>
                    </a:lnTo>
                    <a:lnTo>
                      <a:pt x="800" y="668"/>
                    </a:lnTo>
                    <a:lnTo>
                      <a:pt x="753" y="669"/>
                    </a:lnTo>
                    <a:lnTo>
                      <a:pt x="704" y="678"/>
                    </a:lnTo>
                    <a:lnTo>
                      <a:pt x="653" y="695"/>
                    </a:lnTo>
                    <a:lnTo>
                      <a:pt x="600" y="719"/>
                    </a:lnTo>
                    <a:lnTo>
                      <a:pt x="542" y="752"/>
                    </a:lnTo>
                    <a:lnTo>
                      <a:pt x="479" y="788"/>
                    </a:lnTo>
                    <a:lnTo>
                      <a:pt x="411" y="832"/>
                    </a:lnTo>
                    <a:lnTo>
                      <a:pt x="376" y="877"/>
                    </a:lnTo>
                    <a:lnTo>
                      <a:pt x="339" y="922"/>
                    </a:lnTo>
                    <a:lnTo>
                      <a:pt x="299" y="967"/>
                    </a:lnTo>
                    <a:lnTo>
                      <a:pt x="258" y="1013"/>
                    </a:lnTo>
                    <a:lnTo>
                      <a:pt x="216" y="1056"/>
                    </a:lnTo>
                    <a:lnTo>
                      <a:pt x="176" y="1101"/>
                    </a:lnTo>
                    <a:lnTo>
                      <a:pt x="138" y="1147"/>
                    </a:lnTo>
                    <a:lnTo>
                      <a:pt x="105" y="1195"/>
                    </a:lnTo>
                    <a:lnTo>
                      <a:pt x="94" y="1192"/>
                    </a:lnTo>
                    <a:lnTo>
                      <a:pt x="80" y="1182"/>
                    </a:lnTo>
                    <a:lnTo>
                      <a:pt x="65" y="1168"/>
                    </a:lnTo>
                    <a:lnTo>
                      <a:pt x="52" y="1154"/>
                    </a:lnTo>
                    <a:lnTo>
                      <a:pt x="36" y="1139"/>
                    </a:lnTo>
                    <a:lnTo>
                      <a:pt x="21" y="1127"/>
                    </a:lnTo>
                    <a:lnTo>
                      <a:pt x="9" y="1118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rgbClr val="EBB09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Freeform 533"/>
              <p:cNvSpPr>
                <a:spLocks/>
              </p:cNvSpPr>
              <p:nvPr/>
            </p:nvSpPr>
            <p:spPr bwMode="auto">
              <a:xfrm>
                <a:off x="4349" y="2782"/>
                <a:ext cx="967" cy="627"/>
              </a:xfrm>
              <a:custGeom>
                <a:avLst/>
                <a:gdLst>
                  <a:gd name="T0" fmla="*/ 4 w 1934"/>
                  <a:gd name="T1" fmla="*/ 257 h 1254"/>
                  <a:gd name="T2" fmla="*/ 12 w 1934"/>
                  <a:gd name="T3" fmla="*/ 237 h 1254"/>
                  <a:gd name="T4" fmla="*/ 21 w 1934"/>
                  <a:gd name="T5" fmla="*/ 221 h 1254"/>
                  <a:gd name="T6" fmla="*/ 29 w 1934"/>
                  <a:gd name="T7" fmla="*/ 202 h 1254"/>
                  <a:gd name="T8" fmla="*/ 68 w 1934"/>
                  <a:gd name="T9" fmla="*/ 137 h 1254"/>
                  <a:gd name="T10" fmla="*/ 146 w 1934"/>
                  <a:gd name="T11" fmla="*/ 56 h 1254"/>
                  <a:gd name="T12" fmla="*/ 238 w 1934"/>
                  <a:gd name="T13" fmla="*/ 10 h 1254"/>
                  <a:gd name="T14" fmla="*/ 352 w 1934"/>
                  <a:gd name="T15" fmla="*/ 0 h 1254"/>
                  <a:gd name="T16" fmla="*/ 425 w 1934"/>
                  <a:gd name="T17" fmla="*/ 9 h 1254"/>
                  <a:gd name="T18" fmla="*/ 435 w 1934"/>
                  <a:gd name="T19" fmla="*/ 9 h 1254"/>
                  <a:gd name="T20" fmla="*/ 445 w 1934"/>
                  <a:gd name="T21" fmla="*/ 7 h 1254"/>
                  <a:gd name="T22" fmla="*/ 455 w 1934"/>
                  <a:gd name="T23" fmla="*/ 5 h 1254"/>
                  <a:gd name="T24" fmla="*/ 463 w 1934"/>
                  <a:gd name="T25" fmla="*/ 7 h 1254"/>
                  <a:gd name="T26" fmla="*/ 467 w 1934"/>
                  <a:gd name="T27" fmla="*/ 18 h 1254"/>
                  <a:gd name="T28" fmla="*/ 469 w 1934"/>
                  <a:gd name="T29" fmla="*/ 27 h 1254"/>
                  <a:gd name="T30" fmla="*/ 470 w 1934"/>
                  <a:gd name="T31" fmla="*/ 39 h 1254"/>
                  <a:gd name="T32" fmla="*/ 481 w 1934"/>
                  <a:gd name="T33" fmla="*/ 86 h 1254"/>
                  <a:gd name="T34" fmla="*/ 479 w 1934"/>
                  <a:gd name="T35" fmla="*/ 169 h 1254"/>
                  <a:gd name="T36" fmla="*/ 457 w 1934"/>
                  <a:gd name="T37" fmla="*/ 240 h 1254"/>
                  <a:gd name="T38" fmla="*/ 435 w 1934"/>
                  <a:gd name="T39" fmla="*/ 288 h 1254"/>
                  <a:gd name="T40" fmla="*/ 429 w 1934"/>
                  <a:gd name="T41" fmla="*/ 301 h 1254"/>
                  <a:gd name="T42" fmla="*/ 426 w 1934"/>
                  <a:gd name="T43" fmla="*/ 305 h 1254"/>
                  <a:gd name="T44" fmla="*/ 421 w 1934"/>
                  <a:gd name="T45" fmla="*/ 307 h 1254"/>
                  <a:gd name="T46" fmla="*/ 417 w 1934"/>
                  <a:gd name="T47" fmla="*/ 311 h 1254"/>
                  <a:gd name="T48" fmla="*/ 412 w 1934"/>
                  <a:gd name="T49" fmla="*/ 312 h 1254"/>
                  <a:gd name="T50" fmla="*/ 399 w 1934"/>
                  <a:gd name="T51" fmla="*/ 311 h 1254"/>
                  <a:gd name="T52" fmla="*/ 385 w 1934"/>
                  <a:gd name="T53" fmla="*/ 309 h 1254"/>
                  <a:gd name="T54" fmla="*/ 372 w 1934"/>
                  <a:gd name="T55" fmla="*/ 307 h 1254"/>
                  <a:gd name="T56" fmla="*/ 339 w 1934"/>
                  <a:gd name="T57" fmla="*/ 291 h 1254"/>
                  <a:gd name="T58" fmla="*/ 297 w 1934"/>
                  <a:gd name="T59" fmla="*/ 261 h 1254"/>
                  <a:gd name="T60" fmla="*/ 266 w 1934"/>
                  <a:gd name="T61" fmla="*/ 225 h 1254"/>
                  <a:gd name="T62" fmla="*/ 231 w 1934"/>
                  <a:gd name="T63" fmla="*/ 183 h 1254"/>
                  <a:gd name="T64" fmla="*/ 197 w 1934"/>
                  <a:gd name="T65" fmla="*/ 158 h 1254"/>
                  <a:gd name="T66" fmla="*/ 172 w 1934"/>
                  <a:gd name="T67" fmla="*/ 161 h 1254"/>
                  <a:gd name="T68" fmla="*/ 145 w 1934"/>
                  <a:gd name="T69" fmla="*/ 172 h 1254"/>
                  <a:gd name="T70" fmla="*/ 115 w 1934"/>
                  <a:gd name="T71" fmla="*/ 190 h 1254"/>
                  <a:gd name="T72" fmla="*/ 90 w 1934"/>
                  <a:gd name="T73" fmla="*/ 213 h 1254"/>
                  <a:gd name="T74" fmla="*/ 71 w 1934"/>
                  <a:gd name="T75" fmla="*/ 234 h 1254"/>
                  <a:gd name="T76" fmla="*/ 51 w 1934"/>
                  <a:gd name="T77" fmla="*/ 254 h 1254"/>
                  <a:gd name="T78" fmla="*/ 33 w 1934"/>
                  <a:gd name="T79" fmla="*/ 275 h 1254"/>
                  <a:gd name="T80" fmla="*/ 22 w 1934"/>
                  <a:gd name="T81" fmla="*/ 286 h 1254"/>
                  <a:gd name="T82" fmla="*/ 15 w 1934"/>
                  <a:gd name="T83" fmla="*/ 281 h 1254"/>
                  <a:gd name="T84" fmla="*/ 9 w 1934"/>
                  <a:gd name="T85" fmla="*/ 274 h 1254"/>
                  <a:gd name="T86" fmla="*/ 3 w 1934"/>
                  <a:gd name="T87" fmla="*/ 269 h 12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34"/>
                  <a:gd name="T133" fmla="*/ 0 h 1254"/>
                  <a:gd name="T134" fmla="*/ 1934 w 1934"/>
                  <a:gd name="T135" fmla="*/ 1254 h 12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34" h="1254">
                    <a:moveTo>
                      <a:pt x="0" y="1075"/>
                    </a:moveTo>
                    <a:lnTo>
                      <a:pt x="14" y="1025"/>
                    </a:lnTo>
                    <a:lnTo>
                      <a:pt x="30" y="985"/>
                    </a:lnTo>
                    <a:lnTo>
                      <a:pt x="46" y="950"/>
                    </a:lnTo>
                    <a:lnTo>
                      <a:pt x="65" y="919"/>
                    </a:lnTo>
                    <a:lnTo>
                      <a:pt x="81" y="886"/>
                    </a:lnTo>
                    <a:lnTo>
                      <a:pt x="98" y="852"/>
                    </a:lnTo>
                    <a:lnTo>
                      <a:pt x="114" y="811"/>
                    </a:lnTo>
                    <a:lnTo>
                      <a:pt x="130" y="763"/>
                    </a:lnTo>
                    <a:lnTo>
                      <a:pt x="272" y="548"/>
                    </a:lnTo>
                    <a:lnTo>
                      <a:pt x="421" y="368"/>
                    </a:lnTo>
                    <a:lnTo>
                      <a:pt x="582" y="224"/>
                    </a:lnTo>
                    <a:lnTo>
                      <a:pt x="759" y="117"/>
                    </a:lnTo>
                    <a:lnTo>
                      <a:pt x="952" y="43"/>
                    </a:lnTo>
                    <a:lnTo>
                      <a:pt x="1167" y="4"/>
                    </a:lnTo>
                    <a:lnTo>
                      <a:pt x="1408" y="0"/>
                    </a:lnTo>
                    <a:lnTo>
                      <a:pt x="1678" y="31"/>
                    </a:lnTo>
                    <a:lnTo>
                      <a:pt x="1697" y="33"/>
                    </a:lnTo>
                    <a:lnTo>
                      <a:pt x="1717" y="35"/>
                    </a:lnTo>
                    <a:lnTo>
                      <a:pt x="1737" y="35"/>
                    </a:lnTo>
                    <a:lnTo>
                      <a:pt x="1758" y="35"/>
                    </a:lnTo>
                    <a:lnTo>
                      <a:pt x="1778" y="31"/>
                    </a:lnTo>
                    <a:lnTo>
                      <a:pt x="1799" y="26"/>
                    </a:lnTo>
                    <a:lnTo>
                      <a:pt x="1819" y="19"/>
                    </a:lnTo>
                    <a:lnTo>
                      <a:pt x="1841" y="10"/>
                    </a:lnTo>
                    <a:lnTo>
                      <a:pt x="1851" y="31"/>
                    </a:lnTo>
                    <a:lnTo>
                      <a:pt x="1860" y="51"/>
                    </a:lnTo>
                    <a:lnTo>
                      <a:pt x="1867" y="71"/>
                    </a:lnTo>
                    <a:lnTo>
                      <a:pt x="1873" y="91"/>
                    </a:lnTo>
                    <a:lnTo>
                      <a:pt x="1876" y="110"/>
                    </a:lnTo>
                    <a:lnTo>
                      <a:pt x="1878" y="132"/>
                    </a:lnTo>
                    <a:lnTo>
                      <a:pt x="1877" y="154"/>
                    </a:lnTo>
                    <a:lnTo>
                      <a:pt x="1876" y="180"/>
                    </a:lnTo>
                    <a:lnTo>
                      <a:pt x="1924" y="347"/>
                    </a:lnTo>
                    <a:lnTo>
                      <a:pt x="1934" y="516"/>
                    </a:lnTo>
                    <a:lnTo>
                      <a:pt x="1915" y="678"/>
                    </a:lnTo>
                    <a:lnTo>
                      <a:pt x="1877" y="830"/>
                    </a:lnTo>
                    <a:lnTo>
                      <a:pt x="1827" y="961"/>
                    </a:lnTo>
                    <a:lnTo>
                      <a:pt x="1778" y="1070"/>
                    </a:lnTo>
                    <a:lnTo>
                      <a:pt x="1738" y="1149"/>
                    </a:lnTo>
                    <a:lnTo>
                      <a:pt x="1717" y="1192"/>
                    </a:lnTo>
                    <a:lnTo>
                      <a:pt x="1713" y="1204"/>
                    </a:lnTo>
                    <a:lnTo>
                      <a:pt x="1709" y="1213"/>
                    </a:lnTo>
                    <a:lnTo>
                      <a:pt x="1702" y="1219"/>
                    </a:lnTo>
                    <a:lnTo>
                      <a:pt x="1694" y="1224"/>
                    </a:lnTo>
                    <a:lnTo>
                      <a:pt x="1684" y="1228"/>
                    </a:lnTo>
                    <a:lnTo>
                      <a:pt x="1675" y="1234"/>
                    </a:lnTo>
                    <a:lnTo>
                      <a:pt x="1668" y="1242"/>
                    </a:lnTo>
                    <a:lnTo>
                      <a:pt x="1664" y="1254"/>
                    </a:lnTo>
                    <a:lnTo>
                      <a:pt x="1646" y="1248"/>
                    </a:lnTo>
                    <a:lnTo>
                      <a:pt x="1624" y="1244"/>
                    </a:lnTo>
                    <a:lnTo>
                      <a:pt x="1596" y="1241"/>
                    </a:lnTo>
                    <a:lnTo>
                      <a:pt x="1567" y="1239"/>
                    </a:lnTo>
                    <a:lnTo>
                      <a:pt x="1537" y="1236"/>
                    </a:lnTo>
                    <a:lnTo>
                      <a:pt x="1511" y="1232"/>
                    </a:lnTo>
                    <a:lnTo>
                      <a:pt x="1488" y="1226"/>
                    </a:lnTo>
                    <a:lnTo>
                      <a:pt x="1473" y="1218"/>
                    </a:lnTo>
                    <a:lnTo>
                      <a:pt x="1355" y="1162"/>
                    </a:lnTo>
                    <a:lnTo>
                      <a:pt x="1263" y="1104"/>
                    </a:lnTo>
                    <a:lnTo>
                      <a:pt x="1187" y="1043"/>
                    </a:lnTo>
                    <a:lnTo>
                      <a:pt x="1125" y="976"/>
                    </a:lnTo>
                    <a:lnTo>
                      <a:pt x="1063" y="902"/>
                    </a:lnTo>
                    <a:lnTo>
                      <a:pt x="999" y="822"/>
                    </a:lnTo>
                    <a:lnTo>
                      <a:pt x="924" y="734"/>
                    </a:lnTo>
                    <a:lnTo>
                      <a:pt x="834" y="640"/>
                    </a:lnTo>
                    <a:lnTo>
                      <a:pt x="786" y="632"/>
                    </a:lnTo>
                    <a:lnTo>
                      <a:pt x="739" y="633"/>
                    </a:lnTo>
                    <a:lnTo>
                      <a:pt x="688" y="644"/>
                    </a:lnTo>
                    <a:lnTo>
                      <a:pt x="637" y="664"/>
                    </a:lnTo>
                    <a:lnTo>
                      <a:pt x="580" y="689"/>
                    </a:lnTo>
                    <a:lnTo>
                      <a:pt x="522" y="723"/>
                    </a:lnTo>
                    <a:lnTo>
                      <a:pt x="460" y="763"/>
                    </a:lnTo>
                    <a:lnTo>
                      <a:pt x="395" y="810"/>
                    </a:lnTo>
                    <a:lnTo>
                      <a:pt x="360" y="855"/>
                    </a:lnTo>
                    <a:lnTo>
                      <a:pt x="322" y="897"/>
                    </a:lnTo>
                    <a:lnTo>
                      <a:pt x="283" y="937"/>
                    </a:lnTo>
                    <a:lnTo>
                      <a:pt x="244" y="977"/>
                    </a:lnTo>
                    <a:lnTo>
                      <a:pt x="203" y="1016"/>
                    </a:lnTo>
                    <a:lnTo>
                      <a:pt x="165" y="1058"/>
                    </a:lnTo>
                    <a:lnTo>
                      <a:pt x="129" y="1099"/>
                    </a:lnTo>
                    <a:lnTo>
                      <a:pt x="96" y="1145"/>
                    </a:lnTo>
                    <a:lnTo>
                      <a:pt x="85" y="1142"/>
                    </a:lnTo>
                    <a:lnTo>
                      <a:pt x="74" y="1134"/>
                    </a:lnTo>
                    <a:lnTo>
                      <a:pt x="60" y="1122"/>
                    </a:lnTo>
                    <a:lnTo>
                      <a:pt x="48" y="1109"/>
                    </a:lnTo>
                    <a:lnTo>
                      <a:pt x="34" y="1095"/>
                    </a:lnTo>
                    <a:lnTo>
                      <a:pt x="21" y="1084"/>
                    </a:lnTo>
                    <a:lnTo>
                      <a:pt x="9" y="1076"/>
                    </a:lnTo>
                    <a:lnTo>
                      <a:pt x="0" y="1075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" name="Freeform 534"/>
              <p:cNvSpPr>
                <a:spLocks/>
              </p:cNvSpPr>
              <p:nvPr/>
            </p:nvSpPr>
            <p:spPr bwMode="auto">
              <a:xfrm>
                <a:off x="4356" y="2785"/>
                <a:ext cx="954" cy="599"/>
              </a:xfrm>
              <a:custGeom>
                <a:avLst/>
                <a:gdLst>
                  <a:gd name="T0" fmla="*/ 4 w 1907"/>
                  <a:gd name="T1" fmla="*/ 248 h 1197"/>
                  <a:gd name="T2" fmla="*/ 11 w 1907"/>
                  <a:gd name="T3" fmla="*/ 231 h 1197"/>
                  <a:gd name="T4" fmla="*/ 18 w 1907"/>
                  <a:gd name="T5" fmla="*/ 218 h 1197"/>
                  <a:gd name="T6" fmla="*/ 26 w 1907"/>
                  <a:gd name="T7" fmla="*/ 202 h 1197"/>
                  <a:gd name="T8" fmla="*/ 65 w 1907"/>
                  <a:gd name="T9" fmla="*/ 136 h 1197"/>
                  <a:gd name="T10" fmla="*/ 142 w 1907"/>
                  <a:gd name="T11" fmla="*/ 56 h 1197"/>
                  <a:gd name="T12" fmla="*/ 234 w 1907"/>
                  <a:gd name="T13" fmla="*/ 11 h 1197"/>
                  <a:gd name="T14" fmla="*/ 347 w 1907"/>
                  <a:gd name="T15" fmla="*/ 0 h 1197"/>
                  <a:gd name="T16" fmla="*/ 419 w 1907"/>
                  <a:gd name="T17" fmla="*/ 9 h 1197"/>
                  <a:gd name="T18" fmla="*/ 429 w 1907"/>
                  <a:gd name="T19" fmla="*/ 9 h 1197"/>
                  <a:gd name="T20" fmla="*/ 440 w 1907"/>
                  <a:gd name="T21" fmla="*/ 9 h 1197"/>
                  <a:gd name="T22" fmla="*/ 450 w 1907"/>
                  <a:gd name="T23" fmla="*/ 7 h 1197"/>
                  <a:gd name="T24" fmla="*/ 458 w 1907"/>
                  <a:gd name="T25" fmla="*/ 11 h 1197"/>
                  <a:gd name="T26" fmla="*/ 462 w 1907"/>
                  <a:gd name="T27" fmla="*/ 21 h 1197"/>
                  <a:gd name="T28" fmla="*/ 464 w 1907"/>
                  <a:gd name="T29" fmla="*/ 31 h 1197"/>
                  <a:gd name="T30" fmla="*/ 465 w 1907"/>
                  <a:gd name="T31" fmla="*/ 41 h 1197"/>
                  <a:gd name="T32" fmla="*/ 475 w 1907"/>
                  <a:gd name="T33" fmla="*/ 85 h 1197"/>
                  <a:gd name="T34" fmla="*/ 473 w 1907"/>
                  <a:gd name="T35" fmla="*/ 162 h 1197"/>
                  <a:gd name="T36" fmla="*/ 453 w 1907"/>
                  <a:gd name="T37" fmla="*/ 230 h 1197"/>
                  <a:gd name="T38" fmla="*/ 431 w 1907"/>
                  <a:gd name="T39" fmla="*/ 276 h 1197"/>
                  <a:gd name="T40" fmla="*/ 424 w 1907"/>
                  <a:gd name="T41" fmla="*/ 289 h 1197"/>
                  <a:gd name="T42" fmla="*/ 419 w 1907"/>
                  <a:gd name="T43" fmla="*/ 292 h 1197"/>
                  <a:gd name="T44" fmla="*/ 414 w 1907"/>
                  <a:gd name="T45" fmla="*/ 294 h 1197"/>
                  <a:gd name="T46" fmla="*/ 409 w 1907"/>
                  <a:gd name="T47" fmla="*/ 297 h 1197"/>
                  <a:gd name="T48" fmla="*/ 403 w 1907"/>
                  <a:gd name="T49" fmla="*/ 299 h 1197"/>
                  <a:gd name="T50" fmla="*/ 392 w 1907"/>
                  <a:gd name="T51" fmla="*/ 298 h 1197"/>
                  <a:gd name="T52" fmla="*/ 379 w 1907"/>
                  <a:gd name="T53" fmla="*/ 297 h 1197"/>
                  <a:gd name="T54" fmla="*/ 368 w 1907"/>
                  <a:gd name="T55" fmla="*/ 294 h 1197"/>
                  <a:gd name="T56" fmla="*/ 335 w 1907"/>
                  <a:gd name="T57" fmla="*/ 279 h 1197"/>
                  <a:gd name="T58" fmla="*/ 293 w 1907"/>
                  <a:gd name="T59" fmla="*/ 250 h 1197"/>
                  <a:gd name="T60" fmla="*/ 263 w 1907"/>
                  <a:gd name="T61" fmla="*/ 217 h 1197"/>
                  <a:gd name="T62" fmla="*/ 229 w 1907"/>
                  <a:gd name="T63" fmla="*/ 177 h 1197"/>
                  <a:gd name="T64" fmla="*/ 194 w 1907"/>
                  <a:gd name="T65" fmla="*/ 151 h 1197"/>
                  <a:gd name="T66" fmla="*/ 168 w 1907"/>
                  <a:gd name="T67" fmla="*/ 154 h 1197"/>
                  <a:gd name="T68" fmla="*/ 140 w 1907"/>
                  <a:gd name="T69" fmla="*/ 166 h 1197"/>
                  <a:gd name="T70" fmla="*/ 110 w 1907"/>
                  <a:gd name="T71" fmla="*/ 186 h 1197"/>
                  <a:gd name="T72" fmla="*/ 86 w 1907"/>
                  <a:gd name="T73" fmla="*/ 209 h 1197"/>
                  <a:gd name="T74" fmla="*/ 67 w 1907"/>
                  <a:gd name="T75" fmla="*/ 228 h 1197"/>
                  <a:gd name="T76" fmla="*/ 49 w 1907"/>
                  <a:gd name="T77" fmla="*/ 245 h 1197"/>
                  <a:gd name="T78" fmla="*/ 30 w 1907"/>
                  <a:gd name="T79" fmla="*/ 264 h 1197"/>
                  <a:gd name="T80" fmla="*/ 19 w 1907"/>
                  <a:gd name="T81" fmla="*/ 275 h 1197"/>
                  <a:gd name="T82" fmla="*/ 14 w 1907"/>
                  <a:gd name="T83" fmla="*/ 270 h 1197"/>
                  <a:gd name="T84" fmla="*/ 8 w 1907"/>
                  <a:gd name="T85" fmla="*/ 264 h 1197"/>
                  <a:gd name="T86" fmla="*/ 2 w 1907"/>
                  <a:gd name="T87" fmla="*/ 260 h 11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07"/>
                  <a:gd name="T133" fmla="*/ 0 h 1197"/>
                  <a:gd name="T134" fmla="*/ 1907 w 1907"/>
                  <a:gd name="T135" fmla="*/ 1197 h 119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07" h="1197">
                    <a:moveTo>
                      <a:pt x="0" y="1038"/>
                    </a:moveTo>
                    <a:lnTo>
                      <a:pt x="13" y="989"/>
                    </a:lnTo>
                    <a:lnTo>
                      <a:pt x="29" y="953"/>
                    </a:lnTo>
                    <a:lnTo>
                      <a:pt x="42" y="923"/>
                    </a:lnTo>
                    <a:lnTo>
                      <a:pt x="57" y="898"/>
                    </a:lnTo>
                    <a:lnTo>
                      <a:pt x="71" y="871"/>
                    </a:lnTo>
                    <a:lnTo>
                      <a:pt x="86" y="841"/>
                    </a:lnTo>
                    <a:lnTo>
                      <a:pt x="101" y="805"/>
                    </a:lnTo>
                    <a:lnTo>
                      <a:pt x="116" y="757"/>
                    </a:lnTo>
                    <a:lnTo>
                      <a:pt x="257" y="542"/>
                    </a:lnTo>
                    <a:lnTo>
                      <a:pt x="406" y="364"/>
                    </a:lnTo>
                    <a:lnTo>
                      <a:pt x="565" y="221"/>
                    </a:lnTo>
                    <a:lnTo>
                      <a:pt x="741" y="114"/>
                    </a:lnTo>
                    <a:lnTo>
                      <a:pt x="933" y="42"/>
                    </a:lnTo>
                    <a:lnTo>
                      <a:pt x="1147" y="4"/>
                    </a:lnTo>
                    <a:lnTo>
                      <a:pt x="1385" y="0"/>
                    </a:lnTo>
                    <a:lnTo>
                      <a:pt x="1655" y="32"/>
                    </a:lnTo>
                    <a:lnTo>
                      <a:pt x="1674" y="33"/>
                    </a:lnTo>
                    <a:lnTo>
                      <a:pt x="1694" y="35"/>
                    </a:lnTo>
                    <a:lnTo>
                      <a:pt x="1714" y="35"/>
                    </a:lnTo>
                    <a:lnTo>
                      <a:pt x="1735" y="37"/>
                    </a:lnTo>
                    <a:lnTo>
                      <a:pt x="1757" y="35"/>
                    </a:lnTo>
                    <a:lnTo>
                      <a:pt x="1778" y="33"/>
                    </a:lnTo>
                    <a:lnTo>
                      <a:pt x="1799" y="28"/>
                    </a:lnTo>
                    <a:lnTo>
                      <a:pt x="1821" y="23"/>
                    </a:lnTo>
                    <a:lnTo>
                      <a:pt x="1829" y="43"/>
                    </a:lnTo>
                    <a:lnTo>
                      <a:pt x="1838" y="64"/>
                    </a:lnTo>
                    <a:lnTo>
                      <a:pt x="1846" y="83"/>
                    </a:lnTo>
                    <a:lnTo>
                      <a:pt x="1852" y="103"/>
                    </a:lnTo>
                    <a:lnTo>
                      <a:pt x="1856" y="122"/>
                    </a:lnTo>
                    <a:lnTo>
                      <a:pt x="1858" y="142"/>
                    </a:lnTo>
                    <a:lnTo>
                      <a:pt x="1858" y="163"/>
                    </a:lnTo>
                    <a:lnTo>
                      <a:pt x="1858" y="187"/>
                    </a:lnTo>
                    <a:lnTo>
                      <a:pt x="1900" y="339"/>
                    </a:lnTo>
                    <a:lnTo>
                      <a:pt x="1907" y="495"/>
                    </a:lnTo>
                    <a:lnTo>
                      <a:pt x="1890" y="648"/>
                    </a:lnTo>
                    <a:lnTo>
                      <a:pt x="1856" y="793"/>
                    </a:lnTo>
                    <a:lnTo>
                      <a:pt x="1809" y="920"/>
                    </a:lnTo>
                    <a:lnTo>
                      <a:pt x="1763" y="1025"/>
                    </a:lnTo>
                    <a:lnTo>
                      <a:pt x="1721" y="1101"/>
                    </a:lnTo>
                    <a:lnTo>
                      <a:pt x="1696" y="1142"/>
                    </a:lnTo>
                    <a:lnTo>
                      <a:pt x="1693" y="1153"/>
                    </a:lnTo>
                    <a:lnTo>
                      <a:pt x="1685" y="1162"/>
                    </a:lnTo>
                    <a:lnTo>
                      <a:pt x="1676" y="1167"/>
                    </a:lnTo>
                    <a:lnTo>
                      <a:pt x="1666" y="1172"/>
                    </a:lnTo>
                    <a:lnTo>
                      <a:pt x="1655" y="1176"/>
                    </a:lnTo>
                    <a:lnTo>
                      <a:pt x="1645" y="1181"/>
                    </a:lnTo>
                    <a:lnTo>
                      <a:pt x="1634" y="1187"/>
                    </a:lnTo>
                    <a:lnTo>
                      <a:pt x="1627" y="1197"/>
                    </a:lnTo>
                    <a:lnTo>
                      <a:pt x="1611" y="1193"/>
                    </a:lnTo>
                    <a:lnTo>
                      <a:pt x="1591" y="1192"/>
                    </a:lnTo>
                    <a:lnTo>
                      <a:pt x="1566" y="1191"/>
                    </a:lnTo>
                    <a:lnTo>
                      <a:pt x="1540" y="1189"/>
                    </a:lnTo>
                    <a:lnTo>
                      <a:pt x="1513" y="1186"/>
                    </a:lnTo>
                    <a:lnTo>
                      <a:pt x="1489" y="1182"/>
                    </a:lnTo>
                    <a:lnTo>
                      <a:pt x="1469" y="1176"/>
                    </a:lnTo>
                    <a:lnTo>
                      <a:pt x="1457" y="1169"/>
                    </a:lnTo>
                    <a:lnTo>
                      <a:pt x="1338" y="1116"/>
                    </a:lnTo>
                    <a:lnTo>
                      <a:pt x="1246" y="1059"/>
                    </a:lnTo>
                    <a:lnTo>
                      <a:pt x="1172" y="999"/>
                    </a:lnTo>
                    <a:lnTo>
                      <a:pt x="1109" y="936"/>
                    </a:lnTo>
                    <a:lnTo>
                      <a:pt x="1049" y="866"/>
                    </a:lnTo>
                    <a:lnTo>
                      <a:pt x="987" y="790"/>
                    </a:lnTo>
                    <a:lnTo>
                      <a:pt x="913" y="705"/>
                    </a:lnTo>
                    <a:lnTo>
                      <a:pt x="822" y="611"/>
                    </a:lnTo>
                    <a:lnTo>
                      <a:pt x="773" y="601"/>
                    </a:lnTo>
                    <a:lnTo>
                      <a:pt x="725" y="603"/>
                    </a:lnTo>
                    <a:lnTo>
                      <a:pt x="672" y="614"/>
                    </a:lnTo>
                    <a:lnTo>
                      <a:pt x="618" y="637"/>
                    </a:lnTo>
                    <a:lnTo>
                      <a:pt x="560" y="664"/>
                    </a:lnTo>
                    <a:lnTo>
                      <a:pt x="501" y="701"/>
                    </a:lnTo>
                    <a:lnTo>
                      <a:pt x="440" y="743"/>
                    </a:lnTo>
                    <a:lnTo>
                      <a:pt x="376" y="793"/>
                    </a:lnTo>
                    <a:lnTo>
                      <a:pt x="342" y="836"/>
                    </a:lnTo>
                    <a:lnTo>
                      <a:pt x="306" y="875"/>
                    </a:lnTo>
                    <a:lnTo>
                      <a:pt x="268" y="911"/>
                    </a:lnTo>
                    <a:lnTo>
                      <a:pt x="232" y="946"/>
                    </a:lnTo>
                    <a:lnTo>
                      <a:pt x="193" y="980"/>
                    </a:lnTo>
                    <a:lnTo>
                      <a:pt x="156" y="1017"/>
                    </a:lnTo>
                    <a:lnTo>
                      <a:pt x="120" y="1055"/>
                    </a:lnTo>
                    <a:lnTo>
                      <a:pt x="87" y="1101"/>
                    </a:lnTo>
                    <a:lnTo>
                      <a:pt x="76" y="1097"/>
                    </a:lnTo>
                    <a:lnTo>
                      <a:pt x="66" y="1090"/>
                    </a:lnTo>
                    <a:lnTo>
                      <a:pt x="55" y="1079"/>
                    </a:lnTo>
                    <a:lnTo>
                      <a:pt x="44" y="1068"/>
                    </a:lnTo>
                    <a:lnTo>
                      <a:pt x="31" y="1055"/>
                    </a:lnTo>
                    <a:lnTo>
                      <a:pt x="20" y="1045"/>
                    </a:lnTo>
                    <a:lnTo>
                      <a:pt x="8" y="1038"/>
                    </a:lnTo>
                    <a:lnTo>
                      <a:pt x="0" y="1038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" name="Freeform 535"/>
              <p:cNvSpPr>
                <a:spLocks/>
              </p:cNvSpPr>
              <p:nvPr/>
            </p:nvSpPr>
            <p:spPr bwMode="auto">
              <a:xfrm>
                <a:off x="4363" y="2788"/>
                <a:ext cx="940" cy="569"/>
              </a:xfrm>
              <a:custGeom>
                <a:avLst/>
                <a:gdLst>
                  <a:gd name="T0" fmla="*/ 3 w 1882"/>
                  <a:gd name="T1" fmla="*/ 238 h 1137"/>
                  <a:gd name="T2" fmla="*/ 9 w 1882"/>
                  <a:gd name="T3" fmla="*/ 224 h 1137"/>
                  <a:gd name="T4" fmla="*/ 15 w 1882"/>
                  <a:gd name="T5" fmla="*/ 214 h 1137"/>
                  <a:gd name="T6" fmla="*/ 22 w 1882"/>
                  <a:gd name="T7" fmla="*/ 199 h 1137"/>
                  <a:gd name="T8" fmla="*/ 61 w 1882"/>
                  <a:gd name="T9" fmla="*/ 134 h 1137"/>
                  <a:gd name="T10" fmla="*/ 137 w 1882"/>
                  <a:gd name="T11" fmla="*/ 54 h 1137"/>
                  <a:gd name="T12" fmla="*/ 228 w 1882"/>
                  <a:gd name="T13" fmla="*/ 10 h 1137"/>
                  <a:gd name="T14" fmla="*/ 341 w 1882"/>
                  <a:gd name="T15" fmla="*/ 0 h 1137"/>
                  <a:gd name="T16" fmla="*/ 412 w 1882"/>
                  <a:gd name="T17" fmla="*/ 9 h 1137"/>
                  <a:gd name="T18" fmla="*/ 422 w 1882"/>
                  <a:gd name="T19" fmla="*/ 10 h 1137"/>
                  <a:gd name="T20" fmla="*/ 433 w 1882"/>
                  <a:gd name="T21" fmla="*/ 10 h 1137"/>
                  <a:gd name="T22" fmla="*/ 443 w 1882"/>
                  <a:gd name="T23" fmla="*/ 10 h 1137"/>
                  <a:gd name="T24" fmla="*/ 451 w 1882"/>
                  <a:gd name="T25" fmla="*/ 15 h 1137"/>
                  <a:gd name="T26" fmla="*/ 455 w 1882"/>
                  <a:gd name="T27" fmla="*/ 24 h 1137"/>
                  <a:gd name="T28" fmla="*/ 458 w 1882"/>
                  <a:gd name="T29" fmla="*/ 33 h 1137"/>
                  <a:gd name="T30" fmla="*/ 459 w 1882"/>
                  <a:gd name="T31" fmla="*/ 43 h 1137"/>
                  <a:gd name="T32" fmla="*/ 468 w 1882"/>
                  <a:gd name="T33" fmla="*/ 83 h 1137"/>
                  <a:gd name="T34" fmla="*/ 466 w 1882"/>
                  <a:gd name="T35" fmla="*/ 155 h 1137"/>
                  <a:gd name="T36" fmla="*/ 447 w 1882"/>
                  <a:gd name="T37" fmla="*/ 220 h 1137"/>
                  <a:gd name="T38" fmla="*/ 426 w 1882"/>
                  <a:gd name="T39" fmla="*/ 263 h 1137"/>
                  <a:gd name="T40" fmla="*/ 417 w 1882"/>
                  <a:gd name="T41" fmla="*/ 275 h 1137"/>
                  <a:gd name="T42" fmla="*/ 412 w 1882"/>
                  <a:gd name="T43" fmla="*/ 278 h 1137"/>
                  <a:gd name="T44" fmla="*/ 405 w 1882"/>
                  <a:gd name="T45" fmla="*/ 280 h 1137"/>
                  <a:gd name="T46" fmla="*/ 399 w 1882"/>
                  <a:gd name="T47" fmla="*/ 283 h 1137"/>
                  <a:gd name="T48" fmla="*/ 394 w 1882"/>
                  <a:gd name="T49" fmla="*/ 284 h 1137"/>
                  <a:gd name="T50" fmla="*/ 384 w 1882"/>
                  <a:gd name="T51" fmla="*/ 284 h 1137"/>
                  <a:gd name="T52" fmla="*/ 372 w 1882"/>
                  <a:gd name="T53" fmla="*/ 283 h 1137"/>
                  <a:gd name="T54" fmla="*/ 362 w 1882"/>
                  <a:gd name="T55" fmla="*/ 282 h 1137"/>
                  <a:gd name="T56" fmla="*/ 330 w 1882"/>
                  <a:gd name="T57" fmla="*/ 267 h 1137"/>
                  <a:gd name="T58" fmla="*/ 289 w 1882"/>
                  <a:gd name="T59" fmla="*/ 240 h 1137"/>
                  <a:gd name="T60" fmla="*/ 258 w 1882"/>
                  <a:gd name="T61" fmla="*/ 208 h 1137"/>
                  <a:gd name="T62" fmla="*/ 225 w 1882"/>
                  <a:gd name="T63" fmla="*/ 168 h 1137"/>
                  <a:gd name="T64" fmla="*/ 190 w 1882"/>
                  <a:gd name="T65" fmla="*/ 142 h 1137"/>
                  <a:gd name="T66" fmla="*/ 164 w 1882"/>
                  <a:gd name="T67" fmla="*/ 147 h 1137"/>
                  <a:gd name="T68" fmla="*/ 135 w 1882"/>
                  <a:gd name="T69" fmla="*/ 160 h 1137"/>
                  <a:gd name="T70" fmla="*/ 105 w 1882"/>
                  <a:gd name="T71" fmla="*/ 181 h 1137"/>
                  <a:gd name="T72" fmla="*/ 81 w 1882"/>
                  <a:gd name="T73" fmla="*/ 205 h 1137"/>
                  <a:gd name="T74" fmla="*/ 63 w 1882"/>
                  <a:gd name="T75" fmla="*/ 221 h 1137"/>
                  <a:gd name="T76" fmla="*/ 45 w 1882"/>
                  <a:gd name="T77" fmla="*/ 236 h 1137"/>
                  <a:gd name="T78" fmla="*/ 28 w 1882"/>
                  <a:gd name="T79" fmla="*/ 253 h 1137"/>
                  <a:gd name="T80" fmla="*/ 17 w 1882"/>
                  <a:gd name="T81" fmla="*/ 263 h 1137"/>
                  <a:gd name="T82" fmla="*/ 12 w 1882"/>
                  <a:gd name="T83" fmla="*/ 259 h 1137"/>
                  <a:gd name="T84" fmla="*/ 7 w 1882"/>
                  <a:gd name="T85" fmla="*/ 254 h 1137"/>
                  <a:gd name="T86" fmla="*/ 2 w 1882"/>
                  <a:gd name="T87" fmla="*/ 251 h 113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2"/>
                  <a:gd name="T133" fmla="*/ 0 h 1137"/>
                  <a:gd name="T134" fmla="*/ 1882 w 1882"/>
                  <a:gd name="T135" fmla="*/ 1137 h 113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2" h="1137">
                    <a:moveTo>
                      <a:pt x="0" y="1000"/>
                    </a:moveTo>
                    <a:lnTo>
                      <a:pt x="13" y="952"/>
                    </a:lnTo>
                    <a:lnTo>
                      <a:pt x="27" y="919"/>
                    </a:lnTo>
                    <a:lnTo>
                      <a:pt x="39" y="894"/>
                    </a:lnTo>
                    <a:lnTo>
                      <a:pt x="52" y="875"/>
                    </a:lnTo>
                    <a:lnTo>
                      <a:pt x="63" y="854"/>
                    </a:lnTo>
                    <a:lnTo>
                      <a:pt x="76" y="829"/>
                    </a:lnTo>
                    <a:lnTo>
                      <a:pt x="88" y="795"/>
                    </a:lnTo>
                    <a:lnTo>
                      <a:pt x="103" y="750"/>
                    </a:lnTo>
                    <a:lnTo>
                      <a:pt x="244" y="535"/>
                    </a:lnTo>
                    <a:lnTo>
                      <a:pt x="392" y="358"/>
                    </a:lnTo>
                    <a:lnTo>
                      <a:pt x="550" y="216"/>
                    </a:lnTo>
                    <a:lnTo>
                      <a:pt x="723" y="111"/>
                    </a:lnTo>
                    <a:lnTo>
                      <a:pt x="913" y="40"/>
                    </a:lnTo>
                    <a:lnTo>
                      <a:pt x="1127" y="3"/>
                    </a:lnTo>
                    <a:lnTo>
                      <a:pt x="1365" y="0"/>
                    </a:lnTo>
                    <a:lnTo>
                      <a:pt x="1633" y="32"/>
                    </a:lnTo>
                    <a:lnTo>
                      <a:pt x="1652" y="33"/>
                    </a:lnTo>
                    <a:lnTo>
                      <a:pt x="1672" y="36"/>
                    </a:lnTo>
                    <a:lnTo>
                      <a:pt x="1692" y="37"/>
                    </a:lnTo>
                    <a:lnTo>
                      <a:pt x="1713" y="38"/>
                    </a:lnTo>
                    <a:lnTo>
                      <a:pt x="1734" y="38"/>
                    </a:lnTo>
                    <a:lnTo>
                      <a:pt x="1755" y="38"/>
                    </a:lnTo>
                    <a:lnTo>
                      <a:pt x="1776" y="37"/>
                    </a:lnTo>
                    <a:lnTo>
                      <a:pt x="1798" y="37"/>
                    </a:lnTo>
                    <a:lnTo>
                      <a:pt x="1806" y="57"/>
                    </a:lnTo>
                    <a:lnTo>
                      <a:pt x="1815" y="77"/>
                    </a:lnTo>
                    <a:lnTo>
                      <a:pt x="1823" y="95"/>
                    </a:lnTo>
                    <a:lnTo>
                      <a:pt x="1830" y="114"/>
                    </a:lnTo>
                    <a:lnTo>
                      <a:pt x="1834" y="130"/>
                    </a:lnTo>
                    <a:lnTo>
                      <a:pt x="1838" y="150"/>
                    </a:lnTo>
                    <a:lnTo>
                      <a:pt x="1839" y="170"/>
                    </a:lnTo>
                    <a:lnTo>
                      <a:pt x="1840" y="194"/>
                    </a:lnTo>
                    <a:lnTo>
                      <a:pt x="1875" y="330"/>
                    </a:lnTo>
                    <a:lnTo>
                      <a:pt x="1882" y="476"/>
                    </a:lnTo>
                    <a:lnTo>
                      <a:pt x="1865" y="620"/>
                    </a:lnTo>
                    <a:lnTo>
                      <a:pt x="1834" y="756"/>
                    </a:lnTo>
                    <a:lnTo>
                      <a:pt x="1791" y="878"/>
                    </a:lnTo>
                    <a:lnTo>
                      <a:pt x="1747" y="979"/>
                    </a:lnTo>
                    <a:lnTo>
                      <a:pt x="1705" y="1051"/>
                    </a:lnTo>
                    <a:lnTo>
                      <a:pt x="1675" y="1090"/>
                    </a:lnTo>
                    <a:lnTo>
                      <a:pt x="1670" y="1099"/>
                    </a:lnTo>
                    <a:lnTo>
                      <a:pt x="1662" y="1107"/>
                    </a:lnTo>
                    <a:lnTo>
                      <a:pt x="1651" y="1112"/>
                    </a:lnTo>
                    <a:lnTo>
                      <a:pt x="1638" y="1117"/>
                    </a:lnTo>
                    <a:lnTo>
                      <a:pt x="1624" y="1120"/>
                    </a:lnTo>
                    <a:lnTo>
                      <a:pt x="1612" y="1125"/>
                    </a:lnTo>
                    <a:lnTo>
                      <a:pt x="1599" y="1129"/>
                    </a:lnTo>
                    <a:lnTo>
                      <a:pt x="1592" y="1136"/>
                    </a:lnTo>
                    <a:lnTo>
                      <a:pt x="1578" y="1136"/>
                    </a:lnTo>
                    <a:lnTo>
                      <a:pt x="1560" y="1137"/>
                    </a:lnTo>
                    <a:lnTo>
                      <a:pt x="1538" y="1136"/>
                    </a:lnTo>
                    <a:lnTo>
                      <a:pt x="1514" y="1136"/>
                    </a:lnTo>
                    <a:lnTo>
                      <a:pt x="1489" y="1132"/>
                    </a:lnTo>
                    <a:lnTo>
                      <a:pt x="1468" y="1130"/>
                    </a:lnTo>
                    <a:lnTo>
                      <a:pt x="1450" y="1125"/>
                    </a:lnTo>
                    <a:lnTo>
                      <a:pt x="1440" y="1121"/>
                    </a:lnTo>
                    <a:lnTo>
                      <a:pt x="1322" y="1067"/>
                    </a:lnTo>
                    <a:lnTo>
                      <a:pt x="1232" y="1015"/>
                    </a:lnTo>
                    <a:lnTo>
                      <a:pt x="1158" y="957"/>
                    </a:lnTo>
                    <a:lnTo>
                      <a:pt x="1096" y="897"/>
                    </a:lnTo>
                    <a:lnTo>
                      <a:pt x="1036" y="829"/>
                    </a:lnTo>
                    <a:lnTo>
                      <a:pt x="975" y="755"/>
                    </a:lnTo>
                    <a:lnTo>
                      <a:pt x="901" y="671"/>
                    </a:lnTo>
                    <a:lnTo>
                      <a:pt x="811" y="577"/>
                    </a:lnTo>
                    <a:lnTo>
                      <a:pt x="762" y="568"/>
                    </a:lnTo>
                    <a:lnTo>
                      <a:pt x="712" y="572"/>
                    </a:lnTo>
                    <a:lnTo>
                      <a:pt x="656" y="586"/>
                    </a:lnTo>
                    <a:lnTo>
                      <a:pt x="601" y="609"/>
                    </a:lnTo>
                    <a:lnTo>
                      <a:pt x="542" y="639"/>
                    </a:lnTo>
                    <a:lnTo>
                      <a:pt x="483" y="676"/>
                    </a:lnTo>
                    <a:lnTo>
                      <a:pt x="421" y="721"/>
                    </a:lnTo>
                    <a:lnTo>
                      <a:pt x="359" y="774"/>
                    </a:lnTo>
                    <a:lnTo>
                      <a:pt x="325" y="817"/>
                    </a:lnTo>
                    <a:lnTo>
                      <a:pt x="291" y="853"/>
                    </a:lnTo>
                    <a:lnTo>
                      <a:pt x="255" y="884"/>
                    </a:lnTo>
                    <a:lnTo>
                      <a:pt x="220" y="914"/>
                    </a:lnTo>
                    <a:lnTo>
                      <a:pt x="182" y="943"/>
                    </a:lnTo>
                    <a:lnTo>
                      <a:pt x="147" y="974"/>
                    </a:lnTo>
                    <a:lnTo>
                      <a:pt x="113" y="1011"/>
                    </a:lnTo>
                    <a:lnTo>
                      <a:pt x="81" y="1055"/>
                    </a:lnTo>
                    <a:lnTo>
                      <a:pt x="69" y="1052"/>
                    </a:lnTo>
                    <a:lnTo>
                      <a:pt x="59" y="1046"/>
                    </a:lnTo>
                    <a:lnTo>
                      <a:pt x="49" y="1036"/>
                    </a:lnTo>
                    <a:lnTo>
                      <a:pt x="39" y="1027"/>
                    </a:lnTo>
                    <a:lnTo>
                      <a:pt x="28" y="1016"/>
                    </a:lnTo>
                    <a:lnTo>
                      <a:pt x="18" y="1007"/>
                    </a:lnTo>
                    <a:lnTo>
                      <a:pt x="8" y="1001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F5BF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" name="Freeform 536"/>
              <p:cNvSpPr>
                <a:spLocks/>
              </p:cNvSpPr>
              <p:nvPr/>
            </p:nvSpPr>
            <p:spPr bwMode="auto">
              <a:xfrm>
                <a:off x="4370" y="2792"/>
                <a:ext cx="928" cy="542"/>
              </a:xfrm>
              <a:custGeom>
                <a:avLst/>
                <a:gdLst>
                  <a:gd name="T0" fmla="*/ 3 w 1857"/>
                  <a:gd name="T1" fmla="*/ 229 h 1084"/>
                  <a:gd name="T2" fmla="*/ 8 w 1857"/>
                  <a:gd name="T3" fmla="*/ 216 h 1084"/>
                  <a:gd name="T4" fmla="*/ 13 w 1857"/>
                  <a:gd name="T5" fmla="*/ 209 h 1084"/>
                  <a:gd name="T6" fmla="*/ 18 w 1857"/>
                  <a:gd name="T7" fmla="*/ 197 h 1084"/>
                  <a:gd name="T8" fmla="*/ 57 w 1857"/>
                  <a:gd name="T9" fmla="*/ 133 h 1084"/>
                  <a:gd name="T10" fmla="*/ 133 w 1857"/>
                  <a:gd name="T11" fmla="*/ 53 h 1084"/>
                  <a:gd name="T12" fmla="*/ 223 w 1857"/>
                  <a:gd name="T13" fmla="*/ 9 h 1084"/>
                  <a:gd name="T14" fmla="*/ 335 w 1857"/>
                  <a:gd name="T15" fmla="*/ 0 h 1084"/>
                  <a:gd name="T16" fmla="*/ 407 w 1857"/>
                  <a:gd name="T17" fmla="*/ 8 h 1084"/>
                  <a:gd name="T18" fmla="*/ 417 w 1857"/>
                  <a:gd name="T19" fmla="*/ 9 h 1084"/>
                  <a:gd name="T20" fmla="*/ 427 w 1857"/>
                  <a:gd name="T21" fmla="*/ 10 h 1084"/>
                  <a:gd name="T22" fmla="*/ 438 w 1857"/>
                  <a:gd name="T23" fmla="*/ 11 h 1084"/>
                  <a:gd name="T24" fmla="*/ 446 w 1857"/>
                  <a:gd name="T25" fmla="*/ 17 h 1084"/>
                  <a:gd name="T26" fmla="*/ 450 w 1857"/>
                  <a:gd name="T27" fmla="*/ 26 h 1084"/>
                  <a:gd name="T28" fmla="*/ 453 w 1857"/>
                  <a:gd name="T29" fmla="*/ 34 h 1084"/>
                  <a:gd name="T30" fmla="*/ 455 w 1857"/>
                  <a:gd name="T31" fmla="*/ 43 h 1084"/>
                  <a:gd name="T32" fmla="*/ 462 w 1857"/>
                  <a:gd name="T33" fmla="*/ 80 h 1084"/>
                  <a:gd name="T34" fmla="*/ 460 w 1857"/>
                  <a:gd name="T35" fmla="*/ 147 h 1084"/>
                  <a:gd name="T36" fmla="*/ 443 w 1857"/>
                  <a:gd name="T37" fmla="*/ 208 h 1084"/>
                  <a:gd name="T38" fmla="*/ 422 w 1857"/>
                  <a:gd name="T39" fmla="*/ 250 h 1084"/>
                  <a:gd name="T40" fmla="*/ 411 w 1857"/>
                  <a:gd name="T41" fmla="*/ 262 h 1084"/>
                  <a:gd name="T42" fmla="*/ 406 w 1857"/>
                  <a:gd name="T43" fmla="*/ 265 h 1084"/>
                  <a:gd name="T44" fmla="*/ 398 w 1857"/>
                  <a:gd name="T45" fmla="*/ 267 h 1084"/>
                  <a:gd name="T46" fmla="*/ 391 w 1857"/>
                  <a:gd name="T47" fmla="*/ 269 h 1084"/>
                  <a:gd name="T48" fmla="*/ 386 w 1857"/>
                  <a:gd name="T49" fmla="*/ 271 h 1084"/>
                  <a:gd name="T50" fmla="*/ 377 w 1857"/>
                  <a:gd name="T51" fmla="*/ 271 h 1084"/>
                  <a:gd name="T52" fmla="*/ 366 w 1857"/>
                  <a:gd name="T53" fmla="*/ 270 h 1084"/>
                  <a:gd name="T54" fmla="*/ 357 w 1857"/>
                  <a:gd name="T55" fmla="*/ 269 h 1084"/>
                  <a:gd name="T56" fmla="*/ 326 w 1857"/>
                  <a:gd name="T57" fmla="*/ 254 h 1084"/>
                  <a:gd name="T58" fmla="*/ 285 w 1857"/>
                  <a:gd name="T59" fmla="*/ 228 h 1084"/>
                  <a:gd name="T60" fmla="*/ 255 w 1857"/>
                  <a:gd name="T61" fmla="*/ 197 h 1084"/>
                  <a:gd name="T62" fmla="*/ 222 w 1857"/>
                  <a:gd name="T63" fmla="*/ 159 h 1084"/>
                  <a:gd name="T64" fmla="*/ 187 w 1857"/>
                  <a:gd name="T65" fmla="*/ 135 h 1084"/>
                  <a:gd name="T66" fmla="*/ 160 w 1857"/>
                  <a:gd name="T67" fmla="*/ 138 h 1084"/>
                  <a:gd name="T68" fmla="*/ 130 w 1857"/>
                  <a:gd name="T69" fmla="*/ 153 h 1084"/>
                  <a:gd name="T70" fmla="*/ 100 w 1857"/>
                  <a:gd name="T71" fmla="*/ 175 h 1084"/>
                  <a:gd name="T72" fmla="*/ 77 w 1857"/>
                  <a:gd name="T73" fmla="*/ 199 h 1084"/>
                  <a:gd name="T74" fmla="*/ 60 w 1857"/>
                  <a:gd name="T75" fmla="*/ 214 h 1084"/>
                  <a:gd name="T76" fmla="*/ 43 w 1857"/>
                  <a:gd name="T77" fmla="*/ 226 h 1084"/>
                  <a:gd name="T78" fmla="*/ 26 w 1857"/>
                  <a:gd name="T79" fmla="*/ 241 h 1084"/>
                  <a:gd name="T80" fmla="*/ 15 w 1857"/>
                  <a:gd name="T81" fmla="*/ 251 h 1084"/>
                  <a:gd name="T82" fmla="*/ 11 w 1857"/>
                  <a:gd name="T83" fmla="*/ 248 h 1084"/>
                  <a:gd name="T84" fmla="*/ 6 w 1857"/>
                  <a:gd name="T85" fmla="*/ 243 h 1084"/>
                  <a:gd name="T86" fmla="*/ 2 w 1857"/>
                  <a:gd name="T87" fmla="*/ 240 h 10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57"/>
                  <a:gd name="T133" fmla="*/ 0 h 1084"/>
                  <a:gd name="T134" fmla="*/ 1857 w 1857"/>
                  <a:gd name="T135" fmla="*/ 1084 h 10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57" h="1084">
                    <a:moveTo>
                      <a:pt x="0" y="962"/>
                    </a:moveTo>
                    <a:lnTo>
                      <a:pt x="12" y="916"/>
                    </a:lnTo>
                    <a:lnTo>
                      <a:pt x="24" y="886"/>
                    </a:lnTo>
                    <a:lnTo>
                      <a:pt x="34" y="866"/>
                    </a:lnTo>
                    <a:lnTo>
                      <a:pt x="44" y="852"/>
                    </a:lnTo>
                    <a:lnTo>
                      <a:pt x="53" y="837"/>
                    </a:lnTo>
                    <a:lnTo>
                      <a:pt x="63" y="818"/>
                    </a:lnTo>
                    <a:lnTo>
                      <a:pt x="74" y="788"/>
                    </a:lnTo>
                    <a:lnTo>
                      <a:pt x="89" y="743"/>
                    </a:lnTo>
                    <a:lnTo>
                      <a:pt x="230" y="529"/>
                    </a:lnTo>
                    <a:lnTo>
                      <a:pt x="376" y="352"/>
                    </a:lnTo>
                    <a:lnTo>
                      <a:pt x="533" y="212"/>
                    </a:lnTo>
                    <a:lnTo>
                      <a:pt x="705" y="108"/>
                    </a:lnTo>
                    <a:lnTo>
                      <a:pt x="893" y="36"/>
                    </a:lnTo>
                    <a:lnTo>
                      <a:pt x="1105" y="1"/>
                    </a:lnTo>
                    <a:lnTo>
                      <a:pt x="1342" y="0"/>
                    </a:lnTo>
                    <a:lnTo>
                      <a:pt x="1610" y="31"/>
                    </a:lnTo>
                    <a:lnTo>
                      <a:pt x="1629" y="34"/>
                    </a:lnTo>
                    <a:lnTo>
                      <a:pt x="1649" y="36"/>
                    </a:lnTo>
                    <a:lnTo>
                      <a:pt x="1669" y="38"/>
                    </a:lnTo>
                    <a:lnTo>
                      <a:pt x="1691" y="40"/>
                    </a:lnTo>
                    <a:lnTo>
                      <a:pt x="1711" y="41"/>
                    </a:lnTo>
                    <a:lnTo>
                      <a:pt x="1732" y="43"/>
                    </a:lnTo>
                    <a:lnTo>
                      <a:pt x="1753" y="45"/>
                    </a:lnTo>
                    <a:lnTo>
                      <a:pt x="1776" y="49"/>
                    </a:lnTo>
                    <a:lnTo>
                      <a:pt x="1785" y="69"/>
                    </a:lnTo>
                    <a:lnTo>
                      <a:pt x="1794" y="89"/>
                    </a:lnTo>
                    <a:lnTo>
                      <a:pt x="1801" y="105"/>
                    </a:lnTo>
                    <a:lnTo>
                      <a:pt x="1809" y="123"/>
                    </a:lnTo>
                    <a:lnTo>
                      <a:pt x="1814" y="139"/>
                    </a:lnTo>
                    <a:lnTo>
                      <a:pt x="1819" y="157"/>
                    </a:lnTo>
                    <a:lnTo>
                      <a:pt x="1821" y="175"/>
                    </a:lnTo>
                    <a:lnTo>
                      <a:pt x="1822" y="198"/>
                    </a:lnTo>
                    <a:lnTo>
                      <a:pt x="1851" y="321"/>
                    </a:lnTo>
                    <a:lnTo>
                      <a:pt x="1857" y="454"/>
                    </a:lnTo>
                    <a:lnTo>
                      <a:pt x="1842" y="588"/>
                    </a:lnTo>
                    <a:lnTo>
                      <a:pt x="1814" y="719"/>
                    </a:lnTo>
                    <a:lnTo>
                      <a:pt x="1773" y="835"/>
                    </a:lnTo>
                    <a:lnTo>
                      <a:pt x="1731" y="932"/>
                    </a:lnTo>
                    <a:lnTo>
                      <a:pt x="1688" y="1001"/>
                    </a:lnTo>
                    <a:lnTo>
                      <a:pt x="1652" y="1038"/>
                    </a:lnTo>
                    <a:lnTo>
                      <a:pt x="1647" y="1045"/>
                    </a:lnTo>
                    <a:lnTo>
                      <a:pt x="1638" y="1053"/>
                    </a:lnTo>
                    <a:lnTo>
                      <a:pt x="1624" y="1058"/>
                    </a:lnTo>
                    <a:lnTo>
                      <a:pt x="1610" y="1063"/>
                    </a:lnTo>
                    <a:lnTo>
                      <a:pt x="1594" y="1065"/>
                    </a:lnTo>
                    <a:lnTo>
                      <a:pt x="1579" y="1069"/>
                    </a:lnTo>
                    <a:lnTo>
                      <a:pt x="1565" y="1073"/>
                    </a:lnTo>
                    <a:lnTo>
                      <a:pt x="1557" y="1078"/>
                    </a:lnTo>
                    <a:lnTo>
                      <a:pt x="1545" y="1081"/>
                    </a:lnTo>
                    <a:lnTo>
                      <a:pt x="1529" y="1084"/>
                    </a:lnTo>
                    <a:lnTo>
                      <a:pt x="1508" y="1084"/>
                    </a:lnTo>
                    <a:lnTo>
                      <a:pt x="1488" y="1084"/>
                    </a:lnTo>
                    <a:lnTo>
                      <a:pt x="1465" y="1080"/>
                    </a:lnTo>
                    <a:lnTo>
                      <a:pt x="1446" y="1078"/>
                    </a:lnTo>
                    <a:lnTo>
                      <a:pt x="1431" y="1074"/>
                    </a:lnTo>
                    <a:lnTo>
                      <a:pt x="1422" y="1070"/>
                    </a:lnTo>
                    <a:lnTo>
                      <a:pt x="1304" y="1018"/>
                    </a:lnTo>
                    <a:lnTo>
                      <a:pt x="1214" y="966"/>
                    </a:lnTo>
                    <a:lnTo>
                      <a:pt x="1141" y="912"/>
                    </a:lnTo>
                    <a:lnTo>
                      <a:pt x="1081" y="855"/>
                    </a:lnTo>
                    <a:lnTo>
                      <a:pt x="1022" y="791"/>
                    </a:lnTo>
                    <a:lnTo>
                      <a:pt x="961" y="719"/>
                    </a:lnTo>
                    <a:lnTo>
                      <a:pt x="888" y="638"/>
                    </a:lnTo>
                    <a:lnTo>
                      <a:pt x="798" y="545"/>
                    </a:lnTo>
                    <a:lnTo>
                      <a:pt x="749" y="538"/>
                    </a:lnTo>
                    <a:lnTo>
                      <a:pt x="696" y="541"/>
                    </a:lnTo>
                    <a:lnTo>
                      <a:pt x="641" y="554"/>
                    </a:lnTo>
                    <a:lnTo>
                      <a:pt x="583" y="579"/>
                    </a:lnTo>
                    <a:lnTo>
                      <a:pt x="522" y="612"/>
                    </a:lnTo>
                    <a:lnTo>
                      <a:pt x="462" y="653"/>
                    </a:lnTo>
                    <a:lnTo>
                      <a:pt x="402" y="701"/>
                    </a:lnTo>
                    <a:lnTo>
                      <a:pt x="341" y="757"/>
                    </a:lnTo>
                    <a:lnTo>
                      <a:pt x="308" y="797"/>
                    </a:lnTo>
                    <a:lnTo>
                      <a:pt x="275" y="831"/>
                    </a:lnTo>
                    <a:lnTo>
                      <a:pt x="241" y="857"/>
                    </a:lnTo>
                    <a:lnTo>
                      <a:pt x="207" y="882"/>
                    </a:lnTo>
                    <a:lnTo>
                      <a:pt x="172" y="906"/>
                    </a:lnTo>
                    <a:lnTo>
                      <a:pt x="138" y="934"/>
                    </a:lnTo>
                    <a:lnTo>
                      <a:pt x="104" y="966"/>
                    </a:lnTo>
                    <a:lnTo>
                      <a:pt x="73" y="1009"/>
                    </a:lnTo>
                    <a:lnTo>
                      <a:pt x="63" y="1006"/>
                    </a:lnTo>
                    <a:lnTo>
                      <a:pt x="54" y="1001"/>
                    </a:lnTo>
                    <a:lnTo>
                      <a:pt x="44" y="994"/>
                    </a:lnTo>
                    <a:lnTo>
                      <a:pt x="35" y="985"/>
                    </a:lnTo>
                    <a:lnTo>
                      <a:pt x="25" y="975"/>
                    </a:lnTo>
                    <a:lnTo>
                      <a:pt x="18" y="967"/>
                    </a:lnTo>
                    <a:lnTo>
                      <a:pt x="8" y="962"/>
                    </a:lnTo>
                    <a:lnTo>
                      <a:pt x="0" y="962"/>
                    </a:lnTo>
                    <a:close/>
                  </a:path>
                </a:pathLst>
              </a:custGeom>
              <a:solidFill>
                <a:srgbClr val="FAC4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Freeform 537"/>
              <p:cNvSpPr>
                <a:spLocks/>
              </p:cNvSpPr>
              <p:nvPr/>
            </p:nvSpPr>
            <p:spPr bwMode="auto">
              <a:xfrm>
                <a:off x="4377" y="2795"/>
                <a:ext cx="915" cy="517"/>
              </a:xfrm>
              <a:custGeom>
                <a:avLst/>
                <a:gdLst>
                  <a:gd name="T0" fmla="*/ 2 w 1831"/>
                  <a:gd name="T1" fmla="*/ 220 h 1034"/>
                  <a:gd name="T2" fmla="*/ 7 w 1831"/>
                  <a:gd name="T3" fmla="*/ 209 h 1034"/>
                  <a:gd name="T4" fmla="*/ 10 w 1831"/>
                  <a:gd name="T5" fmla="*/ 205 h 1034"/>
                  <a:gd name="T6" fmla="*/ 15 w 1831"/>
                  <a:gd name="T7" fmla="*/ 195 h 1034"/>
                  <a:gd name="T8" fmla="*/ 53 w 1831"/>
                  <a:gd name="T9" fmla="*/ 130 h 1034"/>
                  <a:gd name="T10" fmla="*/ 128 w 1831"/>
                  <a:gd name="T11" fmla="*/ 51 h 1034"/>
                  <a:gd name="T12" fmla="*/ 218 w 1831"/>
                  <a:gd name="T13" fmla="*/ 8 h 1034"/>
                  <a:gd name="T14" fmla="*/ 329 w 1831"/>
                  <a:gd name="T15" fmla="*/ 0 h 1034"/>
                  <a:gd name="T16" fmla="*/ 401 w 1831"/>
                  <a:gd name="T17" fmla="*/ 8 h 1034"/>
                  <a:gd name="T18" fmla="*/ 411 w 1831"/>
                  <a:gd name="T19" fmla="*/ 9 h 1034"/>
                  <a:gd name="T20" fmla="*/ 421 w 1831"/>
                  <a:gd name="T21" fmla="*/ 11 h 1034"/>
                  <a:gd name="T22" fmla="*/ 432 w 1831"/>
                  <a:gd name="T23" fmla="*/ 13 h 1034"/>
                  <a:gd name="T24" fmla="*/ 440 w 1831"/>
                  <a:gd name="T25" fmla="*/ 20 h 1034"/>
                  <a:gd name="T26" fmla="*/ 444 w 1831"/>
                  <a:gd name="T27" fmla="*/ 29 h 1034"/>
                  <a:gd name="T28" fmla="*/ 448 w 1831"/>
                  <a:gd name="T29" fmla="*/ 37 h 1034"/>
                  <a:gd name="T30" fmla="*/ 450 w 1831"/>
                  <a:gd name="T31" fmla="*/ 45 h 1034"/>
                  <a:gd name="T32" fmla="*/ 456 w 1831"/>
                  <a:gd name="T33" fmla="*/ 78 h 1034"/>
                  <a:gd name="T34" fmla="*/ 454 w 1831"/>
                  <a:gd name="T35" fmla="*/ 140 h 1034"/>
                  <a:gd name="T36" fmla="*/ 439 w 1831"/>
                  <a:gd name="T37" fmla="*/ 198 h 1034"/>
                  <a:gd name="T38" fmla="*/ 418 w 1831"/>
                  <a:gd name="T39" fmla="*/ 238 h 1034"/>
                  <a:gd name="T40" fmla="*/ 406 w 1831"/>
                  <a:gd name="T41" fmla="*/ 248 h 1034"/>
                  <a:gd name="T42" fmla="*/ 399 w 1831"/>
                  <a:gd name="T43" fmla="*/ 251 h 1034"/>
                  <a:gd name="T44" fmla="*/ 391 w 1831"/>
                  <a:gd name="T45" fmla="*/ 253 h 1034"/>
                  <a:gd name="T46" fmla="*/ 383 w 1831"/>
                  <a:gd name="T47" fmla="*/ 254 h 1034"/>
                  <a:gd name="T48" fmla="*/ 377 w 1831"/>
                  <a:gd name="T49" fmla="*/ 257 h 1034"/>
                  <a:gd name="T50" fmla="*/ 369 w 1831"/>
                  <a:gd name="T51" fmla="*/ 259 h 1034"/>
                  <a:gd name="T52" fmla="*/ 360 w 1831"/>
                  <a:gd name="T53" fmla="*/ 258 h 1034"/>
                  <a:gd name="T54" fmla="*/ 352 w 1831"/>
                  <a:gd name="T55" fmla="*/ 257 h 1034"/>
                  <a:gd name="T56" fmla="*/ 322 w 1831"/>
                  <a:gd name="T57" fmla="*/ 242 h 1034"/>
                  <a:gd name="T58" fmla="*/ 281 w 1831"/>
                  <a:gd name="T59" fmla="*/ 217 h 1034"/>
                  <a:gd name="T60" fmla="*/ 252 w 1831"/>
                  <a:gd name="T61" fmla="*/ 188 h 1034"/>
                  <a:gd name="T62" fmla="*/ 218 w 1831"/>
                  <a:gd name="T63" fmla="*/ 151 h 1034"/>
                  <a:gd name="T64" fmla="*/ 184 w 1831"/>
                  <a:gd name="T65" fmla="*/ 126 h 1034"/>
                  <a:gd name="T66" fmla="*/ 156 w 1831"/>
                  <a:gd name="T67" fmla="*/ 131 h 1034"/>
                  <a:gd name="T68" fmla="*/ 126 w 1831"/>
                  <a:gd name="T69" fmla="*/ 146 h 1034"/>
                  <a:gd name="T70" fmla="*/ 95 w 1831"/>
                  <a:gd name="T71" fmla="*/ 170 h 1034"/>
                  <a:gd name="T72" fmla="*/ 72 w 1831"/>
                  <a:gd name="T73" fmla="*/ 194 h 1034"/>
                  <a:gd name="T74" fmla="*/ 56 w 1831"/>
                  <a:gd name="T75" fmla="*/ 207 h 1034"/>
                  <a:gd name="T76" fmla="*/ 39 w 1831"/>
                  <a:gd name="T77" fmla="*/ 217 h 1034"/>
                  <a:gd name="T78" fmla="*/ 23 w 1831"/>
                  <a:gd name="T79" fmla="*/ 230 h 1034"/>
                  <a:gd name="T80" fmla="*/ 13 w 1831"/>
                  <a:gd name="T81" fmla="*/ 240 h 1034"/>
                  <a:gd name="T82" fmla="*/ 9 w 1831"/>
                  <a:gd name="T83" fmla="*/ 237 h 1034"/>
                  <a:gd name="T84" fmla="*/ 5 w 1831"/>
                  <a:gd name="T85" fmla="*/ 233 h 1034"/>
                  <a:gd name="T86" fmla="*/ 2 w 1831"/>
                  <a:gd name="T87" fmla="*/ 231 h 103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31"/>
                  <a:gd name="T133" fmla="*/ 0 h 1034"/>
                  <a:gd name="T134" fmla="*/ 1831 w 1831"/>
                  <a:gd name="T135" fmla="*/ 1034 h 103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31" h="1034">
                    <a:moveTo>
                      <a:pt x="0" y="925"/>
                    </a:moveTo>
                    <a:lnTo>
                      <a:pt x="11" y="880"/>
                    </a:lnTo>
                    <a:lnTo>
                      <a:pt x="21" y="854"/>
                    </a:lnTo>
                    <a:lnTo>
                      <a:pt x="29" y="839"/>
                    </a:lnTo>
                    <a:lnTo>
                      <a:pt x="36" y="831"/>
                    </a:lnTo>
                    <a:lnTo>
                      <a:pt x="43" y="821"/>
                    </a:lnTo>
                    <a:lnTo>
                      <a:pt x="51" y="807"/>
                    </a:lnTo>
                    <a:lnTo>
                      <a:pt x="62" y="780"/>
                    </a:lnTo>
                    <a:lnTo>
                      <a:pt x="75" y="737"/>
                    </a:lnTo>
                    <a:lnTo>
                      <a:pt x="214" y="523"/>
                    </a:lnTo>
                    <a:lnTo>
                      <a:pt x="361" y="347"/>
                    </a:lnTo>
                    <a:lnTo>
                      <a:pt x="515" y="207"/>
                    </a:lnTo>
                    <a:lnTo>
                      <a:pt x="686" y="104"/>
                    </a:lnTo>
                    <a:lnTo>
                      <a:pt x="873" y="35"/>
                    </a:lnTo>
                    <a:lnTo>
                      <a:pt x="1084" y="2"/>
                    </a:lnTo>
                    <a:lnTo>
                      <a:pt x="1319" y="0"/>
                    </a:lnTo>
                    <a:lnTo>
                      <a:pt x="1588" y="33"/>
                    </a:lnTo>
                    <a:lnTo>
                      <a:pt x="1606" y="35"/>
                    </a:lnTo>
                    <a:lnTo>
                      <a:pt x="1625" y="38"/>
                    </a:lnTo>
                    <a:lnTo>
                      <a:pt x="1645" y="39"/>
                    </a:lnTo>
                    <a:lnTo>
                      <a:pt x="1667" y="43"/>
                    </a:lnTo>
                    <a:lnTo>
                      <a:pt x="1687" y="45"/>
                    </a:lnTo>
                    <a:lnTo>
                      <a:pt x="1708" y="49"/>
                    </a:lnTo>
                    <a:lnTo>
                      <a:pt x="1729" y="54"/>
                    </a:lnTo>
                    <a:lnTo>
                      <a:pt x="1752" y="63"/>
                    </a:lnTo>
                    <a:lnTo>
                      <a:pt x="1761" y="83"/>
                    </a:lnTo>
                    <a:lnTo>
                      <a:pt x="1771" y="102"/>
                    </a:lnTo>
                    <a:lnTo>
                      <a:pt x="1778" y="118"/>
                    </a:lnTo>
                    <a:lnTo>
                      <a:pt x="1787" y="134"/>
                    </a:lnTo>
                    <a:lnTo>
                      <a:pt x="1792" y="149"/>
                    </a:lnTo>
                    <a:lnTo>
                      <a:pt x="1797" y="166"/>
                    </a:lnTo>
                    <a:lnTo>
                      <a:pt x="1801" y="183"/>
                    </a:lnTo>
                    <a:lnTo>
                      <a:pt x="1805" y="206"/>
                    </a:lnTo>
                    <a:lnTo>
                      <a:pt x="1827" y="314"/>
                    </a:lnTo>
                    <a:lnTo>
                      <a:pt x="1831" y="435"/>
                    </a:lnTo>
                    <a:lnTo>
                      <a:pt x="1818" y="560"/>
                    </a:lnTo>
                    <a:lnTo>
                      <a:pt x="1793" y="683"/>
                    </a:lnTo>
                    <a:lnTo>
                      <a:pt x="1757" y="794"/>
                    </a:lnTo>
                    <a:lnTo>
                      <a:pt x="1716" y="886"/>
                    </a:lnTo>
                    <a:lnTo>
                      <a:pt x="1672" y="953"/>
                    </a:lnTo>
                    <a:lnTo>
                      <a:pt x="1632" y="987"/>
                    </a:lnTo>
                    <a:lnTo>
                      <a:pt x="1624" y="993"/>
                    </a:lnTo>
                    <a:lnTo>
                      <a:pt x="1614" y="999"/>
                    </a:lnTo>
                    <a:lnTo>
                      <a:pt x="1599" y="1004"/>
                    </a:lnTo>
                    <a:lnTo>
                      <a:pt x="1584" y="1010"/>
                    </a:lnTo>
                    <a:lnTo>
                      <a:pt x="1565" y="1013"/>
                    </a:lnTo>
                    <a:lnTo>
                      <a:pt x="1549" y="1017"/>
                    </a:lnTo>
                    <a:lnTo>
                      <a:pt x="1532" y="1019"/>
                    </a:lnTo>
                    <a:lnTo>
                      <a:pt x="1521" y="1022"/>
                    </a:lnTo>
                    <a:lnTo>
                      <a:pt x="1510" y="1028"/>
                    </a:lnTo>
                    <a:lnTo>
                      <a:pt x="1496" y="1033"/>
                    </a:lnTo>
                    <a:lnTo>
                      <a:pt x="1479" y="1033"/>
                    </a:lnTo>
                    <a:lnTo>
                      <a:pt x="1461" y="1034"/>
                    </a:lnTo>
                    <a:lnTo>
                      <a:pt x="1441" y="1030"/>
                    </a:lnTo>
                    <a:lnTo>
                      <a:pt x="1425" y="1028"/>
                    </a:lnTo>
                    <a:lnTo>
                      <a:pt x="1411" y="1025"/>
                    </a:lnTo>
                    <a:lnTo>
                      <a:pt x="1405" y="1023"/>
                    </a:lnTo>
                    <a:lnTo>
                      <a:pt x="1288" y="971"/>
                    </a:lnTo>
                    <a:lnTo>
                      <a:pt x="1198" y="921"/>
                    </a:lnTo>
                    <a:lnTo>
                      <a:pt x="1126" y="870"/>
                    </a:lnTo>
                    <a:lnTo>
                      <a:pt x="1066" y="815"/>
                    </a:lnTo>
                    <a:lnTo>
                      <a:pt x="1008" y="753"/>
                    </a:lnTo>
                    <a:lnTo>
                      <a:pt x="948" y="685"/>
                    </a:lnTo>
                    <a:lnTo>
                      <a:pt x="875" y="604"/>
                    </a:lnTo>
                    <a:lnTo>
                      <a:pt x="786" y="513"/>
                    </a:lnTo>
                    <a:lnTo>
                      <a:pt x="736" y="505"/>
                    </a:lnTo>
                    <a:lnTo>
                      <a:pt x="684" y="510"/>
                    </a:lnTo>
                    <a:lnTo>
                      <a:pt x="625" y="525"/>
                    </a:lnTo>
                    <a:lnTo>
                      <a:pt x="566" y="552"/>
                    </a:lnTo>
                    <a:lnTo>
                      <a:pt x="504" y="586"/>
                    </a:lnTo>
                    <a:lnTo>
                      <a:pt x="443" y="629"/>
                    </a:lnTo>
                    <a:lnTo>
                      <a:pt x="381" y="680"/>
                    </a:lnTo>
                    <a:lnTo>
                      <a:pt x="322" y="738"/>
                    </a:lnTo>
                    <a:lnTo>
                      <a:pt x="290" y="779"/>
                    </a:lnTo>
                    <a:lnTo>
                      <a:pt x="257" y="809"/>
                    </a:lnTo>
                    <a:lnTo>
                      <a:pt x="225" y="831"/>
                    </a:lnTo>
                    <a:lnTo>
                      <a:pt x="193" y="851"/>
                    </a:lnTo>
                    <a:lnTo>
                      <a:pt x="159" y="870"/>
                    </a:lnTo>
                    <a:lnTo>
                      <a:pt x="127" y="893"/>
                    </a:lnTo>
                    <a:lnTo>
                      <a:pt x="94" y="923"/>
                    </a:lnTo>
                    <a:lnTo>
                      <a:pt x="64" y="964"/>
                    </a:lnTo>
                    <a:lnTo>
                      <a:pt x="54" y="961"/>
                    </a:lnTo>
                    <a:lnTo>
                      <a:pt x="46" y="958"/>
                    </a:lnTo>
                    <a:lnTo>
                      <a:pt x="39" y="950"/>
                    </a:lnTo>
                    <a:lnTo>
                      <a:pt x="31" y="944"/>
                    </a:lnTo>
                    <a:lnTo>
                      <a:pt x="23" y="935"/>
                    </a:lnTo>
                    <a:lnTo>
                      <a:pt x="15" y="929"/>
                    </a:lnTo>
                    <a:lnTo>
                      <a:pt x="8" y="925"/>
                    </a:lnTo>
                    <a:lnTo>
                      <a:pt x="0" y="925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Freeform 538"/>
              <p:cNvSpPr>
                <a:spLocks/>
              </p:cNvSpPr>
              <p:nvPr/>
            </p:nvSpPr>
            <p:spPr bwMode="auto">
              <a:xfrm>
                <a:off x="4473" y="2960"/>
                <a:ext cx="208" cy="212"/>
              </a:xfrm>
              <a:custGeom>
                <a:avLst/>
                <a:gdLst>
                  <a:gd name="T0" fmla="*/ 0 w 417"/>
                  <a:gd name="T1" fmla="*/ 89 h 425"/>
                  <a:gd name="T2" fmla="*/ 5 w 417"/>
                  <a:gd name="T3" fmla="*/ 81 h 425"/>
                  <a:gd name="T4" fmla="*/ 13 w 417"/>
                  <a:gd name="T5" fmla="*/ 71 h 425"/>
                  <a:gd name="T6" fmla="*/ 21 w 417"/>
                  <a:gd name="T7" fmla="*/ 59 h 425"/>
                  <a:gd name="T8" fmla="*/ 31 w 417"/>
                  <a:gd name="T9" fmla="*/ 48 h 425"/>
                  <a:gd name="T10" fmla="*/ 40 w 417"/>
                  <a:gd name="T11" fmla="*/ 35 h 425"/>
                  <a:gd name="T12" fmla="*/ 49 w 417"/>
                  <a:gd name="T13" fmla="*/ 24 h 425"/>
                  <a:gd name="T14" fmla="*/ 56 w 417"/>
                  <a:gd name="T15" fmla="*/ 14 h 425"/>
                  <a:gd name="T16" fmla="*/ 62 w 417"/>
                  <a:gd name="T17" fmla="*/ 6 h 425"/>
                  <a:gd name="T18" fmla="*/ 74 w 417"/>
                  <a:gd name="T19" fmla="*/ 1 h 425"/>
                  <a:gd name="T20" fmla="*/ 85 w 417"/>
                  <a:gd name="T21" fmla="*/ 0 h 425"/>
                  <a:gd name="T22" fmla="*/ 95 w 417"/>
                  <a:gd name="T23" fmla="*/ 1 h 425"/>
                  <a:gd name="T24" fmla="*/ 102 w 417"/>
                  <a:gd name="T25" fmla="*/ 5 h 425"/>
                  <a:gd name="T26" fmla="*/ 104 w 417"/>
                  <a:gd name="T27" fmla="*/ 12 h 425"/>
                  <a:gd name="T28" fmla="*/ 100 w 417"/>
                  <a:gd name="T29" fmla="*/ 22 h 425"/>
                  <a:gd name="T30" fmla="*/ 88 w 417"/>
                  <a:gd name="T31" fmla="*/ 34 h 425"/>
                  <a:gd name="T32" fmla="*/ 68 w 417"/>
                  <a:gd name="T33" fmla="*/ 50 h 425"/>
                  <a:gd name="T34" fmla="*/ 60 w 417"/>
                  <a:gd name="T35" fmla="*/ 57 h 425"/>
                  <a:gd name="T36" fmla="*/ 52 w 417"/>
                  <a:gd name="T37" fmla="*/ 64 h 425"/>
                  <a:gd name="T38" fmla="*/ 44 w 417"/>
                  <a:gd name="T39" fmla="*/ 70 h 425"/>
                  <a:gd name="T40" fmla="*/ 36 w 417"/>
                  <a:gd name="T41" fmla="*/ 78 h 425"/>
                  <a:gd name="T42" fmla="*/ 28 w 417"/>
                  <a:gd name="T43" fmla="*/ 84 h 425"/>
                  <a:gd name="T44" fmla="*/ 20 w 417"/>
                  <a:gd name="T45" fmla="*/ 92 h 425"/>
                  <a:gd name="T46" fmla="*/ 12 w 417"/>
                  <a:gd name="T47" fmla="*/ 99 h 425"/>
                  <a:gd name="T48" fmla="*/ 4 w 417"/>
                  <a:gd name="T49" fmla="*/ 106 h 425"/>
                  <a:gd name="T50" fmla="*/ 3 w 417"/>
                  <a:gd name="T51" fmla="*/ 104 h 425"/>
                  <a:gd name="T52" fmla="*/ 3 w 417"/>
                  <a:gd name="T53" fmla="*/ 101 h 425"/>
                  <a:gd name="T54" fmla="*/ 2 w 417"/>
                  <a:gd name="T55" fmla="*/ 99 h 425"/>
                  <a:gd name="T56" fmla="*/ 2 w 417"/>
                  <a:gd name="T57" fmla="*/ 97 h 425"/>
                  <a:gd name="T58" fmla="*/ 1 w 417"/>
                  <a:gd name="T59" fmla="*/ 95 h 425"/>
                  <a:gd name="T60" fmla="*/ 1 w 417"/>
                  <a:gd name="T61" fmla="*/ 93 h 425"/>
                  <a:gd name="T62" fmla="*/ 0 w 417"/>
                  <a:gd name="T63" fmla="*/ 91 h 425"/>
                  <a:gd name="T64" fmla="*/ 0 w 417"/>
                  <a:gd name="T65" fmla="*/ 89 h 42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"/>
                  <a:gd name="T100" fmla="*/ 0 h 425"/>
                  <a:gd name="T101" fmla="*/ 417 w 417"/>
                  <a:gd name="T102" fmla="*/ 425 h 42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" h="425">
                    <a:moveTo>
                      <a:pt x="0" y="357"/>
                    </a:moveTo>
                    <a:lnTo>
                      <a:pt x="21" y="324"/>
                    </a:lnTo>
                    <a:lnTo>
                      <a:pt x="52" y="286"/>
                    </a:lnTo>
                    <a:lnTo>
                      <a:pt x="87" y="239"/>
                    </a:lnTo>
                    <a:lnTo>
                      <a:pt x="124" y="192"/>
                    </a:lnTo>
                    <a:lnTo>
                      <a:pt x="161" y="143"/>
                    </a:lnTo>
                    <a:lnTo>
                      <a:pt x="197" y="98"/>
                    </a:lnTo>
                    <a:lnTo>
                      <a:pt x="226" y="58"/>
                    </a:lnTo>
                    <a:lnTo>
                      <a:pt x="250" y="27"/>
                    </a:lnTo>
                    <a:lnTo>
                      <a:pt x="296" y="7"/>
                    </a:lnTo>
                    <a:lnTo>
                      <a:pt x="343" y="0"/>
                    </a:lnTo>
                    <a:lnTo>
                      <a:pt x="383" y="5"/>
                    </a:lnTo>
                    <a:lnTo>
                      <a:pt x="410" y="21"/>
                    </a:lnTo>
                    <a:lnTo>
                      <a:pt x="417" y="49"/>
                    </a:lnTo>
                    <a:lnTo>
                      <a:pt x="401" y="88"/>
                    </a:lnTo>
                    <a:lnTo>
                      <a:pt x="354" y="138"/>
                    </a:lnTo>
                    <a:lnTo>
                      <a:pt x="272" y="200"/>
                    </a:lnTo>
                    <a:lnTo>
                      <a:pt x="240" y="228"/>
                    </a:lnTo>
                    <a:lnTo>
                      <a:pt x="208" y="256"/>
                    </a:lnTo>
                    <a:lnTo>
                      <a:pt x="176" y="283"/>
                    </a:lnTo>
                    <a:lnTo>
                      <a:pt x="144" y="312"/>
                    </a:lnTo>
                    <a:lnTo>
                      <a:pt x="112" y="339"/>
                    </a:lnTo>
                    <a:lnTo>
                      <a:pt x="80" y="368"/>
                    </a:lnTo>
                    <a:lnTo>
                      <a:pt x="48" y="396"/>
                    </a:lnTo>
                    <a:lnTo>
                      <a:pt x="18" y="425"/>
                    </a:lnTo>
                    <a:lnTo>
                      <a:pt x="14" y="416"/>
                    </a:lnTo>
                    <a:lnTo>
                      <a:pt x="13" y="407"/>
                    </a:lnTo>
                    <a:lnTo>
                      <a:pt x="9" y="398"/>
                    </a:lnTo>
                    <a:lnTo>
                      <a:pt x="8" y="391"/>
                    </a:lnTo>
                    <a:lnTo>
                      <a:pt x="5" y="382"/>
                    </a:lnTo>
                    <a:lnTo>
                      <a:pt x="4" y="373"/>
                    </a:lnTo>
                    <a:lnTo>
                      <a:pt x="1" y="365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CC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Freeform 539"/>
              <p:cNvSpPr>
                <a:spLocks/>
              </p:cNvSpPr>
              <p:nvPr/>
            </p:nvSpPr>
            <p:spPr bwMode="auto">
              <a:xfrm>
                <a:off x="4474" y="2978"/>
                <a:ext cx="192" cy="192"/>
              </a:xfrm>
              <a:custGeom>
                <a:avLst/>
                <a:gdLst>
                  <a:gd name="T0" fmla="*/ 0 w 385"/>
                  <a:gd name="T1" fmla="*/ 80 h 385"/>
                  <a:gd name="T2" fmla="*/ 5 w 385"/>
                  <a:gd name="T3" fmla="*/ 73 h 385"/>
                  <a:gd name="T4" fmla="*/ 12 w 385"/>
                  <a:gd name="T5" fmla="*/ 64 h 385"/>
                  <a:gd name="T6" fmla="*/ 20 w 385"/>
                  <a:gd name="T7" fmla="*/ 54 h 385"/>
                  <a:gd name="T8" fmla="*/ 29 w 385"/>
                  <a:gd name="T9" fmla="*/ 43 h 385"/>
                  <a:gd name="T10" fmla="*/ 37 w 385"/>
                  <a:gd name="T11" fmla="*/ 32 h 385"/>
                  <a:gd name="T12" fmla="*/ 45 w 385"/>
                  <a:gd name="T13" fmla="*/ 22 h 385"/>
                  <a:gd name="T14" fmla="*/ 52 w 385"/>
                  <a:gd name="T15" fmla="*/ 13 h 385"/>
                  <a:gd name="T16" fmla="*/ 57 w 385"/>
                  <a:gd name="T17" fmla="*/ 7 h 385"/>
                  <a:gd name="T18" fmla="*/ 68 w 385"/>
                  <a:gd name="T19" fmla="*/ 2 h 385"/>
                  <a:gd name="T20" fmla="*/ 79 w 385"/>
                  <a:gd name="T21" fmla="*/ 0 h 385"/>
                  <a:gd name="T22" fmla="*/ 88 w 385"/>
                  <a:gd name="T23" fmla="*/ 0 h 385"/>
                  <a:gd name="T24" fmla="*/ 94 w 385"/>
                  <a:gd name="T25" fmla="*/ 4 h 385"/>
                  <a:gd name="T26" fmla="*/ 96 w 385"/>
                  <a:gd name="T27" fmla="*/ 9 h 385"/>
                  <a:gd name="T28" fmla="*/ 92 w 385"/>
                  <a:gd name="T29" fmla="*/ 18 h 385"/>
                  <a:gd name="T30" fmla="*/ 82 w 385"/>
                  <a:gd name="T31" fmla="*/ 29 h 385"/>
                  <a:gd name="T32" fmla="*/ 64 w 385"/>
                  <a:gd name="T33" fmla="*/ 44 h 385"/>
                  <a:gd name="T34" fmla="*/ 56 w 385"/>
                  <a:gd name="T35" fmla="*/ 50 h 385"/>
                  <a:gd name="T36" fmla="*/ 49 w 385"/>
                  <a:gd name="T37" fmla="*/ 57 h 385"/>
                  <a:gd name="T38" fmla="*/ 41 w 385"/>
                  <a:gd name="T39" fmla="*/ 63 h 385"/>
                  <a:gd name="T40" fmla="*/ 34 w 385"/>
                  <a:gd name="T41" fmla="*/ 70 h 385"/>
                  <a:gd name="T42" fmla="*/ 26 w 385"/>
                  <a:gd name="T43" fmla="*/ 76 h 385"/>
                  <a:gd name="T44" fmla="*/ 19 w 385"/>
                  <a:gd name="T45" fmla="*/ 83 h 385"/>
                  <a:gd name="T46" fmla="*/ 11 w 385"/>
                  <a:gd name="T47" fmla="*/ 89 h 385"/>
                  <a:gd name="T48" fmla="*/ 4 w 385"/>
                  <a:gd name="T49" fmla="*/ 96 h 385"/>
                  <a:gd name="T50" fmla="*/ 3 w 385"/>
                  <a:gd name="T51" fmla="*/ 94 h 385"/>
                  <a:gd name="T52" fmla="*/ 3 w 385"/>
                  <a:gd name="T53" fmla="*/ 92 h 385"/>
                  <a:gd name="T54" fmla="*/ 2 w 385"/>
                  <a:gd name="T55" fmla="*/ 90 h 385"/>
                  <a:gd name="T56" fmla="*/ 2 w 385"/>
                  <a:gd name="T57" fmla="*/ 88 h 385"/>
                  <a:gd name="T58" fmla="*/ 1 w 385"/>
                  <a:gd name="T59" fmla="*/ 86 h 385"/>
                  <a:gd name="T60" fmla="*/ 1 w 385"/>
                  <a:gd name="T61" fmla="*/ 84 h 385"/>
                  <a:gd name="T62" fmla="*/ 0 w 385"/>
                  <a:gd name="T63" fmla="*/ 82 h 385"/>
                  <a:gd name="T64" fmla="*/ 0 w 385"/>
                  <a:gd name="T65" fmla="*/ 80 h 3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5"/>
                  <a:gd name="T100" fmla="*/ 0 h 385"/>
                  <a:gd name="T101" fmla="*/ 385 w 385"/>
                  <a:gd name="T102" fmla="*/ 385 h 3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5" h="385">
                    <a:moveTo>
                      <a:pt x="0" y="322"/>
                    </a:moveTo>
                    <a:lnTo>
                      <a:pt x="20" y="293"/>
                    </a:lnTo>
                    <a:lnTo>
                      <a:pt x="48" y="258"/>
                    </a:lnTo>
                    <a:lnTo>
                      <a:pt x="81" y="217"/>
                    </a:lnTo>
                    <a:lnTo>
                      <a:pt x="116" y="174"/>
                    </a:lnTo>
                    <a:lnTo>
                      <a:pt x="148" y="131"/>
                    </a:lnTo>
                    <a:lnTo>
                      <a:pt x="181" y="90"/>
                    </a:lnTo>
                    <a:lnTo>
                      <a:pt x="209" y="55"/>
                    </a:lnTo>
                    <a:lnTo>
                      <a:pt x="231" y="28"/>
                    </a:lnTo>
                    <a:lnTo>
                      <a:pt x="275" y="8"/>
                    </a:lnTo>
                    <a:lnTo>
                      <a:pt x="318" y="0"/>
                    </a:lnTo>
                    <a:lnTo>
                      <a:pt x="354" y="3"/>
                    </a:lnTo>
                    <a:lnTo>
                      <a:pt x="379" y="17"/>
                    </a:lnTo>
                    <a:lnTo>
                      <a:pt x="385" y="39"/>
                    </a:lnTo>
                    <a:lnTo>
                      <a:pt x="370" y="74"/>
                    </a:lnTo>
                    <a:lnTo>
                      <a:pt x="329" y="119"/>
                    </a:lnTo>
                    <a:lnTo>
                      <a:pt x="256" y="177"/>
                    </a:lnTo>
                    <a:lnTo>
                      <a:pt x="226" y="202"/>
                    </a:lnTo>
                    <a:lnTo>
                      <a:pt x="196" y="228"/>
                    </a:lnTo>
                    <a:lnTo>
                      <a:pt x="166" y="255"/>
                    </a:lnTo>
                    <a:lnTo>
                      <a:pt x="136" y="281"/>
                    </a:lnTo>
                    <a:lnTo>
                      <a:pt x="106" y="306"/>
                    </a:lnTo>
                    <a:lnTo>
                      <a:pt x="77" y="332"/>
                    </a:lnTo>
                    <a:lnTo>
                      <a:pt x="47" y="359"/>
                    </a:lnTo>
                    <a:lnTo>
                      <a:pt x="18" y="385"/>
                    </a:lnTo>
                    <a:lnTo>
                      <a:pt x="15" y="376"/>
                    </a:lnTo>
                    <a:lnTo>
                      <a:pt x="13" y="369"/>
                    </a:lnTo>
                    <a:lnTo>
                      <a:pt x="10" y="361"/>
                    </a:lnTo>
                    <a:lnTo>
                      <a:pt x="9" y="354"/>
                    </a:lnTo>
                    <a:lnTo>
                      <a:pt x="7" y="345"/>
                    </a:lnTo>
                    <a:lnTo>
                      <a:pt x="4" y="337"/>
                    </a:lnTo>
                    <a:lnTo>
                      <a:pt x="2" y="33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FCC7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" name="Freeform 540"/>
              <p:cNvSpPr>
                <a:spLocks/>
              </p:cNvSpPr>
              <p:nvPr/>
            </p:nvSpPr>
            <p:spPr bwMode="auto">
              <a:xfrm>
                <a:off x="4476" y="2996"/>
                <a:ext cx="175" cy="174"/>
              </a:xfrm>
              <a:custGeom>
                <a:avLst/>
                <a:gdLst>
                  <a:gd name="T0" fmla="*/ 0 w 350"/>
                  <a:gd name="T1" fmla="*/ 72 h 347"/>
                  <a:gd name="T2" fmla="*/ 5 w 350"/>
                  <a:gd name="T3" fmla="*/ 66 h 347"/>
                  <a:gd name="T4" fmla="*/ 11 w 350"/>
                  <a:gd name="T5" fmla="*/ 58 h 347"/>
                  <a:gd name="T6" fmla="*/ 19 w 350"/>
                  <a:gd name="T7" fmla="*/ 49 h 347"/>
                  <a:gd name="T8" fmla="*/ 26 w 350"/>
                  <a:gd name="T9" fmla="*/ 40 h 347"/>
                  <a:gd name="T10" fmla="*/ 34 w 350"/>
                  <a:gd name="T11" fmla="*/ 30 h 347"/>
                  <a:gd name="T12" fmla="*/ 41 w 350"/>
                  <a:gd name="T13" fmla="*/ 22 h 347"/>
                  <a:gd name="T14" fmla="*/ 47 w 350"/>
                  <a:gd name="T15" fmla="*/ 13 h 347"/>
                  <a:gd name="T16" fmla="*/ 52 w 350"/>
                  <a:gd name="T17" fmla="*/ 7 h 347"/>
                  <a:gd name="T18" fmla="*/ 62 w 350"/>
                  <a:gd name="T19" fmla="*/ 2 h 347"/>
                  <a:gd name="T20" fmla="*/ 73 w 350"/>
                  <a:gd name="T21" fmla="*/ 0 h 347"/>
                  <a:gd name="T22" fmla="*/ 81 w 350"/>
                  <a:gd name="T23" fmla="*/ 0 h 347"/>
                  <a:gd name="T24" fmla="*/ 86 w 350"/>
                  <a:gd name="T25" fmla="*/ 3 h 347"/>
                  <a:gd name="T26" fmla="*/ 88 w 350"/>
                  <a:gd name="T27" fmla="*/ 8 h 347"/>
                  <a:gd name="T28" fmla="*/ 85 w 350"/>
                  <a:gd name="T29" fmla="*/ 15 h 347"/>
                  <a:gd name="T30" fmla="*/ 76 w 350"/>
                  <a:gd name="T31" fmla="*/ 25 h 347"/>
                  <a:gd name="T32" fmla="*/ 59 w 350"/>
                  <a:gd name="T33" fmla="*/ 38 h 347"/>
                  <a:gd name="T34" fmla="*/ 51 w 350"/>
                  <a:gd name="T35" fmla="*/ 43 h 347"/>
                  <a:gd name="T36" fmla="*/ 45 w 350"/>
                  <a:gd name="T37" fmla="*/ 50 h 347"/>
                  <a:gd name="T38" fmla="*/ 38 w 350"/>
                  <a:gd name="T39" fmla="*/ 56 h 347"/>
                  <a:gd name="T40" fmla="*/ 31 w 350"/>
                  <a:gd name="T41" fmla="*/ 62 h 347"/>
                  <a:gd name="T42" fmla="*/ 24 w 350"/>
                  <a:gd name="T43" fmla="*/ 68 h 347"/>
                  <a:gd name="T44" fmla="*/ 18 w 350"/>
                  <a:gd name="T45" fmla="*/ 75 h 347"/>
                  <a:gd name="T46" fmla="*/ 11 w 350"/>
                  <a:gd name="T47" fmla="*/ 80 h 347"/>
                  <a:gd name="T48" fmla="*/ 3 w 350"/>
                  <a:gd name="T49" fmla="*/ 87 h 347"/>
                  <a:gd name="T50" fmla="*/ 3 w 350"/>
                  <a:gd name="T51" fmla="*/ 85 h 347"/>
                  <a:gd name="T52" fmla="*/ 3 w 350"/>
                  <a:gd name="T53" fmla="*/ 83 h 347"/>
                  <a:gd name="T54" fmla="*/ 3 w 350"/>
                  <a:gd name="T55" fmla="*/ 81 h 347"/>
                  <a:gd name="T56" fmla="*/ 2 w 350"/>
                  <a:gd name="T57" fmla="*/ 80 h 347"/>
                  <a:gd name="T58" fmla="*/ 1 w 350"/>
                  <a:gd name="T59" fmla="*/ 78 h 347"/>
                  <a:gd name="T60" fmla="*/ 1 w 350"/>
                  <a:gd name="T61" fmla="*/ 76 h 347"/>
                  <a:gd name="T62" fmla="*/ 1 w 350"/>
                  <a:gd name="T63" fmla="*/ 74 h 347"/>
                  <a:gd name="T64" fmla="*/ 0 w 350"/>
                  <a:gd name="T65" fmla="*/ 72 h 3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0"/>
                  <a:gd name="T100" fmla="*/ 0 h 347"/>
                  <a:gd name="T101" fmla="*/ 350 w 350"/>
                  <a:gd name="T102" fmla="*/ 347 h 3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0" h="347">
                    <a:moveTo>
                      <a:pt x="0" y="288"/>
                    </a:moveTo>
                    <a:lnTo>
                      <a:pt x="19" y="261"/>
                    </a:lnTo>
                    <a:lnTo>
                      <a:pt x="44" y="230"/>
                    </a:lnTo>
                    <a:lnTo>
                      <a:pt x="73" y="194"/>
                    </a:lnTo>
                    <a:lnTo>
                      <a:pt x="104" y="157"/>
                    </a:lnTo>
                    <a:lnTo>
                      <a:pt x="134" y="120"/>
                    </a:lnTo>
                    <a:lnTo>
                      <a:pt x="163" y="85"/>
                    </a:lnTo>
                    <a:lnTo>
                      <a:pt x="188" y="52"/>
                    </a:lnTo>
                    <a:lnTo>
                      <a:pt x="208" y="27"/>
                    </a:lnTo>
                    <a:lnTo>
                      <a:pt x="248" y="8"/>
                    </a:lnTo>
                    <a:lnTo>
                      <a:pt x="289" y="0"/>
                    </a:lnTo>
                    <a:lnTo>
                      <a:pt x="321" y="0"/>
                    </a:lnTo>
                    <a:lnTo>
                      <a:pt x="344" y="11"/>
                    </a:lnTo>
                    <a:lnTo>
                      <a:pt x="350" y="30"/>
                    </a:lnTo>
                    <a:lnTo>
                      <a:pt x="339" y="60"/>
                    </a:lnTo>
                    <a:lnTo>
                      <a:pt x="301" y="99"/>
                    </a:lnTo>
                    <a:lnTo>
                      <a:pt x="236" y="150"/>
                    </a:lnTo>
                    <a:lnTo>
                      <a:pt x="207" y="172"/>
                    </a:lnTo>
                    <a:lnTo>
                      <a:pt x="180" y="198"/>
                    </a:lnTo>
                    <a:lnTo>
                      <a:pt x="152" y="221"/>
                    </a:lnTo>
                    <a:lnTo>
                      <a:pt x="126" y="246"/>
                    </a:lnTo>
                    <a:lnTo>
                      <a:pt x="97" y="270"/>
                    </a:lnTo>
                    <a:lnTo>
                      <a:pt x="69" y="297"/>
                    </a:lnTo>
                    <a:lnTo>
                      <a:pt x="42" y="320"/>
                    </a:lnTo>
                    <a:lnTo>
                      <a:pt x="15" y="347"/>
                    </a:lnTo>
                    <a:lnTo>
                      <a:pt x="13" y="339"/>
                    </a:lnTo>
                    <a:lnTo>
                      <a:pt x="11" y="332"/>
                    </a:lnTo>
                    <a:lnTo>
                      <a:pt x="9" y="324"/>
                    </a:lnTo>
                    <a:lnTo>
                      <a:pt x="8" y="317"/>
                    </a:lnTo>
                    <a:lnTo>
                      <a:pt x="5" y="309"/>
                    </a:lnTo>
                    <a:lnTo>
                      <a:pt x="4" y="302"/>
                    </a:lnTo>
                    <a:lnTo>
                      <a:pt x="1" y="29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AC4B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" name="Freeform 541"/>
              <p:cNvSpPr>
                <a:spLocks/>
              </p:cNvSpPr>
              <p:nvPr/>
            </p:nvSpPr>
            <p:spPr bwMode="auto">
              <a:xfrm>
                <a:off x="4477" y="3014"/>
                <a:ext cx="158" cy="155"/>
              </a:xfrm>
              <a:custGeom>
                <a:avLst/>
                <a:gdLst>
                  <a:gd name="T0" fmla="*/ 0 w 315"/>
                  <a:gd name="T1" fmla="*/ 64 h 309"/>
                  <a:gd name="T2" fmla="*/ 4 w 315"/>
                  <a:gd name="T3" fmla="*/ 58 h 309"/>
                  <a:gd name="T4" fmla="*/ 10 w 315"/>
                  <a:gd name="T5" fmla="*/ 51 h 309"/>
                  <a:gd name="T6" fmla="*/ 16 w 315"/>
                  <a:gd name="T7" fmla="*/ 43 h 309"/>
                  <a:gd name="T8" fmla="*/ 24 w 315"/>
                  <a:gd name="T9" fmla="*/ 35 h 309"/>
                  <a:gd name="T10" fmla="*/ 30 w 315"/>
                  <a:gd name="T11" fmla="*/ 27 h 309"/>
                  <a:gd name="T12" fmla="*/ 36 w 315"/>
                  <a:gd name="T13" fmla="*/ 20 h 309"/>
                  <a:gd name="T14" fmla="*/ 42 w 315"/>
                  <a:gd name="T15" fmla="*/ 13 h 309"/>
                  <a:gd name="T16" fmla="*/ 47 w 315"/>
                  <a:gd name="T17" fmla="*/ 7 h 309"/>
                  <a:gd name="T18" fmla="*/ 56 w 315"/>
                  <a:gd name="T19" fmla="*/ 3 h 309"/>
                  <a:gd name="T20" fmla="*/ 65 w 315"/>
                  <a:gd name="T21" fmla="*/ 1 h 309"/>
                  <a:gd name="T22" fmla="*/ 72 w 315"/>
                  <a:gd name="T23" fmla="*/ 0 h 309"/>
                  <a:gd name="T24" fmla="*/ 77 w 315"/>
                  <a:gd name="T25" fmla="*/ 2 h 309"/>
                  <a:gd name="T26" fmla="*/ 79 w 315"/>
                  <a:gd name="T27" fmla="*/ 6 h 309"/>
                  <a:gd name="T28" fmla="*/ 77 w 315"/>
                  <a:gd name="T29" fmla="*/ 12 h 309"/>
                  <a:gd name="T30" fmla="*/ 68 w 315"/>
                  <a:gd name="T31" fmla="*/ 20 h 309"/>
                  <a:gd name="T32" fmla="*/ 55 w 315"/>
                  <a:gd name="T33" fmla="*/ 32 h 309"/>
                  <a:gd name="T34" fmla="*/ 48 w 315"/>
                  <a:gd name="T35" fmla="*/ 37 h 309"/>
                  <a:gd name="T36" fmla="*/ 41 w 315"/>
                  <a:gd name="T37" fmla="*/ 43 h 309"/>
                  <a:gd name="T38" fmla="*/ 35 w 315"/>
                  <a:gd name="T39" fmla="*/ 49 h 309"/>
                  <a:gd name="T40" fmla="*/ 29 w 315"/>
                  <a:gd name="T41" fmla="*/ 54 h 309"/>
                  <a:gd name="T42" fmla="*/ 23 w 315"/>
                  <a:gd name="T43" fmla="*/ 60 h 309"/>
                  <a:gd name="T44" fmla="*/ 16 w 315"/>
                  <a:gd name="T45" fmla="*/ 66 h 309"/>
                  <a:gd name="T46" fmla="*/ 10 w 315"/>
                  <a:gd name="T47" fmla="*/ 72 h 309"/>
                  <a:gd name="T48" fmla="*/ 4 w 315"/>
                  <a:gd name="T49" fmla="*/ 78 h 309"/>
                  <a:gd name="T50" fmla="*/ 3 w 315"/>
                  <a:gd name="T51" fmla="*/ 76 h 309"/>
                  <a:gd name="T52" fmla="*/ 3 w 315"/>
                  <a:gd name="T53" fmla="*/ 74 h 309"/>
                  <a:gd name="T54" fmla="*/ 2 w 315"/>
                  <a:gd name="T55" fmla="*/ 72 h 309"/>
                  <a:gd name="T56" fmla="*/ 2 w 315"/>
                  <a:gd name="T57" fmla="*/ 70 h 309"/>
                  <a:gd name="T58" fmla="*/ 1 w 315"/>
                  <a:gd name="T59" fmla="*/ 67 h 309"/>
                  <a:gd name="T60" fmla="*/ 0 w 315"/>
                  <a:gd name="T61" fmla="*/ 64 h 30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5"/>
                  <a:gd name="T94" fmla="*/ 0 h 309"/>
                  <a:gd name="T95" fmla="*/ 315 w 315"/>
                  <a:gd name="T96" fmla="*/ 309 h 30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5" h="309">
                    <a:moveTo>
                      <a:pt x="0" y="254"/>
                    </a:moveTo>
                    <a:lnTo>
                      <a:pt x="16" y="229"/>
                    </a:lnTo>
                    <a:lnTo>
                      <a:pt x="39" y="201"/>
                    </a:lnTo>
                    <a:lnTo>
                      <a:pt x="64" y="171"/>
                    </a:lnTo>
                    <a:lnTo>
                      <a:pt x="93" y="140"/>
                    </a:lnTo>
                    <a:lnTo>
                      <a:pt x="119" y="107"/>
                    </a:lnTo>
                    <a:lnTo>
                      <a:pt x="144" y="77"/>
                    </a:lnTo>
                    <a:lnTo>
                      <a:pt x="167" y="50"/>
                    </a:lnTo>
                    <a:lnTo>
                      <a:pt x="186" y="27"/>
                    </a:lnTo>
                    <a:lnTo>
                      <a:pt x="222" y="10"/>
                    </a:lnTo>
                    <a:lnTo>
                      <a:pt x="258" y="1"/>
                    </a:lnTo>
                    <a:lnTo>
                      <a:pt x="287" y="0"/>
                    </a:lnTo>
                    <a:lnTo>
                      <a:pt x="308" y="7"/>
                    </a:lnTo>
                    <a:lnTo>
                      <a:pt x="315" y="22"/>
                    </a:lnTo>
                    <a:lnTo>
                      <a:pt x="305" y="47"/>
                    </a:lnTo>
                    <a:lnTo>
                      <a:pt x="272" y="80"/>
                    </a:lnTo>
                    <a:lnTo>
                      <a:pt x="217" y="125"/>
                    </a:lnTo>
                    <a:lnTo>
                      <a:pt x="191" y="148"/>
                    </a:lnTo>
                    <a:lnTo>
                      <a:pt x="164" y="170"/>
                    </a:lnTo>
                    <a:lnTo>
                      <a:pt x="139" y="193"/>
                    </a:lnTo>
                    <a:lnTo>
                      <a:pt x="115" y="216"/>
                    </a:lnTo>
                    <a:lnTo>
                      <a:pt x="89" y="239"/>
                    </a:lnTo>
                    <a:lnTo>
                      <a:pt x="64" y="262"/>
                    </a:lnTo>
                    <a:lnTo>
                      <a:pt x="39" y="285"/>
                    </a:lnTo>
                    <a:lnTo>
                      <a:pt x="14" y="309"/>
                    </a:lnTo>
                    <a:lnTo>
                      <a:pt x="11" y="302"/>
                    </a:lnTo>
                    <a:lnTo>
                      <a:pt x="9" y="294"/>
                    </a:lnTo>
                    <a:lnTo>
                      <a:pt x="6" y="287"/>
                    </a:lnTo>
                    <a:lnTo>
                      <a:pt x="5" y="280"/>
                    </a:lnTo>
                    <a:lnTo>
                      <a:pt x="1" y="26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7C2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Freeform 542"/>
              <p:cNvSpPr>
                <a:spLocks/>
              </p:cNvSpPr>
              <p:nvPr/>
            </p:nvSpPr>
            <p:spPr bwMode="auto">
              <a:xfrm>
                <a:off x="4478" y="3031"/>
                <a:ext cx="141" cy="136"/>
              </a:xfrm>
              <a:custGeom>
                <a:avLst/>
                <a:gdLst>
                  <a:gd name="T0" fmla="*/ 0 w 282"/>
                  <a:gd name="T1" fmla="*/ 56 h 272"/>
                  <a:gd name="T2" fmla="*/ 3 w 282"/>
                  <a:gd name="T3" fmla="*/ 50 h 272"/>
                  <a:gd name="T4" fmla="*/ 9 w 282"/>
                  <a:gd name="T5" fmla="*/ 44 h 272"/>
                  <a:gd name="T6" fmla="*/ 14 w 282"/>
                  <a:gd name="T7" fmla="*/ 37 h 272"/>
                  <a:gd name="T8" fmla="*/ 20 w 282"/>
                  <a:gd name="T9" fmla="*/ 31 h 272"/>
                  <a:gd name="T10" fmla="*/ 26 w 282"/>
                  <a:gd name="T11" fmla="*/ 24 h 272"/>
                  <a:gd name="T12" fmla="*/ 32 w 282"/>
                  <a:gd name="T13" fmla="*/ 18 h 272"/>
                  <a:gd name="T14" fmla="*/ 37 w 282"/>
                  <a:gd name="T15" fmla="*/ 12 h 272"/>
                  <a:gd name="T16" fmla="*/ 41 w 282"/>
                  <a:gd name="T17" fmla="*/ 7 h 272"/>
                  <a:gd name="T18" fmla="*/ 50 w 282"/>
                  <a:gd name="T19" fmla="*/ 3 h 272"/>
                  <a:gd name="T20" fmla="*/ 58 w 282"/>
                  <a:gd name="T21" fmla="*/ 1 h 272"/>
                  <a:gd name="T22" fmla="*/ 65 w 282"/>
                  <a:gd name="T23" fmla="*/ 0 h 272"/>
                  <a:gd name="T24" fmla="*/ 70 w 282"/>
                  <a:gd name="T25" fmla="*/ 1 h 272"/>
                  <a:gd name="T26" fmla="*/ 71 w 282"/>
                  <a:gd name="T27" fmla="*/ 4 h 272"/>
                  <a:gd name="T28" fmla="*/ 69 w 282"/>
                  <a:gd name="T29" fmla="*/ 9 h 272"/>
                  <a:gd name="T30" fmla="*/ 61 w 282"/>
                  <a:gd name="T31" fmla="*/ 15 h 272"/>
                  <a:gd name="T32" fmla="*/ 50 w 282"/>
                  <a:gd name="T33" fmla="*/ 25 h 272"/>
                  <a:gd name="T34" fmla="*/ 44 w 282"/>
                  <a:gd name="T35" fmla="*/ 30 h 272"/>
                  <a:gd name="T36" fmla="*/ 38 w 282"/>
                  <a:gd name="T37" fmla="*/ 35 h 272"/>
                  <a:gd name="T38" fmla="*/ 33 w 282"/>
                  <a:gd name="T39" fmla="*/ 41 h 272"/>
                  <a:gd name="T40" fmla="*/ 26 w 282"/>
                  <a:gd name="T41" fmla="*/ 46 h 272"/>
                  <a:gd name="T42" fmla="*/ 20 w 282"/>
                  <a:gd name="T43" fmla="*/ 52 h 272"/>
                  <a:gd name="T44" fmla="*/ 15 w 282"/>
                  <a:gd name="T45" fmla="*/ 57 h 272"/>
                  <a:gd name="T46" fmla="*/ 9 w 282"/>
                  <a:gd name="T47" fmla="*/ 62 h 272"/>
                  <a:gd name="T48" fmla="*/ 3 w 282"/>
                  <a:gd name="T49" fmla="*/ 68 h 272"/>
                  <a:gd name="T50" fmla="*/ 2 w 282"/>
                  <a:gd name="T51" fmla="*/ 65 h 272"/>
                  <a:gd name="T52" fmla="*/ 1 w 282"/>
                  <a:gd name="T53" fmla="*/ 61 h 272"/>
                  <a:gd name="T54" fmla="*/ 1 w 282"/>
                  <a:gd name="T55" fmla="*/ 58 h 272"/>
                  <a:gd name="T56" fmla="*/ 0 w 282"/>
                  <a:gd name="T57" fmla="*/ 56 h 27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2"/>
                  <a:gd name="T88" fmla="*/ 0 h 272"/>
                  <a:gd name="T89" fmla="*/ 282 w 282"/>
                  <a:gd name="T90" fmla="*/ 272 h 27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2" h="272">
                    <a:moveTo>
                      <a:pt x="0" y="224"/>
                    </a:moveTo>
                    <a:lnTo>
                      <a:pt x="15" y="201"/>
                    </a:lnTo>
                    <a:lnTo>
                      <a:pt x="35" y="177"/>
                    </a:lnTo>
                    <a:lnTo>
                      <a:pt x="57" y="151"/>
                    </a:lnTo>
                    <a:lnTo>
                      <a:pt x="82" y="126"/>
                    </a:lnTo>
                    <a:lnTo>
                      <a:pt x="106" y="99"/>
                    </a:lnTo>
                    <a:lnTo>
                      <a:pt x="128" y="74"/>
                    </a:lnTo>
                    <a:lnTo>
                      <a:pt x="148" y="51"/>
                    </a:lnTo>
                    <a:lnTo>
                      <a:pt x="166" y="31"/>
                    </a:lnTo>
                    <a:lnTo>
                      <a:pt x="200" y="14"/>
                    </a:lnTo>
                    <a:lnTo>
                      <a:pt x="232" y="4"/>
                    </a:lnTo>
                    <a:lnTo>
                      <a:pt x="259" y="0"/>
                    </a:lnTo>
                    <a:lnTo>
                      <a:pt x="277" y="5"/>
                    </a:lnTo>
                    <a:lnTo>
                      <a:pt x="282" y="17"/>
                    </a:lnTo>
                    <a:lnTo>
                      <a:pt x="275" y="36"/>
                    </a:lnTo>
                    <a:lnTo>
                      <a:pt x="247" y="63"/>
                    </a:lnTo>
                    <a:lnTo>
                      <a:pt x="201" y="102"/>
                    </a:lnTo>
                    <a:lnTo>
                      <a:pt x="176" y="122"/>
                    </a:lnTo>
                    <a:lnTo>
                      <a:pt x="153" y="143"/>
                    </a:lnTo>
                    <a:lnTo>
                      <a:pt x="129" y="165"/>
                    </a:lnTo>
                    <a:lnTo>
                      <a:pt x="107" y="187"/>
                    </a:lnTo>
                    <a:lnTo>
                      <a:pt x="83" y="209"/>
                    </a:lnTo>
                    <a:lnTo>
                      <a:pt x="60" y="230"/>
                    </a:lnTo>
                    <a:lnTo>
                      <a:pt x="37" y="251"/>
                    </a:lnTo>
                    <a:lnTo>
                      <a:pt x="14" y="272"/>
                    </a:lnTo>
                    <a:lnTo>
                      <a:pt x="10" y="260"/>
                    </a:lnTo>
                    <a:lnTo>
                      <a:pt x="6" y="247"/>
                    </a:lnTo>
                    <a:lnTo>
                      <a:pt x="3" y="235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5BD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Freeform 543"/>
              <p:cNvSpPr>
                <a:spLocks/>
              </p:cNvSpPr>
              <p:nvPr/>
            </p:nvSpPr>
            <p:spPr bwMode="auto">
              <a:xfrm>
                <a:off x="4480" y="3047"/>
                <a:ext cx="124" cy="119"/>
              </a:xfrm>
              <a:custGeom>
                <a:avLst/>
                <a:gdLst>
                  <a:gd name="T0" fmla="*/ 0 w 248"/>
                  <a:gd name="T1" fmla="*/ 48 h 238"/>
                  <a:gd name="T2" fmla="*/ 4 w 248"/>
                  <a:gd name="T3" fmla="*/ 43 h 238"/>
                  <a:gd name="T4" fmla="*/ 8 w 248"/>
                  <a:gd name="T5" fmla="*/ 38 h 238"/>
                  <a:gd name="T6" fmla="*/ 13 w 248"/>
                  <a:gd name="T7" fmla="*/ 33 h 238"/>
                  <a:gd name="T8" fmla="*/ 18 w 248"/>
                  <a:gd name="T9" fmla="*/ 28 h 238"/>
                  <a:gd name="T10" fmla="*/ 23 w 248"/>
                  <a:gd name="T11" fmla="*/ 23 h 238"/>
                  <a:gd name="T12" fmla="*/ 28 w 248"/>
                  <a:gd name="T13" fmla="*/ 18 h 238"/>
                  <a:gd name="T14" fmla="*/ 32 w 248"/>
                  <a:gd name="T15" fmla="*/ 13 h 238"/>
                  <a:gd name="T16" fmla="*/ 36 w 248"/>
                  <a:gd name="T17" fmla="*/ 9 h 238"/>
                  <a:gd name="T18" fmla="*/ 44 w 248"/>
                  <a:gd name="T19" fmla="*/ 4 h 238"/>
                  <a:gd name="T20" fmla="*/ 51 w 248"/>
                  <a:gd name="T21" fmla="*/ 2 h 238"/>
                  <a:gd name="T22" fmla="*/ 57 w 248"/>
                  <a:gd name="T23" fmla="*/ 0 h 238"/>
                  <a:gd name="T24" fmla="*/ 61 w 248"/>
                  <a:gd name="T25" fmla="*/ 1 h 238"/>
                  <a:gd name="T26" fmla="*/ 62 w 248"/>
                  <a:gd name="T27" fmla="*/ 3 h 238"/>
                  <a:gd name="T28" fmla="*/ 61 w 248"/>
                  <a:gd name="T29" fmla="*/ 6 h 238"/>
                  <a:gd name="T30" fmla="*/ 55 w 248"/>
                  <a:gd name="T31" fmla="*/ 12 h 238"/>
                  <a:gd name="T32" fmla="*/ 46 w 248"/>
                  <a:gd name="T33" fmla="*/ 20 h 238"/>
                  <a:gd name="T34" fmla="*/ 40 w 248"/>
                  <a:gd name="T35" fmla="*/ 25 h 238"/>
                  <a:gd name="T36" fmla="*/ 35 w 248"/>
                  <a:gd name="T37" fmla="*/ 30 h 238"/>
                  <a:gd name="T38" fmla="*/ 29 w 248"/>
                  <a:gd name="T39" fmla="*/ 35 h 238"/>
                  <a:gd name="T40" fmla="*/ 24 w 248"/>
                  <a:gd name="T41" fmla="*/ 40 h 238"/>
                  <a:gd name="T42" fmla="*/ 19 w 248"/>
                  <a:gd name="T43" fmla="*/ 45 h 238"/>
                  <a:gd name="T44" fmla="*/ 14 w 248"/>
                  <a:gd name="T45" fmla="*/ 50 h 238"/>
                  <a:gd name="T46" fmla="*/ 8 w 248"/>
                  <a:gd name="T47" fmla="*/ 55 h 238"/>
                  <a:gd name="T48" fmla="*/ 3 w 248"/>
                  <a:gd name="T49" fmla="*/ 60 h 238"/>
                  <a:gd name="T50" fmla="*/ 2 w 248"/>
                  <a:gd name="T51" fmla="*/ 57 h 238"/>
                  <a:gd name="T52" fmla="*/ 2 w 248"/>
                  <a:gd name="T53" fmla="*/ 54 h 238"/>
                  <a:gd name="T54" fmla="*/ 1 w 248"/>
                  <a:gd name="T55" fmla="*/ 51 h 238"/>
                  <a:gd name="T56" fmla="*/ 0 w 248"/>
                  <a:gd name="T57" fmla="*/ 48 h 2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48"/>
                  <a:gd name="T88" fmla="*/ 0 h 238"/>
                  <a:gd name="T89" fmla="*/ 248 w 248"/>
                  <a:gd name="T90" fmla="*/ 238 h 23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48" h="238">
                    <a:moveTo>
                      <a:pt x="0" y="192"/>
                    </a:moveTo>
                    <a:lnTo>
                      <a:pt x="13" y="172"/>
                    </a:lnTo>
                    <a:lnTo>
                      <a:pt x="30" y="152"/>
                    </a:lnTo>
                    <a:lnTo>
                      <a:pt x="49" y="132"/>
                    </a:lnTo>
                    <a:lnTo>
                      <a:pt x="70" y="112"/>
                    </a:lnTo>
                    <a:lnTo>
                      <a:pt x="90" y="90"/>
                    </a:lnTo>
                    <a:lnTo>
                      <a:pt x="110" y="70"/>
                    </a:lnTo>
                    <a:lnTo>
                      <a:pt x="128" y="50"/>
                    </a:lnTo>
                    <a:lnTo>
                      <a:pt x="143" y="33"/>
                    </a:lnTo>
                    <a:lnTo>
                      <a:pt x="174" y="16"/>
                    </a:lnTo>
                    <a:lnTo>
                      <a:pt x="203" y="6"/>
                    </a:lnTo>
                    <a:lnTo>
                      <a:pt x="227" y="0"/>
                    </a:lnTo>
                    <a:lnTo>
                      <a:pt x="243" y="3"/>
                    </a:lnTo>
                    <a:lnTo>
                      <a:pt x="248" y="9"/>
                    </a:lnTo>
                    <a:lnTo>
                      <a:pt x="242" y="24"/>
                    </a:lnTo>
                    <a:lnTo>
                      <a:pt x="219" y="48"/>
                    </a:lnTo>
                    <a:lnTo>
                      <a:pt x="181" y="80"/>
                    </a:lnTo>
                    <a:lnTo>
                      <a:pt x="158" y="99"/>
                    </a:lnTo>
                    <a:lnTo>
                      <a:pt x="137" y="118"/>
                    </a:lnTo>
                    <a:lnTo>
                      <a:pt x="115" y="138"/>
                    </a:lnTo>
                    <a:lnTo>
                      <a:pt x="95" y="159"/>
                    </a:lnTo>
                    <a:lnTo>
                      <a:pt x="74" y="178"/>
                    </a:lnTo>
                    <a:lnTo>
                      <a:pt x="53" y="198"/>
                    </a:lnTo>
                    <a:lnTo>
                      <a:pt x="31" y="218"/>
                    </a:lnTo>
                    <a:lnTo>
                      <a:pt x="10" y="238"/>
                    </a:lnTo>
                    <a:lnTo>
                      <a:pt x="6" y="226"/>
                    </a:lnTo>
                    <a:lnTo>
                      <a:pt x="5" y="214"/>
                    </a:lnTo>
                    <a:lnTo>
                      <a:pt x="1" y="203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2BAA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Freeform 544"/>
              <p:cNvSpPr>
                <a:spLocks/>
              </p:cNvSpPr>
              <p:nvPr/>
            </p:nvSpPr>
            <p:spPr bwMode="auto">
              <a:xfrm>
                <a:off x="4481" y="3064"/>
                <a:ext cx="107" cy="100"/>
              </a:xfrm>
              <a:custGeom>
                <a:avLst/>
                <a:gdLst>
                  <a:gd name="T0" fmla="*/ 0 w 215"/>
                  <a:gd name="T1" fmla="*/ 40 h 200"/>
                  <a:gd name="T2" fmla="*/ 3 w 215"/>
                  <a:gd name="T3" fmla="*/ 36 h 200"/>
                  <a:gd name="T4" fmla="*/ 6 w 215"/>
                  <a:gd name="T5" fmla="*/ 32 h 200"/>
                  <a:gd name="T6" fmla="*/ 10 w 215"/>
                  <a:gd name="T7" fmla="*/ 27 h 200"/>
                  <a:gd name="T8" fmla="*/ 15 w 215"/>
                  <a:gd name="T9" fmla="*/ 24 h 200"/>
                  <a:gd name="T10" fmla="*/ 19 w 215"/>
                  <a:gd name="T11" fmla="*/ 20 h 200"/>
                  <a:gd name="T12" fmla="*/ 23 w 215"/>
                  <a:gd name="T13" fmla="*/ 17 h 200"/>
                  <a:gd name="T14" fmla="*/ 27 w 215"/>
                  <a:gd name="T15" fmla="*/ 13 h 200"/>
                  <a:gd name="T16" fmla="*/ 30 w 215"/>
                  <a:gd name="T17" fmla="*/ 9 h 200"/>
                  <a:gd name="T18" fmla="*/ 37 w 215"/>
                  <a:gd name="T19" fmla="*/ 5 h 200"/>
                  <a:gd name="T20" fmla="*/ 44 w 215"/>
                  <a:gd name="T21" fmla="*/ 3 h 200"/>
                  <a:gd name="T22" fmla="*/ 49 w 215"/>
                  <a:gd name="T23" fmla="*/ 1 h 200"/>
                  <a:gd name="T24" fmla="*/ 52 w 215"/>
                  <a:gd name="T25" fmla="*/ 0 h 200"/>
                  <a:gd name="T26" fmla="*/ 53 w 215"/>
                  <a:gd name="T27" fmla="*/ 1 h 200"/>
                  <a:gd name="T28" fmla="*/ 52 w 215"/>
                  <a:gd name="T29" fmla="*/ 3 h 200"/>
                  <a:gd name="T30" fmla="*/ 48 w 215"/>
                  <a:gd name="T31" fmla="*/ 7 h 200"/>
                  <a:gd name="T32" fmla="*/ 41 w 215"/>
                  <a:gd name="T33" fmla="*/ 14 h 200"/>
                  <a:gd name="T34" fmla="*/ 35 w 215"/>
                  <a:gd name="T35" fmla="*/ 19 h 200"/>
                  <a:gd name="T36" fmla="*/ 31 w 215"/>
                  <a:gd name="T37" fmla="*/ 23 h 200"/>
                  <a:gd name="T38" fmla="*/ 26 w 215"/>
                  <a:gd name="T39" fmla="*/ 27 h 200"/>
                  <a:gd name="T40" fmla="*/ 21 w 215"/>
                  <a:gd name="T41" fmla="*/ 32 h 200"/>
                  <a:gd name="T42" fmla="*/ 17 w 215"/>
                  <a:gd name="T43" fmla="*/ 37 h 200"/>
                  <a:gd name="T44" fmla="*/ 12 w 215"/>
                  <a:gd name="T45" fmla="*/ 41 h 200"/>
                  <a:gd name="T46" fmla="*/ 7 w 215"/>
                  <a:gd name="T47" fmla="*/ 46 h 200"/>
                  <a:gd name="T48" fmla="*/ 2 w 215"/>
                  <a:gd name="T49" fmla="*/ 50 h 200"/>
                  <a:gd name="T50" fmla="*/ 2 w 215"/>
                  <a:gd name="T51" fmla="*/ 48 h 200"/>
                  <a:gd name="T52" fmla="*/ 1 w 215"/>
                  <a:gd name="T53" fmla="*/ 45 h 200"/>
                  <a:gd name="T54" fmla="*/ 0 w 215"/>
                  <a:gd name="T55" fmla="*/ 43 h 200"/>
                  <a:gd name="T56" fmla="*/ 0 w 215"/>
                  <a:gd name="T57" fmla="*/ 40 h 2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5"/>
                  <a:gd name="T88" fmla="*/ 0 h 200"/>
                  <a:gd name="T89" fmla="*/ 215 w 215"/>
                  <a:gd name="T90" fmla="*/ 200 h 2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5" h="200">
                    <a:moveTo>
                      <a:pt x="0" y="159"/>
                    </a:moveTo>
                    <a:lnTo>
                      <a:pt x="12" y="143"/>
                    </a:lnTo>
                    <a:lnTo>
                      <a:pt x="27" y="128"/>
                    </a:lnTo>
                    <a:lnTo>
                      <a:pt x="43" y="111"/>
                    </a:lnTo>
                    <a:lnTo>
                      <a:pt x="62" y="96"/>
                    </a:lnTo>
                    <a:lnTo>
                      <a:pt x="78" y="80"/>
                    </a:lnTo>
                    <a:lnTo>
                      <a:pt x="94" y="65"/>
                    </a:lnTo>
                    <a:lnTo>
                      <a:pt x="108" y="50"/>
                    </a:lnTo>
                    <a:lnTo>
                      <a:pt x="123" y="35"/>
                    </a:lnTo>
                    <a:lnTo>
                      <a:pt x="151" y="20"/>
                    </a:lnTo>
                    <a:lnTo>
                      <a:pt x="176" y="9"/>
                    </a:lnTo>
                    <a:lnTo>
                      <a:pt x="196" y="1"/>
                    </a:lnTo>
                    <a:lnTo>
                      <a:pt x="211" y="0"/>
                    </a:lnTo>
                    <a:lnTo>
                      <a:pt x="215" y="2"/>
                    </a:lnTo>
                    <a:lnTo>
                      <a:pt x="211" y="12"/>
                    </a:lnTo>
                    <a:lnTo>
                      <a:pt x="193" y="30"/>
                    </a:lnTo>
                    <a:lnTo>
                      <a:pt x="165" y="56"/>
                    </a:lnTo>
                    <a:lnTo>
                      <a:pt x="143" y="73"/>
                    </a:lnTo>
                    <a:lnTo>
                      <a:pt x="124" y="91"/>
                    </a:lnTo>
                    <a:lnTo>
                      <a:pt x="106" y="109"/>
                    </a:lnTo>
                    <a:lnTo>
                      <a:pt x="87" y="128"/>
                    </a:lnTo>
                    <a:lnTo>
                      <a:pt x="68" y="145"/>
                    </a:lnTo>
                    <a:lnTo>
                      <a:pt x="49" y="164"/>
                    </a:lnTo>
                    <a:lnTo>
                      <a:pt x="29" y="182"/>
                    </a:lnTo>
                    <a:lnTo>
                      <a:pt x="10" y="200"/>
                    </a:lnTo>
                    <a:lnTo>
                      <a:pt x="8" y="189"/>
                    </a:lnTo>
                    <a:lnTo>
                      <a:pt x="5" y="179"/>
                    </a:lnTo>
                    <a:lnTo>
                      <a:pt x="3" y="16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F0B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" name="Freeform 545"/>
              <p:cNvSpPr>
                <a:spLocks/>
              </p:cNvSpPr>
              <p:nvPr/>
            </p:nvSpPr>
            <p:spPr bwMode="auto">
              <a:xfrm>
                <a:off x="4482" y="3078"/>
                <a:ext cx="91" cy="86"/>
              </a:xfrm>
              <a:custGeom>
                <a:avLst/>
                <a:gdLst>
                  <a:gd name="T0" fmla="*/ 0 w 181"/>
                  <a:gd name="T1" fmla="*/ 34 h 170"/>
                  <a:gd name="T2" fmla="*/ 3 w 181"/>
                  <a:gd name="T3" fmla="*/ 30 h 170"/>
                  <a:gd name="T4" fmla="*/ 6 w 181"/>
                  <a:gd name="T5" fmla="*/ 27 h 170"/>
                  <a:gd name="T6" fmla="*/ 9 w 181"/>
                  <a:gd name="T7" fmla="*/ 24 h 170"/>
                  <a:gd name="T8" fmla="*/ 13 w 181"/>
                  <a:gd name="T9" fmla="*/ 22 h 170"/>
                  <a:gd name="T10" fmla="*/ 16 w 181"/>
                  <a:gd name="T11" fmla="*/ 19 h 170"/>
                  <a:gd name="T12" fmla="*/ 19 w 181"/>
                  <a:gd name="T13" fmla="*/ 17 h 170"/>
                  <a:gd name="T14" fmla="*/ 22 w 181"/>
                  <a:gd name="T15" fmla="*/ 13 h 170"/>
                  <a:gd name="T16" fmla="*/ 25 w 181"/>
                  <a:gd name="T17" fmla="*/ 11 h 170"/>
                  <a:gd name="T18" fmla="*/ 31 w 181"/>
                  <a:gd name="T19" fmla="*/ 7 h 170"/>
                  <a:gd name="T20" fmla="*/ 37 w 181"/>
                  <a:gd name="T21" fmla="*/ 4 h 170"/>
                  <a:gd name="T22" fmla="*/ 41 w 181"/>
                  <a:gd name="T23" fmla="*/ 2 h 170"/>
                  <a:gd name="T24" fmla="*/ 45 w 181"/>
                  <a:gd name="T25" fmla="*/ 1 h 170"/>
                  <a:gd name="T26" fmla="*/ 46 w 181"/>
                  <a:gd name="T27" fmla="*/ 0 h 170"/>
                  <a:gd name="T28" fmla="*/ 45 w 181"/>
                  <a:gd name="T29" fmla="*/ 2 h 170"/>
                  <a:gd name="T30" fmla="*/ 42 w 181"/>
                  <a:gd name="T31" fmla="*/ 5 h 170"/>
                  <a:gd name="T32" fmla="*/ 36 w 181"/>
                  <a:gd name="T33" fmla="*/ 10 h 170"/>
                  <a:gd name="T34" fmla="*/ 32 w 181"/>
                  <a:gd name="T35" fmla="*/ 13 h 170"/>
                  <a:gd name="T36" fmla="*/ 28 w 181"/>
                  <a:gd name="T37" fmla="*/ 18 h 170"/>
                  <a:gd name="T38" fmla="*/ 24 w 181"/>
                  <a:gd name="T39" fmla="*/ 22 h 170"/>
                  <a:gd name="T40" fmla="*/ 19 w 181"/>
                  <a:gd name="T41" fmla="*/ 26 h 170"/>
                  <a:gd name="T42" fmla="*/ 15 w 181"/>
                  <a:gd name="T43" fmla="*/ 30 h 170"/>
                  <a:gd name="T44" fmla="*/ 11 w 181"/>
                  <a:gd name="T45" fmla="*/ 35 h 170"/>
                  <a:gd name="T46" fmla="*/ 7 w 181"/>
                  <a:gd name="T47" fmla="*/ 39 h 170"/>
                  <a:gd name="T48" fmla="*/ 3 w 181"/>
                  <a:gd name="T49" fmla="*/ 44 h 170"/>
                  <a:gd name="T50" fmla="*/ 2 w 181"/>
                  <a:gd name="T51" fmla="*/ 41 h 170"/>
                  <a:gd name="T52" fmla="*/ 1 w 181"/>
                  <a:gd name="T53" fmla="*/ 38 h 170"/>
                  <a:gd name="T54" fmla="*/ 1 w 181"/>
                  <a:gd name="T55" fmla="*/ 36 h 170"/>
                  <a:gd name="T56" fmla="*/ 0 w 181"/>
                  <a:gd name="T57" fmla="*/ 34 h 17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1"/>
                  <a:gd name="T88" fmla="*/ 0 h 170"/>
                  <a:gd name="T89" fmla="*/ 181 w 181"/>
                  <a:gd name="T90" fmla="*/ 170 h 17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1" h="170">
                    <a:moveTo>
                      <a:pt x="0" y="133"/>
                    </a:moveTo>
                    <a:lnTo>
                      <a:pt x="10" y="118"/>
                    </a:lnTo>
                    <a:lnTo>
                      <a:pt x="23" y="106"/>
                    </a:lnTo>
                    <a:lnTo>
                      <a:pt x="35" y="95"/>
                    </a:lnTo>
                    <a:lnTo>
                      <a:pt x="50" y="86"/>
                    </a:lnTo>
                    <a:lnTo>
                      <a:pt x="63" y="75"/>
                    </a:lnTo>
                    <a:lnTo>
                      <a:pt x="76" y="65"/>
                    </a:lnTo>
                    <a:lnTo>
                      <a:pt x="88" y="52"/>
                    </a:lnTo>
                    <a:lnTo>
                      <a:pt x="100" y="41"/>
                    </a:lnTo>
                    <a:lnTo>
                      <a:pt x="124" y="26"/>
                    </a:lnTo>
                    <a:lnTo>
                      <a:pt x="147" y="15"/>
                    </a:lnTo>
                    <a:lnTo>
                      <a:pt x="163" y="6"/>
                    </a:lnTo>
                    <a:lnTo>
                      <a:pt x="177" y="1"/>
                    </a:lnTo>
                    <a:lnTo>
                      <a:pt x="181" y="0"/>
                    </a:lnTo>
                    <a:lnTo>
                      <a:pt x="178" y="6"/>
                    </a:lnTo>
                    <a:lnTo>
                      <a:pt x="166" y="17"/>
                    </a:lnTo>
                    <a:lnTo>
                      <a:pt x="144" y="37"/>
                    </a:lnTo>
                    <a:lnTo>
                      <a:pt x="125" y="52"/>
                    </a:lnTo>
                    <a:lnTo>
                      <a:pt x="109" y="69"/>
                    </a:lnTo>
                    <a:lnTo>
                      <a:pt x="93" y="85"/>
                    </a:lnTo>
                    <a:lnTo>
                      <a:pt x="76" y="102"/>
                    </a:lnTo>
                    <a:lnTo>
                      <a:pt x="60" y="119"/>
                    </a:lnTo>
                    <a:lnTo>
                      <a:pt x="44" y="136"/>
                    </a:lnTo>
                    <a:lnTo>
                      <a:pt x="26" y="153"/>
                    </a:lnTo>
                    <a:lnTo>
                      <a:pt x="9" y="170"/>
                    </a:lnTo>
                    <a:lnTo>
                      <a:pt x="5" y="160"/>
                    </a:lnTo>
                    <a:lnTo>
                      <a:pt x="4" y="150"/>
                    </a:lnTo>
                    <a:lnTo>
                      <a:pt x="1" y="14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DB5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4" name="Freeform 546"/>
              <p:cNvSpPr>
                <a:spLocks/>
              </p:cNvSpPr>
              <p:nvPr/>
            </p:nvSpPr>
            <p:spPr bwMode="auto">
              <a:xfrm>
                <a:off x="4355" y="3100"/>
                <a:ext cx="426" cy="323"/>
              </a:xfrm>
              <a:custGeom>
                <a:avLst/>
                <a:gdLst>
                  <a:gd name="T0" fmla="*/ 209 w 852"/>
                  <a:gd name="T1" fmla="*/ 52 h 647"/>
                  <a:gd name="T2" fmla="*/ 213 w 852"/>
                  <a:gd name="T3" fmla="*/ 101 h 647"/>
                  <a:gd name="T4" fmla="*/ 211 w 852"/>
                  <a:gd name="T5" fmla="*/ 139 h 647"/>
                  <a:gd name="T6" fmla="*/ 197 w 852"/>
                  <a:gd name="T7" fmla="*/ 159 h 647"/>
                  <a:gd name="T8" fmla="*/ 148 w 852"/>
                  <a:gd name="T9" fmla="*/ 159 h 647"/>
                  <a:gd name="T10" fmla="*/ 99 w 852"/>
                  <a:gd name="T11" fmla="*/ 156 h 647"/>
                  <a:gd name="T12" fmla="*/ 69 w 852"/>
                  <a:gd name="T13" fmla="*/ 144 h 647"/>
                  <a:gd name="T14" fmla="*/ 37 w 852"/>
                  <a:gd name="T15" fmla="*/ 110 h 647"/>
                  <a:gd name="T16" fmla="*/ 7 w 852"/>
                  <a:gd name="T17" fmla="*/ 77 h 647"/>
                  <a:gd name="T18" fmla="*/ 0 w 852"/>
                  <a:gd name="T19" fmla="*/ 67 h 647"/>
                  <a:gd name="T20" fmla="*/ 3 w 852"/>
                  <a:gd name="T21" fmla="*/ 59 h 647"/>
                  <a:gd name="T22" fmla="*/ 14 w 852"/>
                  <a:gd name="T23" fmla="*/ 54 h 647"/>
                  <a:gd name="T24" fmla="*/ 19 w 852"/>
                  <a:gd name="T25" fmla="*/ 47 h 647"/>
                  <a:gd name="T26" fmla="*/ 15 w 852"/>
                  <a:gd name="T27" fmla="*/ 34 h 647"/>
                  <a:gd name="T28" fmla="*/ 21 w 852"/>
                  <a:gd name="T29" fmla="*/ 25 h 647"/>
                  <a:gd name="T30" fmla="*/ 31 w 852"/>
                  <a:gd name="T31" fmla="*/ 23 h 647"/>
                  <a:gd name="T32" fmla="*/ 34 w 852"/>
                  <a:gd name="T33" fmla="*/ 16 h 647"/>
                  <a:gd name="T34" fmla="*/ 34 w 852"/>
                  <a:gd name="T35" fmla="*/ 2 h 647"/>
                  <a:gd name="T36" fmla="*/ 46 w 852"/>
                  <a:gd name="T37" fmla="*/ 0 h 647"/>
                  <a:gd name="T38" fmla="*/ 63 w 852"/>
                  <a:gd name="T39" fmla="*/ 12 h 647"/>
                  <a:gd name="T40" fmla="*/ 74 w 852"/>
                  <a:gd name="T41" fmla="*/ 29 h 647"/>
                  <a:gd name="T42" fmla="*/ 75 w 852"/>
                  <a:gd name="T43" fmla="*/ 38 h 647"/>
                  <a:gd name="T44" fmla="*/ 77 w 852"/>
                  <a:gd name="T45" fmla="*/ 47 h 647"/>
                  <a:gd name="T46" fmla="*/ 79 w 852"/>
                  <a:gd name="T47" fmla="*/ 57 h 647"/>
                  <a:gd name="T48" fmla="*/ 90 w 852"/>
                  <a:gd name="T49" fmla="*/ 75 h 647"/>
                  <a:gd name="T50" fmla="*/ 102 w 852"/>
                  <a:gd name="T51" fmla="*/ 92 h 647"/>
                  <a:gd name="T52" fmla="*/ 114 w 852"/>
                  <a:gd name="T53" fmla="*/ 98 h 647"/>
                  <a:gd name="T54" fmla="*/ 136 w 852"/>
                  <a:gd name="T55" fmla="*/ 98 h 647"/>
                  <a:gd name="T56" fmla="*/ 149 w 852"/>
                  <a:gd name="T57" fmla="*/ 91 h 647"/>
                  <a:gd name="T58" fmla="*/ 141 w 852"/>
                  <a:gd name="T59" fmla="*/ 81 h 647"/>
                  <a:gd name="T60" fmla="*/ 134 w 852"/>
                  <a:gd name="T61" fmla="*/ 72 h 647"/>
                  <a:gd name="T62" fmla="*/ 126 w 852"/>
                  <a:gd name="T63" fmla="*/ 63 h 647"/>
                  <a:gd name="T64" fmla="*/ 126 w 852"/>
                  <a:gd name="T65" fmla="*/ 44 h 647"/>
                  <a:gd name="T66" fmla="*/ 145 w 852"/>
                  <a:gd name="T67" fmla="*/ 24 h 647"/>
                  <a:gd name="T68" fmla="*/ 170 w 852"/>
                  <a:gd name="T69" fmla="*/ 13 h 647"/>
                  <a:gd name="T70" fmla="*/ 195 w 852"/>
                  <a:gd name="T71" fmla="*/ 16 h 6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52"/>
                  <a:gd name="T109" fmla="*/ 0 h 647"/>
                  <a:gd name="T110" fmla="*/ 852 w 852"/>
                  <a:gd name="T111" fmla="*/ 647 h 64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52" h="647">
                    <a:moveTo>
                      <a:pt x="819" y="101"/>
                    </a:moveTo>
                    <a:lnTo>
                      <a:pt x="833" y="208"/>
                    </a:lnTo>
                    <a:lnTo>
                      <a:pt x="846" y="312"/>
                    </a:lnTo>
                    <a:lnTo>
                      <a:pt x="852" y="406"/>
                    </a:lnTo>
                    <a:lnTo>
                      <a:pt x="851" y="490"/>
                    </a:lnTo>
                    <a:lnTo>
                      <a:pt x="841" y="559"/>
                    </a:lnTo>
                    <a:lnTo>
                      <a:pt x="819" y="609"/>
                    </a:lnTo>
                    <a:lnTo>
                      <a:pt x="785" y="639"/>
                    </a:lnTo>
                    <a:lnTo>
                      <a:pt x="737" y="647"/>
                    </a:lnTo>
                    <a:lnTo>
                      <a:pt x="589" y="638"/>
                    </a:lnTo>
                    <a:lnTo>
                      <a:pt x="478" y="634"/>
                    </a:lnTo>
                    <a:lnTo>
                      <a:pt x="394" y="626"/>
                    </a:lnTo>
                    <a:lnTo>
                      <a:pt x="330" y="609"/>
                    </a:lnTo>
                    <a:lnTo>
                      <a:pt x="273" y="576"/>
                    </a:lnTo>
                    <a:lnTo>
                      <a:pt x="216" y="523"/>
                    </a:lnTo>
                    <a:lnTo>
                      <a:pt x="148" y="441"/>
                    </a:lnTo>
                    <a:lnTo>
                      <a:pt x="63" y="327"/>
                    </a:lnTo>
                    <a:lnTo>
                      <a:pt x="31" y="310"/>
                    </a:lnTo>
                    <a:lnTo>
                      <a:pt x="10" y="292"/>
                    </a:lnTo>
                    <a:lnTo>
                      <a:pt x="0" y="271"/>
                    </a:lnTo>
                    <a:lnTo>
                      <a:pt x="3" y="253"/>
                    </a:lnTo>
                    <a:lnTo>
                      <a:pt x="13" y="236"/>
                    </a:lnTo>
                    <a:lnTo>
                      <a:pt x="32" y="225"/>
                    </a:lnTo>
                    <a:lnTo>
                      <a:pt x="57" y="218"/>
                    </a:lnTo>
                    <a:lnTo>
                      <a:pt x="89" y="220"/>
                    </a:lnTo>
                    <a:lnTo>
                      <a:pt x="73" y="190"/>
                    </a:lnTo>
                    <a:lnTo>
                      <a:pt x="64" y="162"/>
                    </a:lnTo>
                    <a:lnTo>
                      <a:pt x="63" y="137"/>
                    </a:lnTo>
                    <a:lnTo>
                      <a:pt x="71" y="117"/>
                    </a:lnTo>
                    <a:lnTo>
                      <a:pt x="82" y="102"/>
                    </a:lnTo>
                    <a:lnTo>
                      <a:pt x="102" y="94"/>
                    </a:lnTo>
                    <a:lnTo>
                      <a:pt x="127" y="94"/>
                    </a:lnTo>
                    <a:lnTo>
                      <a:pt x="160" y="107"/>
                    </a:lnTo>
                    <a:lnTo>
                      <a:pt x="133" y="65"/>
                    </a:lnTo>
                    <a:lnTo>
                      <a:pt x="127" y="33"/>
                    </a:lnTo>
                    <a:lnTo>
                      <a:pt x="136" y="10"/>
                    </a:lnTo>
                    <a:lnTo>
                      <a:pt x="156" y="0"/>
                    </a:lnTo>
                    <a:lnTo>
                      <a:pt x="184" y="2"/>
                    </a:lnTo>
                    <a:lnTo>
                      <a:pt x="219" y="19"/>
                    </a:lnTo>
                    <a:lnTo>
                      <a:pt x="255" y="50"/>
                    </a:lnTo>
                    <a:lnTo>
                      <a:pt x="291" y="101"/>
                    </a:lnTo>
                    <a:lnTo>
                      <a:pt x="294" y="118"/>
                    </a:lnTo>
                    <a:lnTo>
                      <a:pt x="298" y="137"/>
                    </a:lnTo>
                    <a:lnTo>
                      <a:pt x="300" y="154"/>
                    </a:lnTo>
                    <a:lnTo>
                      <a:pt x="304" y="173"/>
                    </a:lnTo>
                    <a:lnTo>
                      <a:pt x="308" y="191"/>
                    </a:lnTo>
                    <a:lnTo>
                      <a:pt x="311" y="210"/>
                    </a:lnTo>
                    <a:lnTo>
                      <a:pt x="315" y="228"/>
                    </a:lnTo>
                    <a:lnTo>
                      <a:pt x="319" y="247"/>
                    </a:lnTo>
                    <a:lnTo>
                      <a:pt x="357" y="302"/>
                    </a:lnTo>
                    <a:lnTo>
                      <a:pt x="385" y="342"/>
                    </a:lnTo>
                    <a:lnTo>
                      <a:pt x="408" y="370"/>
                    </a:lnTo>
                    <a:lnTo>
                      <a:pt x="432" y="386"/>
                    </a:lnTo>
                    <a:lnTo>
                      <a:pt x="457" y="394"/>
                    </a:lnTo>
                    <a:lnTo>
                      <a:pt x="493" y="396"/>
                    </a:lnTo>
                    <a:lnTo>
                      <a:pt x="541" y="394"/>
                    </a:lnTo>
                    <a:lnTo>
                      <a:pt x="609" y="391"/>
                    </a:lnTo>
                    <a:lnTo>
                      <a:pt x="594" y="366"/>
                    </a:lnTo>
                    <a:lnTo>
                      <a:pt x="579" y="346"/>
                    </a:lnTo>
                    <a:lnTo>
                      <a:pt x="563" y="326"/>
                    </a:lnTo>
                    <a:lnTo>
                      <a:pt x="550" y="310"/>
                    </a:lnTo>
                    <a:lnTo>
                      <a:pt x="535" y="291"/>
                    </a:lnTo>
                    <a:lnTo>
                      <a:pt x="520" y="274"/>
                    </a:lnTo>
                    <a:lnTo>
                      <a:pt x="505" y="252"/>
                    </a:lnTo>
                    <a:lnTo>
                      <a:pt x="491" y="230"/>
                    </a:lnTo>
                    <a:lnTo>
                      <a:pt x="506" y="177"/>
                    </a:lnTo>
                    <a:lnTo>
                      <a:pt x="536" y="133"/>
                    </a:lnTo>
                    <a:lnTo>
                      <a:pt x="577" y="96"/>
                    </a:lnTo>
                    <a:lnTo>
                      <a:pt x="627" y="69"/>
                    </a:lnTo>
                    <a:lnTo>
                      <a:pt x="679" y="53"/>
                    </a:lnTo>
                    <a:lnTo>
                      <a:pt x="732" y="53"/>
                    </a:lnTo>
                    <a:lnTo>
                      <a:pt x="779" y="67"/>
                    </a:lnTo>
                    <a:lnTo>
                      <a:pt x="819" y="101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Freeform 547"/>
              <p:cNvSpPr>
                <a:spLocks/>
              </p:cNvSpPr>
              <p:nvPr/>
            </p:nvSpPr>
            <p:spPr bwMode="auto">
              <a:xfrm>
                <a:off x="4361" y="3112"/>
                <a:ext cx="413" cy="303"/>
              </a:xfrm>
              <a:custGeom>
                <a:avLst/>
                <a:gdLst>
                  <a:gd name="T0" fmla="*/ 201 w 825"/>
                  <a:gd name="T1" fmla="*/ 47 h 607"/>
                  <a:gd name="T2" fmla="*/ 206 w 825"/>
                  <a:gd name="T3" fmla="*/ 94 h 607"/>
                  <a:gd name="T4" fmla="*/ 204 w 825"/>
                  <a:gd name="T5" fmla="*/ 130 h 607"/>
                  <a:gd name="T6" fmla="*/ 191 w 825"/>
                  <a:gd name="T7" fmla="*/ 149 h 607"/>
                  <a:gd name="T8" fmla="*/ 141 w 825"/>
                  <a:gd name="T9" fmla="*/ 149 h 607"/>
                  <a:gd name="T10" fmla="*/ 93 w 825"/>
                  <a:gd name="T11" fmla="*/ 145 h 607"/>
                  <a:gd name="T12" fmla="*/ 64 w 825"/>
                  <a:gd name="T13" fmla="*/ 132 h 607"/>
                  <a:gd name="T14" fmla="*/ 35 w 825"/>
                  <a:gd name="T15" fmla="*/ 101 h 607"/>
                  <a:gd name="T16" fmla="*/ 8 w 825"/>
                  <a:gd name="T17" fmla="*/ 72 h 607"/>
                  <a:gd name="T18" fmla="*/ 0 w 825"/>
                  <a:gd name="T19" fmla="*/ 63 h 607"/>
                  <a:gd name="T20" fmla="*/ 4 w 825"/>
                  <a:gd name="T21" fmla="*/ 54 h 607"/>
                  <a:gd name="T22" fmla="*/ 14 w 825"/>
                  <a:gd name="T23" fmla="*/ 49 h 607"/>
                  <a:gd name="T24" fmla="*/ 19 w 825"/>
                  <a:gd name="T25" fmla="*/ 42 h 607"/>
                  <a:gd name="T26" fmla="*/ 17 w 825"/>
                  <a:gd name="T27" fmla="*/ 30 h 607"/>
                  <a:gd name="T28" fmla="*/ 22 w 825"/>
                  <a:gd name="T29" fmla="*/ 22 h 607"/>
                  <a:gd name="T30" fmla="*/ 32 w 825"/>
                  <a:gd name="T31" fmla="*/ 21 h 607"/>
                  <a:gd name="T32" fmla="*/ 34 w 825"/>
                  <a:gd name="T33" fmla="*/ 14 h 607"/>
                  <a:gd name="T34" fmla="*/ 35 w 825"/>
                  <a:gd name="T35" fmla="*/ 2 h 607"/>
                  <a:gd name="T36" fmla="*/ 46 w 825"/>
                  <a:gd name="T37" fmla="*/ 1 h 607"/>
                  <a:gd name="T38" fmla="*/ 62 w 825"/>
                  <a:gd name="T39" fmla="*/ 13 h 607"/>
                  <a:gd name="T40" fmla="*/ 71 w 825"/>
                  <a:gd name="T41" fmla="*/ 28 h 607"/>
                  <a:gd name="T42" fmla="*/ 72 w 825"/>
                  <a:gd name="T43" fmla="*/ 36 h 607"/>
                  <a:gd name="T44" fmla="*/ 74 w 825"/>
                  <a:gd name="T45" fmla="*/ 43 h 607"/>
                  <a:gd name="T46" fmla="*/ 76 w 825"/>
                  <a:gd name="T47" fmla="*/ 51 h 607"/>
                  <a:gd name="T48" fmla="*/ 86 w 825"/>
                  <a:gd name="T49" fmla="*/ 69 h 607"/>
                  <a:gd name="T50" fmla="*/ 99 w 825"/>
                  <a:gd name="T51" fmla="*/ 87 h 607"/>
                  <a:gd name="T52" fmla="*/ 112 w 825"/>
                  <a:gd name="T53" fmla="*/ 93 h 607"/>
                  <a:gd name="T54" fmla="*/ 134 w 825"/>
                  <a:gd name="T55" fmla="*/ 93 h 607"/>
                  <a:gd name="T56" fmla="*/ 147 w 825"/>
                  <a:gd name="T57" fmla="*/ 86 h 607"/>
                  <a:gd name="T58" fmla="*/ 140 w 825"/>
                  <a:gd name="T59" fmla="*/ 76 h 607"/>
                  <a:gd name="T60" fmla="*/ 132 w 825"/>
                  <a:gd name="T61" fmla="*/ 66 h 607"/>
                  <a:gd name="T62" fmla="*/ 125 w 825"/>
                  <a:gd name="T63" fmla="*/ 56 h 607"/>
                  <a:gd name="T64" fmla="*/ 125 w 825"/>
                  <a:gd name="T65" fmla="*/ 37 h 607"/>
                  <a:gd name="T66" fmla="*/ 141 w 825"/>
                  <a:gd name="T67" fmla="*/ 18 h 607"/>
                  <a:gd name="T68" fmla="*/ 164 w 825"/>
                  <a:gd name="T69" fmla="*/ 8 h 607"/>
                  <a:gd name="T70" fmla="*/ 187 w 825"/>
                  <a:gd name="T71" fmla="*/ 12 h 6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25"/>
                  <a:gd name="T109" fmla="*/ 0 h 607"/>
                  <a:gd name="T110" fmla="*/ 825 w 825"/>
                  <a:gd name="T111" fmla="*/ 607 h 6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25" h="607">
                    <a:moveTo>
                      <a:pt x="786" y="83"/>
                    </a:moveTo>
                    <a:lnTo>
                      <a:pt x="801" y="189"/>
                    </a:lnTo>
                    <a:lnTo>
                      <a:pt x="815" y="290"/>
                    </a:lnTo>
                    <a:lnTo>
                      <a:pt x="823" y="379"/>
                    </a:lnTo>
                    <a:lnTo>
                      <a:pt x="825" y="458"/>
                    </a:lnTo>
                    <a:lnTo>
                      <a:pt x="816" y="520"/>
                    </a:lnTo>
                    <a:lnTo>
                      <a:pt x="796" y="569"/>
                    </a:lnTo>
                    <a:lnTo>
                      <a:pt x="762" y="597"/>
                    </a:lnTo>
                    <a:lnTo>
                      <a:pt x="712" y="607"/>
                    </a:lnTo>
                    <a:lnTo>
                      <a:pt x="564" y="598"/>
                    </a:lnTo>
                    <a:lnTo>
                      <a:pt x="455" y="592"/>
                    </a:lnTo>
                    <a:lnTo>
                      <a:pt x="372" y="580"/>
                    </a:lnTo>
                    <a:lnTo>
                      <a:pt x="310" y="562"/>
                    </a:lnTo>
                    <a:lnTo>
                      <a:pt x="255" y="529"/>
                    </a:lnTo>
                    <a:lnTo>
                      <a:pt x="202" y="479"/>
                    </a:lnTo>
                    <a:lnTo>
                      <a:pt x="140" y="406"/>
                    </a:lnTo>
                    <a:lnTo>
                      <a:pt x="63" y="307"/>
                    </a:lnTo>
                    <a:lnTo>
                      <a:pt x="29" y="290"/>
                    </a:lnTo>
                    <a:lnTo>
                      <a:pt x="9" y="272"/>
                    </a:lnTo>
                    <a:lnTo>
                      <a:pt x="0" y="252"/>
                    </a:lnTo>
                    <a:lnTo>
                      <a:pt x="2" y="234"/>
                    </a:lnTo>
                    <a:lnTo>
                      <a:pt x="13" y="217"/>
                    </a:lnTo>
                    <a:lnTo>
                      <a:pt x="31" y="206"/>
                    </a:lnTo>
                    <a:lnTo>
                      <a:pt x="56" y="199"/>
                    </a:lnTo>
                    <a:lnTo>
                      <a:pt x="89" y="201"/>
                    </a:lnTo>
                    <a:lnTo>
                      <a:pt x="73" y="171"/>
                    </a:lnTo>
                    <a:lnTo>
                      <a:pt x="65" y="144"/>
                    </a:lnTo>
                    <a:lnTo>
                      <a:pt x="65" y="120"/>
                    </a:lnTo>
                    <a:lnTo>
                      <a:pt x="73" y="103"/>
                    </a:lnTo>
                    <a:lnTo>
                      <a:pt x="85" y="89"/>
                    </a:lnTo>
                    <a:lnTo>
                      <a:pt x="104" y="84"/>
                    </a:lnTo>
                    <a:lnTo>
                      <a:pt x="128" y="85"/>
                    </a:lnTo>
                    <a:lnTo>
                      <a:pt x="158" y="99"/>
                    </a:lnTo>
                    <a:lnTo>
                      <a:pt x="135" y="58"/>
                    </a:lnTo>
                    <a:lnTo>
                      <a:pt x="130" y="28"/>
                    </a:lnTo>
                    <a:lnTo>
                      <a:pt x="138" y="8"/>
                    </a:lnTo>
                    <a:lnTo>
                      <a:pt x="158" y="0"/>
                    </a:lnTo>
                    <a:lnTo>
                      <a:pt x="183" y="4"/>
                    </a:lnTo>
                    <a:lnTo>
                      <a:pt x="214" y="21"/>
                    </a:lnTo>
                    <a:lnTo>
                      <a:pt x="246" y="53"/>
                    </a:lnTo>
                    <a:lnTo>
                      <a:pt x="278" y="99"/>
                    </a:lnTo>
                    <a:lnTo>
                      <a:pt x="281" y="114"/>
                    </a:lnTo>
                    <a:lnTo>
                      <a:pt x="285" y="130"/>
                    </a:lnTo>
                    <a:lnTo>
                      <a:pt x="287" y="144"/>
                    </a:lnTo>
                    <a:lnTo>
                      <a:pt x="291" y="159"/>
                    </a:lnTo>
                    <a:lnTo>
                      <a:pt x="295" y="173"/>
                    </a:lnTo>
                    <a:lnTo>
                      <a:pt x="298" y="189"/>
                    </a:lnTo>
                    <a:lnTo>
                      <a:pt x="302" y="204"/>
                    </a:lnTo>
                    <a:lnTo>
                      <a:pt x="306" y="223"/>
                    </a:lnTo>
                    <a:lnTo>
                      <a:pt x="341" y="278"/>
                    </a:lnTo>
                    <a:lnTo>
                      <a:pt x="370" y="321"/>
                    </a:lnTo>
                    <a:lnTo>
                      <a:pt x="394" y="349"/>
                    </a:lnTo>
                    <a:lnTo>
                      <a:pt x="419" y="366"/>
                    </a:lnTo>
                    <a:lnTo>
                      <a:pt x="448" y="374"/>
                    </a:lnTo>
                    <a:lnTo>
                      <a:pt x="485" y="376"/>
                    </a:lnTo>
                    <a:lnTo>
                      <a:pt x="535" y="374"/>
                    </a:lnTo>
                    <a:lnTo>
                      <a:pt x="604" y="371"/>
                    </a:lnTo>
                    <a:lnTo>
                      <a:pt x="588" y="346"/>
                    </a:lnTo>
                    <a:lnTo>
                      <a:pt x="573" y="325"/>
                    </a:lnTo>
                    <a:lnTo>
                      <a:pt x="558" y="305"/>
                    </a:lnTo>
                    <a:lnTo>
                      <a:pt x="543" y="286"/>
                    </a:lnTo>
                    <a:lnTo>
                      <a:pt x="528" y="266"/>
                    </a:lnTo>
                    <a:lnTo>
                      <a:pt x="513" y="247"/>
                    </a:lnTo>
                    <a:lnTo>
                      <a:pt x="499" y="224"/>
                    </a:lnTo>
                    <a:lnTo>
                      <a:pt x="485" y="202"/>
                    </a:lnTo>
                    <a:lnTo>
                      <a:pt x="498" y="151"/>
                    </a:lnTo>
                    <a:lnTo>
                      <a:pt x="525" y="108"/>
                    </a:lnTo>
                    <a:lnTo>
                      <a:pt x="563" y="72"/>
                    </a:lnTo>
                    <a:lnTo>
                      <a:pt x="608" y="48"/>
                    </a:lnTo>
                    <a:lnTo>
                      <a:pt x="656" y="33"/>
                    </a:lnTo>
                    <a:lnTo>
                      <a:pt x="703" y="34"/>
                    </a:lnTo>
                    <a:lnTo>
                      <a:pt x="747" y="49"/>
                    </a:lnTo>
                    <a:lnTo>
                      <a:pt x="786" y="83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Freeform 548"/>
              <p:cNvSpPr>
                <a:spLocks/>
              </p:cNvSpPr>
              <p:nvPr/>
            </p:nvSpPr>
            <p:spPr bwMode="auto">
              <a:xfrm>
                <a:off x="4367" y="3123"/>
                <a:ext cx="402" cy="284"/>
              </a:xfrm>
              <a:custGeom>
                <a:avLst/>
                <a:gdLst>
                  <a:gd name="T0" fmla="*/ 194 w 804"/>
                  <a:gd name="T1" fmla="*/ 43 h 569"/>
                  <a:gd name="T2" fmla="*/ 200 w 804"/>
                  <a:gd name="T3" fmla="*/ 88 h 569"/>
                  <a:gd name="T4" fmla="*/ 200 w 804"/>
                  <a:gd name="T5" fmla="*/ 121 h 569"/>
                  <a:gd name="T6" fmla="*/ 186 w 804"/>
                  <a:gd name="T7" fmla="*/ 139 h 569"/>
                  <a:gd name="T8" fmla="*/ 136 w 804"/>
                  <a:gd name="T9" fmla="*/ 139 h 569"/>
                  <a:gd name="T10" fmla="*/ 88 w 804"/>
                  <a:gd name="T11" fmla="*/ 133 h 569"/>
                  <a:gd name="T12" fmla="*/ 59 w 804"/>
                  <a:gd name="T13" fmla="*/ 120 h 569"/>
                  <a:gd name="T14" fmla="*/ 34 w 804"/>
                  <a:gd name="T15" fmla="*/ 92 h 569"/>
                  <a:gd name="T16" fmla="*/ 7 w 804"/>
                  <a:gd name="T17" fmla="*/ 67 h 569"/>
                  <a:gd name="T18" fmla="*/ 0 w 804"/>
                  <a:gd name="T19" fmla="*/ 58 h 569"/>
                  <a:gd name="T20" fmla="*/ 3 w 804"/>
                  <a:gd name="T21" fmla="*/ 49 h 569"/>
                  <a:gd name="T22" fmla="*/ 14 w 804"/>
                  <a:gd name="T23" fmla="*/ 44 h 569"/>
                  <a:gd name="T24" fmla="*/ 19 w 804"/>
                  <a:gd name="T25" fmla="*/ 38 h 569"/>
                  <a:gd name="T26" fmla="*/ 17 w 804"/>
                  <a:gd name="T27" fmla="*/ 26 h 569"/>
                  <a:gd name="T28" fmla="*/ 23 w 804"/>
                  <a:gd name="T29" fmla="*/ 19 h 569"/>
                  <a:gd name="T30" fmla="*/ 33 w 804"/>
                  <a:gd name="T31" fmla="*/ 19 h 569"/>
                  <a:gd name="T32" fmla="*/ 34 w 804"/>
                  <a:gd name="T33" fmla="*/ 12 h 569"/>
                  <a:gd name="T34" fmla="*/ 36 w 804"/>
                  <a:gd name="T35" fmla="*/ 1 h 569"/>
                  <a:gd name="T36" fmla="*/ 47 w 804"/>
                  <a:gd name="T37" fmla="*/ 0 h 569"/>
                  <a:gd name="T38" fmla="*/ 60 w 804"/>
                  <a:gd name="T39" fmla="*/ 12 h 569"/>
                  <a:gd name="T40" fmla="*/ 68 w 804"/>
                  <a:gd name="T41" fmla="*/ 27 h 569"/>
                  <a:gd name="T42" fmla="*/ 70 w 804"/>
                  <a:gd name="T43" fmla="*/ 34 h 569"/>
                  <a:gd name="T44" fmla="*/ 71 w 804"/>
                  <a:gd name="T45" fmla="*/ 39 h 569"/>
                  <a:gd name="T46" fmla="*/ 73 w 804"/>
                  <a:gd name="T47" fmla="*/ 45 h 569"/>
                  <a:gd name="T48" fmla="*/ 82 w 804"/>
                  <a:gd name="T49" fmla="*/ 64 h 569"/>
                  <a:gd name="T50" fmla="*/ 96 w 804"/>
                  <a:gd name="T51" fmla="*/ 81 h 569"/>
                  <a:gd name="T52" fmla="*/ 109 w 804"/>
                  <a:gd name="T53" fmla="*/ 88 h 569"/>
                  <a:gd name="T54" fmla="*/ 133 w 804"/>
                  <a:gd name="T55" fmla="*/ 88 h 569"/>
                  <a:gd name="T56" fmla="*/ 147 w 804"/>
                  <a:gd name="T57" fmla="*/ 81 h 569"/>
                  <a:gd name="T58" fmla="*/ 139 w 804"/>
                  <a:gd name="T59" fmla="*/ 70 h 569"/>
                  <a:gd name="T60" fmla="*/ 131 w 804"/>
                  <a:gd name="T61" fmla="*/ 60 h 569"/>
                  <a:gd name="T62" fmla="*/ 123 w 804"/>
                  <a:gd name="T63" fmla="*/ 50 h 569"/>
                  <a:gd name="T64" fmla="*/ 123 w 804"/>
                  <a:gd name="T65" fmla="*/ 31 h 569"/>
                  <a:gd name="T66" fmla="*/ 138 w 804"/>
                  <a:gd name="T67" fmla="*/ 12 h 569"/>
                  <a:gd name="T68" fmla="*/ 159 w 804"/>
                  <a:gd name="T69" fmla="*/ 3 h 569"/>
                  <a:gd name="T70" fmla="*/ 181 w 804"/>
                  <a:gd name="T71" fmla="*/ 8 h 5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04"/>
                  <a:gd name="T109" fmla="*/ 0 h 569"/>
                  <a:gd name="T110" fmla="*/ 804 w 804"/>
                  <a:gd name="T111" fmla="*/ 569 h 5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04" h="569">
                    <a:moveTo>
                      <a:pt x="759" y="69"/>
                    </a:moveTo>
                    <a:lnTo>
                      <a:pt x="774" y="173"/>
                    </a:lnTo>
                    <a:lnTo>
                      <a:pt x="789" y="269"/>
                    </a:lnTo>
                    <a:lnTo>
                      <a:pt x="799" y="353"/>
                    </a:lnTo>
                    <a:lnTo>
                      <a:pt x="804" y="427"/>
                    </a:lnTo>
                    <a:lnTo>
                      <a:pt x="797" y="485"/>
                    </a:lnTo>
                    <a:lnTo>
                      <a:pt x="778" y="530"/>
                    </a:lnTo>
                    <a:lnTo>
                      <a:pt x="743" y="557"/>
                    </a:lnTo>
                    <a:lnTo>
                      <a:pt x="691" y="569"/>
                    </a:lnTo>
                    <a:lnTo>
                      <a:pt x="543" y="559"/>
                    </a:lnTo>
                    <a:lnTo>
                      <a:pt x="434" y="549"/>
                    </a:lnTo>
                    <a:lnTo>
                      <a:pt x="351" y="535"/>
                    </a:lnTo>
                    <a:lnTo>
                      <a:pt x="290" y="515"/>
                    </a:lnTo>
                    <a:lnTo>
                      <a:pt x="237" y="482"/>
                    </a:lnTo>
                    <a:lnTo>
                      <a:pt x="188" y="436"/>
                    </a:lnTo>
                    <a:lnTo>
                      <a:pt x="133" y="371"/>
                    </a:lnTo>
                    <a:lnTo>
                      <a:pt x="64" y="287"/>
                    </a:lnTo>
                    <a:lnTo>
                      <a:pt x="30" y="269"/>
                    </a:lnTo>
                    <a:lnTo>
                      <a:pt x="10" y="250"/>
                    </a:lnTo>
                    <a:lnTo>
                      <a:pt x="0" y="232"/>
                    </a:lnTo>
                    <a:lnTo>
                      <a:pt x="3" y="214"/>
                    </a:lnTo>
                    <a:lnTo>
                      <a:pt x="13" y="196"/>
                    </a:lnTo>
                    <a:lnTo>
                      <a:pt x="32" y="185"/>
                    </a:lnTo>
                    <a:lnTo>
                      <a:pt x="57" y="179"/>
                    </a:lnTo>
                    <a:lnTo>
                      <a:pt x="89" y="181"/>
                    </a:lnTo>
                    <a:lnTo>
                      <a:pt x="73" y="153"/>
                    </a:lnTo>
                    <a:lnTo>
                      <a:pt x="68" y="128"/>
                    </a:lnTo>
                    <a:lnTo>
                      <a:pt x="68" y="105"/>
                    </a:lnTo>
                    <a:lnTo>
                      <a:pt x="77" y="89"/>
                    </a:lnTo>
                    <a:lnTo>
                      <a:pt x="89" y="77"/>
                    </a:lnTo>
                    <a:lnTo>
                      <a:pt x="108" y="74"/>
                    </a:lnTo>
                    <a:lnTo>
                      <a:pt x="129" y="77"/>
                    </a:lnTo>
                    <a:lnTo>
                      <a:pt x="154" y="90"/>
                    </a:lnTo>
                    <a:lnTo>
                      <a:pt x="136" y="51"/>
                    </a:lnTo>
                    <a:lnTo>
                      <a:pt x="133" y="24"/>
                    </a:lnTo>
                    <a:lnTo>
                      <a:pt x="141" y="6"/>
                    </a:lnTo>
                    <a:lnTo>
                      <a:pt x="161" y="0"/>
                    </a:lnTo>
                    <a:lnTo>
                      <a:pt x="185" y="3"/>
                    </a:lnTo>
                    <a:lnTo>
                      <a:pt x="212" y="21"/>
                    </a:lnTo>
                    <a:lnTo>
                      <a:pt x="241" y="51"/>
                    </a:lnTo>
                    <a:lnTo>
                      <a:pt x="269" y="95"/>
                    </a:lnTo>
                    <a:lnTo>
                      <a:pt x="271" y="111"/>
                    </a:lnTo>
                    <a:lnTo>
                      <a:pt x="274" y="125"/>
                    </a:lnTo>
                    <a:lnTo>
                      <a:pt x="277" y="136"/>
                    </a:lnTo>
                    <a:lnTo>
                      <a:pt x="281" y="148"/>
                    </a:lnTo>
                    <a:lnTo>
                      <a:pt x="284" y="158"/>
                    </a:lnTo>
                    <a:lnTo>
                      <a:pt x="287" y="169"/>
                    </a:lnTo>
                    <a:lnTo>
                      <a:pt x="291" y="183"/>
                    </a:lnTo>
                    <a:lnTo>
                      <a:pt x="295" y="200"/>
                    </a:lnTo>
                    <a:lnTo>
                      <a:pt x="328" y="257"/>
                    </a:lnTo>
                    <a:lnTo>
                      <a:pt x="356" y="299"/>
                    </a:lnTo>
                    <a:lnTo>
                      <a:pt x="381" y="327"/>
                    </a:lnTo>
                    <a:lnTo>
                      <a:pt x="409" y="346"/>
                    </a:lnTo>
                    <a:lnTo>
                      <a:pt x="439" y="354"/>
                    </a:lnTo>
                    <a:lnTo>
                      <a:pt x="479" y="357"/>
                    </a:lnTo>
                    <a:lnTo>
                      <a:pt x="531" y="354"/>
                    </a:lnTo>
                    <a:lnTo>
                      <a:pt x="600" y="352"/>
                    </a:lnTo>
                    <a:lnTo>
                      <a:pt x="585" y="326"/>
                    </a:lnTo>
                    <a:lnTo>
                      <a:pt x="570" y="304"/>
                    </a:lnTo>
                    <a:lnTo>
                      <a:pt x="555" y="283"/>
                    </a:lnTo>
                    <a:lnTo>
                      <a:pt x="539" y="264"/>
                    </a:lnTo>
                    <a:lnTo>
                      <a:pt x="524" y="243"/>
                    </a:lnTo>
                    <a:lnTo>
                      <a:pt x="509" y="223"/>
                    </a:lnTo>
                    <a:lnTo>
                      <a:pt x="494" y="200"/>
                    </a:lnTo>
                    <a:lnTo>
                      <a:pt x="479" y="176"/>
                    </a:lnTo>
                    <a:lnTo>
                      <a:pt x="492" y="125"/>
                    </a:lnTo>
                    <a:lnTo>
                      <a:pt x="517" y="82"/>
                    </a:lnTo>
                    <a:lnTo>
                      <a:pt x="551" y="49"/>
                    </a:lnTo>
                    <a:lnTo>
                      <a:pt x="592" y="27"/>
                    </a:lnTo>
                    <a:lnTo>
                      <a:pt x="635" y="15"/>
                    </a:lnTo>
                    <a:lnTo>
                      <a:pt x="680" y="17"/>
                    </a:lnTo>
                    <a:lnTo>
                      <a:pt x="721" y="34"/>
                    </a:lnTo>
                    <a:lnTo>
                      <a:pt x="759" y="69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" name="Freeform 549"/>
              <p:cNvSpPr>
                <a:spLocks/>
              </p:cNvSpPr>
              <p:nvPr/>
            </p:nvSpPr>
            <p:spPr bwMode="auto">
              <a:xfrm>
                <a:off x="4373" y="3132"/>
                <a:ext cx="390" cy="268"/>
              </a:xfrm>
              <a:custGeom>
                <a:avLst/>
                <a:gdLst>
                  <a:gd name="T0" fmla="*/ 186 w 779"/>
                  <a:gd name="T1" fmla="*/ 40 h 536"/>
                  <a:gd name="T2" fmla="*/ 193 w 779"/>
                  <a:gd name="T3" fmla="*/ 83 h 536"/>
                  <a:gd name="T4" fmla="*/ 194 w 779"/>
                  <a:gd name="T5" fmla="*/ 113 h 536"/>
                  <a:gd name="T6" fmla="*/ 181 w 779"/>
                  <a:gd name="T7" fmla="*/ 131 h 536"/>
                  <a:gd name="T8" fmla="*/ 130 w 779"/>
                  <a:gd name="T9" fmla="*/ 131 h 536"/>
                  <a:gd name="T10" fmla="*/ 82 w 779"/>
                  <a:gd name="T11" fmla="*/ 123 h 536"/>
                  <a:gd name="T12" fmla="*/ 55 w 779"/>
                  <a:gd name="T13" fmla="*/ 109 h 536"/>
                  <a:gd name="T14" fmla="*/ 31 w 779"/>
                  <a:gd name="T15" fmla="*/ 85 h 536"/>
                  <a:gd name="T16" fmla="*/ 8 w 779"/>
                  <a:gd name="T17" fmla="*/ 63 h 536"/>
                  <a:gd name="T18" fmla="*/ 0 w 779"/>
                  <a:gd name="T19" fmla="*/ 54 h 536"/>
                  <a:gd name="T20" fmla="*/ 3 w 779"/>
                  <a:gd name="T21" fmla="*/ 45 h 536"/>
                  <a:gd name="T22" fmla="*/ 14 w 779"/>
                  <a:gd name="T23" fmla="*/ 41 h 536"/>
                  <a:gd name="T24" fmla="*/ 19 w 779"/>
                  <a:gd name="T25" fmla="*/ 35 h 536"/>
                  <a:gd name="T26" fmla="*/ 18 w 779"/>
                  <a:gd name="T27" fmla="*/ 23 h 536"/>
                  <a:gd name="T28" fmla="*/ 24 w 779"/>
                  <a:gd name="T29" fmla="*/ 17 h 536"/>
                  <a:gd name="T30" fmla="*/ 33 w 779"/>
                  <a:gd name="T31" fmla="*/ 18 h 536"/>
                  <a:gd name="T32" fmla="*/ 34 w 779"/>
                  <a:gd name="T33" fmla="*/ 12 h 536"/>
                  <a:gd name="T34" fmla="*/ 36 w 779"/>
                  <a:gd name="T35" fmla="*/ 2 h 536"/>
                  <a:gd name="T36" fmla="*/ 46 w 779"/>
                  <a:gd name="T37" fmla="*/ 2 h 536"/>
                  <a:gd name="T38" fmla="*/ 59 w 779"/>
                  <a:gd name="T39" fmla="*/ 14 h 536"/>
                  <a:gd name="T40" fmla="*/ 65 w 779"/>
                  <a:gd name="T41" fmla="*/ 28 h 536"/>
                  <a:gd name="T42" fmla="*/ 66 w 779"/>
                  <a:gd name="T43" fmla="*/ 33 h 536"/>
                  <a:gd name="T44" fmla="*/ 68 w 779"/>
                  <a:gd name="T45" fmla="*/ 36 h 536"/>
                  <a:gd name="T46" fmla="*/ 70 w 779"/>
                  <a:gd name="T47" fmla="*/ 41 h 536"/>
                  <a:gd name="T48" fmla="*/ 79 w 779"/>
                  <a:gd name="T49" fmla="*/ 60 h 536"/>
                  <a:gd name="T50" fmla="*/ 92 w 779"/>
                  <a:gd name="T51" fmla="*/ 78 h 536"/>
                  <a:gd name="T52" fmla="*/ 108 w 779"/>
                  <a:gd name="T53" fmla="*/ 85 h 536"/>
                  <a:gd name="T54" fmla="*/ 132 w 779"/>
                  <a:gd name="T55" fmla="*/ 85 h 536"/>
                  <a:gd name="T56" fmla="*/ 145 w 779"/>
                  <a:gd name="T57" fmla="*/ 77 h 536"/>
                  <a:gd name="T58" fmla="*/ 137 w 779"/>
                  <a:gd name="T59" fmla="*/ 67 h 536"/>
                  <a:gd name="T60" fmla="*/ 130 w 779"/>
                  <a:gd name="T61" fmla="*/ 56 h 536"/>
                  <a:gd name="T62" fmla="*/ 122 w 779"/>
                  <a:gd name="T63" fmla="*/ 44 h 536"/>
                  <a:gd name="T64" fmla="*/ 121 w 779"/>
                  <a:gd name="T65" fmla="*/ 25 h 536"/>
                  <a:gd name="T66" fmla="*/ 135 w 779"/>
                  <a:gd name="T67" fmla="*/ 7 h 536"/>
                  <a:gd name="T68" fmla="*/ 153 w 779"/>
                  <a:gd name="T69" fmla="*/ 0 h 536"/>
                  <a:gd name="T70" fmla="*/ 173 w 779"/>
                  <a:gd name="T71" fmla="*/ 5 h 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79"/>
                  <a:gd name="T109" fmla="*/ 0 h 536"/>
                  <a:gd name="T110" fmla="*/ 779 w 779"/>
                  <a:gd name="T111" fmla="*/ 536 h 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79" h="536">
                    <a:moveTo>
                      <a:pt x="727" y="58"/>
                    </a:moveTo>
                    <a:lnTo>
                      <a:pt x="743" y="161"/>
                    </a:lnTo>
                    <a:lnTo>
                      <a:pt x="760" y="254"/>
                    </a:lnTo>
                    <a:lnTo>
                      <a:pt x="772" y="333"/>
                    </a:lnTo>
                    <a:lnTo>
                      <a:pt x="779" y="400"/>
                    </a:lnTo>
                    <a:lnTo>
                      <a:pt x="774" y="453"/>
                    </a:lnTo>
                    <a:lnTo>
                      <a:pt x="757" y="494"/>
                    </a:lnTo>
                    <a:lnTo>
                      <a:pt x="722" y="521"/>
                    </a:lnTo>
                    <a:lnTo>
                      <a:pt x="668" y="536"/>
                    </a:lnTo>
                    <a:lnTo>
                      <a:pt x="520" y="524"/>
                    </a:lnTo>
                    <a:lnTo>
                      <a:pt x="410" y="512"/>
                    </a:lnTo>
                    <a:lnTo>
                      <a:pt x="328" y="494"/>
                    </a:lnTo>
                    <a:lnTo>
                      <a:pt x="267" y="472"/>
                    </a:lnTo>
                    <a:lnTo>
                      <a:pt x="217" y="439"/>
                    </a:lnTo>
                    <a:lnTo>
                      <a:pt x="173" y="396"/>
                    </a:lnTo>
                    <a:lnTo>
                      <a:pt x="123" y="340"/>
                    </a:lnTo>
                    <a:lnTo>
                      <a:pt x="62" y="270"/>
                    </a:lnTo>
                    <a:lnTo>
                      <a:pt x="29" y="254"/>
                    </a:lnTo>
                    <a:lnTo>
                      <a:pt x="9" y="236"/>
                    </a:lnTo>
                    <a:lnTo>
                      <a:pt x="0" y="217"/>
                    </a:lnTo>
                    <a:lnTo>
                      <a:pt x="2" y="200"/>
                    </a:lnTo>
                    <a:lnTo>
                      <a:pt x="12" y="183"/>
                    </a:lnTo>
                    <a:lnTo>
                      <a:pt x="31" y="172"/>
                    </a:lnTo>
                    <a:lnTo>
                      <a:pt x="56" y="166"/>
                    </a:lnTo>
                    <a:lnTo>
                      <a:pt x="89" y="168"/>
                    </a:lnTo>
                    <a:lnTo>
                      <a:pt x="73" y="140"/>
                    </a:lnTo>
                    <a:lnTo>
                      <a:pt x="68" y="116"/>
                    </a:lnTo>
                    <a:lnTo>
                      <a:pt x="69" y="94"/>
                    </a:lnTo>
                    <a:lnTo>
                      <a:pt x="79" y="81"/>
                    </a:lnTo>
                    <a:lnTo>
                      <a:pt x="93" y="71"/>
                    </a:lnTo>
                    <a:lnTo>
                      <a:pt x="110" y="68"/>
                    </a:lnTo>
                    <a:lnTo>
                      <a:pt x="130" y="72"/>
                    </a:lnTo>
                    <a:lnTo>
                      <a:pt x="153" y="86"/>
                    </a:lnTo>
                    <a:lnTo>
                      <a:pt x="136" y="48"/>
                    </a:lnTo>
                    <a:lnTo>
                      <a:pt x="135" y="23"/>
                    </a:lnTo>
                    <a:lnTo>
                      <a:pt x="144" y="8"/>
                    </a:lnTo>
                    <a:lnTo>
                      <a:pt x="162" y="4"/>
                    </a:lnTo>
                    <a:lnTo>
                      <a:pt x="183" y="11"/>
                    </a:lnTo>
                    <a:lnTo>
                      <a:pt x="208" y="28"/>
                    </a:lnTo>
                    <a:lnTo>
                      <a:pt x="233" y="57"/>
                    </a:lnTo>
                    <a:lnTo>
                      <a:pt x="256" y="97"/>
                    </a:lnTo>
                    <a:lnTo>
                      <a:pt x="258" y="112"/>
                    </a:lnTo>
                    <a:lnTo>
                      <a:pt x="261" y="123"/>
                    </a:lnTo>
                    <a:lnTo>
                      <a:pt x="264" y="132"/>
                    </a:lnTo>
                    <a:lnTo>
                      <a:pt x="268" y="140"/>
                    </a:lnTo>
                    <a:lnTo>
                      <a:pt x="271" y="146"/>
                    </a:lnTo>
                    <a:lnTo>
                      <a:pt x="274" y="155"/>
                    </a:lnTo>
                    <a:lnTo>
                      <a:pt x="278" y="166"/>
                    </a:lnTo>
                    <a:lnTo>
                      <a:pt x="282" y="182"/>
                    </a:lnTo>
                    <a:lnTo>
                      <a:pt x="313" y="240"/>
                    </a:lnTo>
                    <a:lnTo>
                      <a:pt x="341" y="284"/>
                    </a:lnTo>
                    <a:lnTo>
                      <a:pt x="366" y="313"/>
                    </a:lnTo>
                    <a:lnTo>
                      <a:pt x="396" y="331"/>
                    </a:lnTo>
                    <a:lnTo>
                      <a:pt x="429" y="340"/>
                    </a:lnTo>
                    <a:lnTo>
                      <a:pt x="471" y="343"/>
                    </a:lnTo>
                    <a:lnTo>
                      <a:pt x="525" y="340"/>
                    </a:lnTo>
                    <a:lnTo>
                      <a:pt x="594" y="338"/>
                    </a:lnTo>
                    <a:lnTo>
                      <a:pt x="578" y="310"/>
                    </a:lnTo>
                    <a:lnTo>
                      <a:pt x="563" y="287"/>
                    </a:lnTo>
                    <a:lnTo>
                      <a:pt x="548" y="265"/>
                    </a:lnTo>
                    <a:lnTo>
                      <a:pt x="533" y="245"/>
                    </a:lnTo>
                    <a:lnTo>
                      <a:pt x="518" y="224"/>
                    </a:lnTo>
                    <a:lnTo>
                      <a:pt x="503" y="202"/>
                    </a:lnTo>
                    <a:lnTo>
                      <a:pt x="488" y="178"/>
                    </a:lnTo>
                    <a:lnTo>
                      <a:pt x="473" y="155"/>
                    </a:lnTo>
                    <a:lnTo>
                      <a:pt x="484" y="103"/>
                    </a:lnTo>
                    <a:lnTo>
                      <a:pt x="506" y="63"/>
                    </a:lnTo>
                    <a:lnTo>
                      <a:pt x="537" y="31"/>
                    </a:lnTo>
                    <a:lnTo>
                      <a:pt x="573" y="11"/>
                    </a:lnTo>
                    <a:lnTo>
                      <a:pt x="611" y="0"/>
                    </a:lnTo>
                    <a:lnTo>
                      <a:pt x="652" y="6"/>
                    </a:lnTo>
                    <a:lnTo>
                      <a:pt x="691" y="23"/>
                    </a:lnTo>
                    <a:lnTo>
                      <a:pt x="727" y="58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Freeform 550"/>
              <p:cNvSpPr>
                <a:spLocks/>
              </p:cNvSpPr>
              <p:nvPr/>
            </p:nvSpPr>
            <p:spPr bwMode="auto">
              <a:xfrm>
                <a:off x="4379" y="3134"/>
                <a:ext cx="378" cy="259"/>
              </a:xfrm>
              <a:custGeom>
                <a:avLst/>
                <a:gdLst>
                  <a:gd name="T0" fmla="*/ 178 w 756"/>
                  <a:gd name="T1" fmla="*/ 40 h 518"/>
                  <a:gd name="T2" fmla="*/ 187 w 756"/>
                  <a:gd name="T3" fmla="*/ 81 h 518"/>
                  <a:gd name="T4" fmla="*/ 189 w 756"/>
                  <a:gd name="T5" fmla="*/ 109 h 518"/>
                  <a:gd name="T6" fmla="*/ 176 w 756"/>
                  <a:gd name="T7" fmla="*/ 125 h 518"/>
                  <a:gd name="T8" fmla="*/ 124 w 756"/>
                  <a:gd name="T9" fmla="*/ 126 h 518"/>
                  <a:gd name="T10" fmla="*/ 77 w 756"/>
                  <a:gd name="T11" fmla="*/ 117 h 518"/>
                  <a:gd name="T12" fmla="*/ 50 w 756"/>
                  <a:gd name="T13" fmla="*/ 102 h 518"/>
                  <a:gd name="T14" fmla="*/ 29 w 756"/>
                  <a:gd name="T15" fmla="*/ 81 h 518"/>
                  <a:gd name="T16" fmla="*/ 7 w 756"/>
                  <a:gd name="T17" fmla="*/ 63 h 518"/>
                  <a:gd name="T18" fmla="*/ 0 w 756"/>
                  <a:gd name="T19" fmla="*/ 54 h 518"/>
                  <a:gd name="T20" fmla="*/ 3 w 756"/>
                  <a:gd name="T21" fmla="*/ 45 h 518"/>
                  <a:gd name="T22" fmla="*/ 14 w 756"/>
                  <a:gd name="T23" fmla="*/ 41 h 518"/>
                  <a:gd name="T24" fmla="*/ 19 w 756"/>
                  <a:gd name="T25" fmla="*/ 35 h 518"/>
                  <a:gd name="T26" fmla="*/ 18 w 756"/>
                  <a:gd name="T27" fmla="*/ 25 h 518"/>
                  <a:gd name="T28" fmla="*/ 24 w 756"/>
                  <a:gd name="T29" fmla="*/ 19 h 518"/>
                  <a:gd name="T30" fmla="*/ 33 w 756"/>
                  <a:gd name="T31" fmla="*/ 21 h 518"/>
                  <a:gd name="T32" fmla="*/ 35 w 756"/>
                  <a:gd name="T33" fmla="*/ 15 h 518"/>
                  <a:gd name="T34" fmla="*/ 37 w 756"/>
                  <a:gd name="T35" fmla="*/ 6 h 518"/>
                  <a:gd name="T36" fmla="*/ 46 w 756"/>
                  <a:gd name="T37" fmla="*/ 8 h 518"/>
                  <a:gd name="T38" fmla="*/ 56 w 756"/>
                  <a:gd name="T39" fmla="*/ 19 h 518"/>
                  <a:gd name="T40" fmla="*/ 61 w 756"/>
                  <a:gd name="T41" fmla="*/ 32 h 518"/>
                  <a:gd name="T42" fmla="*/ 63 w 756"/>
                  <a:gd name="T43" fmla="*/ 35 h 518"/>
                  <a:gd name="T44" fmla="*/ 65 w 756"/>
                  <a:gd name="T45" fmla="*/ 37 h 518"/>
                  <a:gd name="T46" fmla="*/ 67 w 756"/>
                  <a:gd name="T47" fmla="*/ 40 h 518"/>
                  <a:gd name="T48" fmla="*/ 75 w 756"/>
                  <a:gd name="T49" fmla="*/ 59 h 518"/>
                  <a:gd name="T50" fmla="*/ 89 w 756"/>
                  <a:gd name="T51" fmla="*/ 77 h 518"/>
                  <a:gd name="T52" fmla="*/ 105 w 756"/>
                  <a:gd name="T53" fmla="*/ 84 h 518"/>
                  <a:gd name="T54" fmla="*/ 130 w 756"/>
                  <a:gd name="T55" fmla="*/ 84 h 518"/>
                  <a:gd name="T56" fmla="*/ 144 w 756"/>
                  <a:gd name="T57" fmla="*/ 77 h 518"/>
                  <a:gd name="T58" fmla="*/ 136 w 756"/>
                  <a:gd name="T59" fmla="*/ 65 h 518"/>
                  <a:gd name="T60" fmla="*/ 128 w 756"/>
                  <a:gd name="T61" fmla="*/ 54 h 518"/>
                  <a:gd name="T62" fmla="*/ 120 w 756"/>
                  <a:gd name="T63" fmla="*/ 42 h 518"/>
                  <a:gd name="T64" fmla="*/ 119 w 756"/>
                  <a:gd name="T65" fmla="*/ 24 h 518"/>
                  <a:gd name="T66" fmla="*/ 131 w 756"/>
                  <a:gd name="T67" fmla="*/ 6 h 518"/>
                  <a:gd name="T68" fmla="*/ 148 w 756"/>
                  <a:gd name="T69" fmla="*/ 0 h 518"/>
                  <a:gd name="T70" fmla="*/ 166 w 756"/>
                  <a:gd name="T71" fmla="*/ 6 h 51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56"/>
                  <a:gd name="T109" fmla="*/ 0 h 518"/>
                  <a:gd name="T110" fmla="*/ 756 w 756"/>
                  <a:gd name="T111" fmla="*/ 518 h 51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56" h="518">
                    <a:moveTo>
                      <a:pt x="696" y="60"/>
                    </a:moveTo>
                    <a:lnTo>
                      <a:pt x="712" y="162"/>
                    </a:lnTo>
                    <a:lnTo>
                      <a:pt x="731" y="251"/>
                    </a:lnTo>
                    <a:lnTo>
                      <a:pt x="747" y="325"/>
                    </a:lnTo>
                    <a:lnTo>
                      <a:pt x="756" y="387"/>
                    </a:lnTo>
                    <a:lnTo>
                      <a:pt x="754" y="436"/>
                    </a:lnTo>
                    <a:lnTo>
                      <a:pt x="737" y="474"/>
                    </a:lnTo>
                    <a:lnTo>
                      <a:pt x="702" y="500"/>
                    </a:lnTo>
                    <a:lnTo>
                      <a:pt x="647" y="518"/>
                    </a:lnTo>
                    <a:lnTo>
                      <a:pt x="499" y="505"/>
                    </a:lnTo>
                    <a:lnTo>
                      <a:pt x="389" y="490"/>
                    </a:lnTo>
                    <a:lnTo>
                      <a:pt x="307" y="469"/>
                    </a:lnTo>
                    <a:lnTo>
                      <a:pt x="248" y="444"/>
                    </a:lnTo>
                    <a:lnTo>
                      <a:pt x="201" y="411"/>
                    </a:lnTo>
                    <a:lnTo>
                      <a:pt x="159" y="372"/>
                    </a:lnTo>
                    <a:lnTo>
                      <a:pt x="117" y="325"/>
                    </a:lnTo>
                    <a:lnTo>
                      <a:pt x="64" y="270"/>
                    </a:lnTo>
                    <a:lnTo>
                      <a:pt x="30" y="252"/>
                    </a:lnTo>
                    <a:lnTo>
                      <a:pt x="10" y="235"/>
                    </a:lnTo>
                    <a:lnTo>
                      <a:pt x="0" y="216"/>
                    </a:lnTo>
                    <a:lnTo>
                      <a:pt x="3" y="200"/>
                    </a:lnTo>
                    <a:lnTo>
                      <a:pt x="13" y="183"/>
                    </a:lnTo>
                    <a:lnTo>
                      <a:pt x="31" y="173"/>
                    </a:lnTo>
                    <a:lnTo>
                      <a:pt x="57" y="167"/>
                    </a:lnTo>
                    <a:lnTo>
                      <a:pt x="89" y="169"/>
                    </a:lnTo>
                    <a:lnTo>
                      <a:pt x="74" y="142"/>
                    </a:lnTo>
                    <a:lnTo>
                      <a:pt x="69" y="119"/>
                    </a:lnTo>
                    <a:lnTo>
                      <a:pt x="72" y="101"/>
                    </a:lnTo>
                    <a:lnTo>
                      <a:pt x="83" y="88"/>
                    </a:lnTo>
                    <a:lnTo>
                      <a:pt x="97" y="79"/>
                    </a:lnTo>
                    <a:lnTo>
                      <a:pt x="114" y="79"/>
                    </a:lnTo>
                    <a:lnTo>
                      <a:pt x="132" y="84"/>
                    </a:lnTo>
                    <a:lnTo>
                      <a:pt x="151" y="97"/>
                    </a:lnTo>
                    <a:lnTo>
                      <a:pt x="138" y="62"/>
                    </a:lnTo>
                    <a:lnTo>
                      <a:pt x="138" y="38"/>
                    </a:lnTo>
                    <a:lnTo>
                      <a:pt x="147" y="25"/>
                    </a:lnTo>
                    <a:lnTo>
                      <a:pt x="164" y="24"/>
                    </a:lnTo>
                    <a:lnTo>
                      <a:pt x="184" y="32"/>
                    </a:lnTo>
                    <a:lnTo>
                      <a:pt x="206" y="50"/>
                    </a:lnTo>
                    <a:lnTo>
                      <a:pt x="227" y="78"/>
                    </a:lnTo>
                    <a:lnTo>
                      <a:pt x="245" y="116"/>
                    </a:lnTo>
                    <a:lnTo>
                      <a:pt x="247" y="128"/>
                    </a:lnTo>
                    <a:lnTo>
                      <a:pt x="251" y="137"/>
                    </a:lnTo>
                    <a:lnTo>
                      <a:pt x="253" y="142"/>
                    </a:lnTo>
                    <a:lnTo>
                      <a:pt x="257" y="146"/>
                    </a:lnTo>
                    <a:lnTo>
                      <a:pt x="260" y="148"/>
                    </a:lnTo>
                    <a:lnTo>
                      <a:pt x="263" y="153"/>
                    </a:lnTo>
                    <a:lnTo>
                      <a:pt x="267" y="162"/>
                    </a:lnTo>
                    <a:lnTo>
                      <a:pt x="271" y="178"/>
                    </a:lnTo>
                    <a:lnTo>
                      <a:pt x="300" y="237"/>
                    </a:lnTo>
                    <a:lnTo>
                      <a:pt x="327" y="281"/>
                    </a:lnTo>
                    <a:lnTo>
                      <a:pt x="354" y="311"/>
                    </a:lnTo>
                    <a:lnTo>
                      <a:pt x="385" y="330"/>
                    </a:lnTo>
                    <a:lnTo>
                      <a:pt x="420" y="339"/>
                    </a:lnTo>
                    <a:lnTo>
                      <a:pt x="464" y="341"/>
                    </a:lnTo>
                    <a:lnTo>
                      <a:pt x="519" y="339"/>
                    </a:lnTo>
                    <a:lnTo>
                      <a:pt x="589" y="336"/>
                    </a:lnTo>
                    <a:lnTo>
                      <a:pt x="573" y="310"/>
                    </a:lnTo>
                    <a:lnTo>
                      <a:pt x="558" y="286"/>
                    </a:lnTo>
                    <a:lnTo>
                      <a:pt x="543" y="263"/>
                    </a:lnTo>
                    <a:lnTo>
                      <a:pt x="528" y="241"/>
                    </a:lnTo>
                    <a:lnTo>
                      <a:pt x="512" y="218"/>
                    </a:lnTo>
                    <a:lnTo>
                      <a:pt x="497" y="196"/>
                    </a:lnTo>
                    <a:lnTo>
                      <a:pt x="482" y="171"/>
                    </a:lnTo>
                    <a:lnTo>
                      <a:pt x="468" y="147"/>
                    </a:lnTo>
                    <a:lnTo>
                      <a:pt x="478" y="97"/>
                    </a:lnTo>
                    <a:lnTo>
                      <a:pt x="499" y="57"/>
                    </a:lnTo>
                    <a:lnTo>
                      <a:pt x="524" y="27"/>
                    </a:lnTo>
                    <a:lnTo>
                      <a:pt x="557" y="8"/>
                    </a:lnTo>
                    <a:lnTo>
                      <a:pt x="589" y="0"/>
                    </a:lnTo>
                    <a:lnTo>
                      <a:pt x="626" y="5"/>
                    </a:lnTo>
                    <a:lnTo>
                      <a:pt x="662" y="25"/>
                    </a:lnTo>
                    <a:lnTo>
                      <a:pt x="696" y="6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Freeform 551"/>
              <p:cNvSpPr>
                <a:spLocks/>
              </p:cNvSpPr>
              <p:nvPr/>
            </p:nvSpPr>
            <p:spPr bwMode="auto">
              <a:xfrm>
                <a:off x="4385" y="3136"/>
                <a:ext cx="366" cy="249"/>
              </a:xfrm>
              <a:custGeom>
                <a:avLst/>
                <a:gdLst>
                  <a:gd name="T0" fmla="*/ 171 w 732"/>
                  <a:gd name="T1" fmla="*/ 41 h 498"/>
                  <a:gd name="T2" fmla="*/ 181 w 732"/>
                  <a:gd name="T3" fmla="*/ 80 h 498"/>
                  <a:gd name="T4" fmla="*/ 183 w 732"/>
                  <a:gd name="T5" fmla="*/ 105 h 498"/>
                  <a:gd name="T6" fmla="*/ 171 w 732"/>
                  <a:gd name="T7" fmla="*/ 120 h 498"/>
                  <a:gd name="T8" fmla="*/ 118 w 732"/>
                  <a:gd name="T9" fmla="*/ 121 h 498"/>
                  <a:gd name="T10" fmla="*/ 71 w 732"/>
                  <a:gd name="T11" fmla="*/ 111 h 498"/>
                  <a:gd name="T12" fmla="*/ 45 w 732"/>
                  <a:gd name="T13" fmla="*/ 96 h 498"/>
                  <a:gd name="T14" fmla="*/ 26 w 732"/>
                  <a:gd name="T15" fmla="*/ 77 h 498"/>
                  <a:gd name="T16" fmla="*/ 7 w 732"/>
                  <a:gd name="T17" fmla="*/ 62 h 498"/>
                  <a:gd name="T18" fmla="*/ 0 w 732"/>
                  <a:gd name="T19" fmla="*/ 54 h 498"/>
                  <a:gd name="T20" fmla="*/ 3 w 732"/>
                  <a:gd name="T21" fmla="*/ 46 h 498"/>
                  <a:gd name="T22" fmla="*/ 13 w 732"/>
                  <a:gd name="T23" fmla="*/ 42 h 498"/>
                  <a:gd name="T24" fmla="*/ 19 w 732"/>
                  <a:gd name="T25" fmla="*/ 36 h 498"/>
                  <a:gd name="T26" fmla="*/ 19 w 732"/>
                  <a:gd name="T27" fmla="*/ 26 h 498"/>
                  <a:gd name="T28" fmla="*/ 25 w 732"/>
                  <a:gd name="T29" fmla="*/ 22 h 498"/>
                  <a:gd name="T30" fmla="*/ 34 w 732"/>
                  <a:gd name="T31" fmla="*/ 24 h 498"/>
                  <a:gd name="T32" fmla="*/ 35 w 732"/>
                  <a:gd name="T33" fmla="*/ 19 h 498"/>
                  <a:gd name="T34" fmla="*/ 38 w 732"/>
                  <a:gd name="T35" fmla="*/ 11 h 498"/>
                  <a:gd name="T36" fmla="*/ 46 w 732"/>
                  <a:gd name="T37" fmla="*/ 13 h 498"/>
                  <a:gd name="T38" fmla="*/ 55 w 732"/>
                  <a:gd name="T39" fmla="*/ 25 h 498"/>
                  <a:gd name="T40" fmla="*/ 58 w 732"/>
                  <a:gd name="T41" fmla="*/ 36 h 498"/>
                  <a:gd name="T42" fmla="*/ 60 w 732"/>
                  <a:gd name="T43" fmla="*/ 38 h 498"/>
                  <a:gd name="T44" fmla="*/ 61 w 732"/>
                  <a:gd name="T45" fmla="*/ 38 h 498"/>
                  <a:gd name="T46" fmla="*/ 63 w 732"/>
                  <a:gd name="T47" fmla="*/ 40 h 498"/>
                  <a:gd name="T48" fmla="*/ 71 w 732"/>
                  <a:gd name="T49" fmla="*/ 59 h 498"/>
                  <a:gd name="T50" fmla="*/ 85 w 732"/>
                  <a:gd name="T51" fmla="*/ 77 h 498"/>
                  <a:gd name="T52" fmla="*/ 102 w 732"/>
                  <a:gd name="T53" fmla="*/ 84 h 498"/>
                  <a:gd name="T54" fmla="*/ 129 w 732"/>
                  <a:gd name="T55" fmla="*/ 85 h 498"/>
                  <a:gd name="T56" fmla="*/ 142 w 732"/>
                  <a:gd name="T57" fmla="*/ 77 h 498"/>
                  <a:gd name="T58" fmla="*/ 135 w 732"/>
                  <a:gd name="T59" fmla="*/ 66 h 498"/>
                  <a:gd name="T60" fmla="*/ 126 w 732"/>
                  <a:gd name="T61" fmla="*/ 54 h 498"/>
                  <a:gd name="T62" fmla="*/ 119 w 732"/>
                  <a:gd name="T63" fmla="*/ 42 h 498"/>
                  <a:gd name="T64" fmla="*/ 117 w 732"/>
                  <a:gd name="T65" fmla="*/ 23 h 498"/>
                  <a:gd name="T66" fmla="*/ 127 w 732"/>
                  <a:gd name="T67" fmla="*/ 6 h 498"/>
                  <a:gd name="T68" fmla="*/ 142 w 732"/>
                  <a:gd name="T69" fmla="*/ 0 h 498"/>
                  <a:gd name="T70" fmla="*/ 159 w 732"/>
                  <a:gd name="T71" fmla="*/ 7 h 4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32"/>
                  <a:gd name="T109" fmla="*/ 0 h 498"/>
                  <a:gd name="T110" fmla="*/ 732 w 732"/>
                  <a:gd name="T111" fmla="*/ 498 h 4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32" h="498">
                    <a:moveTo>
                      <a:pt x="667" y="64"/>
                    </a:moveTo>
                    <a:lnTo>
                      <a:pt x="684" y="164"/>
                    </a:lnTo>
                    <a:lnTo>
                      <a:pt x="704" y="249"/>
                    </a:lnTo>
                    <a:lnTo>
                      <a:pt x="721" y="318"/>
                    </a:lnTo>
                    <a:lnTo>
                      <a:pt x="732" y="376"/>
                    </a:lnTo>
                    <a:lnTo>
                      <a:pt x="731" y="419"/>
                    </a:lnTo>
                    <a:lnTo>
                      <a:pt x="716" y="454"/>
                    </a:lnTo>
                    <a:lnTo>
                      <a:pt x="681" y="479"/>
                    </a:lnTo>
                    <a:lnTo>
                      <a:pt x="623" y="498"/>
                    </a:lnTo>
                    <a:lnTo>
                      <a:pt x="475" y="484"/>
                    </a:lnTo>
                    <a:lnTo>
                      <a:pt x="365" y="466"/>
                    </a:lnTo>
                    <a:lnTo>
                      <a:pt x="283" y="442"/>
                    </a:lnTo>
                    <a:lnTo>
                      <a:pt x="225" y="416"/>
                    </a:lnTo>
                    <a:lnTo>
                      <a:pt x="180" y="383"/>
                    </a:lnTo>
                    <a:lnTo>
                      <a:pt x="144" y="348"/>
                    </a:lnTo>
                    <a:lnTo>
                      <a:pt x="106" y="308"/>
                    </a:lnTo>
                    <a:lnTo>
                      <a:pt x="62" y="267"/>
                    </a:lnTo>
                    <a:lnTo>
                      <a:pt x="28" y="251"/>
                    </a:lnTo>
                    <a:lnTo>
                      <a:pt x="8" y="233"/>
                    </a:lnTo>
                    <a:lnTo>
                      <a:pt x="0" y="216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0" y="173"/>
                    </a:lnTo>
                    <a:lnTo>
                      <a:pt x="55" y="168"/>
                    </a:lnTo>
                    <a:lnTo>
                      <a:pt x="89" y="170"/>
                    </a:lnTo>
                    <a:lnTo>
                      <a:pt x="74" y="143"/>
                    </a:lnTo>
                    <a:lnTo>
                      <a:pt x="70" y="120"/>
                    </a:lnTo>
                    <a:lnTo>
                      <a:pt x="75" y="103"/>
                    </a:lnTo>
                    <a:lnTo>
                      <a:pt x="86" y="93"/>
                    </a:lnTo>
                    <a:lnTo>
                      <a:pt x="100" y="86"/>
                    </a:lnTo>
                    <a:lnTo>
                      <a:pt x="116" y="86"/>
                    </a:lnTo>
                    <a:lnTo>
                      <a:pt x="133" y="93"/>
                    </a:lnTo>
                    <a:lnTo>
                      <a:pt x="148" y="107"/>
                    </a:lnTo>
                    <a:lnTo>
                      <a:pt x="138" y="73"/>
                    </a:lnTo>
                    <a:lnTo>
                      <a:pt x="140" y="53"/>
                    </a:lnTo>
                    <a:lnTo>
                      <a:pt x="149" y="41"/>
                    </a:lnTo>
                    <a:lnTo>
                      <a:pt x="166" y="43"/>
                    </a:lnTo>
                    <a:lnTo>
                      <a:pt x="184" y="51"/>
                    </a:lnTo>
                    <a:lnTo>
                      <a:pt x="204" y="70"/>
                    </a:lnTo>
                    <a:lnTo>
                      <a:pt x="220" y="97"/>
                    </a:lnTo>
                    <a:lnTo>
                      <a:pt x="234" y="130"/>
                    </a:lnTo>
                    <a:lnTo>
                      <a:pt x="235" y="144"/>
                    </a:lnTo>
                    <a:lnTo>
                      <a:pt x="239" y="150"/>
                    </a:lnTo>
                    <a:lnTo>
                      <a:pt x="240" y="152"/>
                    </a:lnTo>
                    <a:lnTo>
                      <a:pt x="244" y="152"/>
                    </a:lnTo>
                    <a:lnTo>
                      <a:pt x="247" y="150"/>
                    </a:lnTo>
                    <a:lnTo>
                      <a:pt x="250" y="153"/>
                    </a:lnTo>
                    <a:lnTo>
                      <a:pt x="254" y="159"/>
                    </a:lnTo>
                    <a:lnTo>
                      <a:pt x="258" y="174"/>
                    </a:lnTo>
                    <a:lnTo>
                      <a:pt x="284" y="234"/>
                    </a:lnTo>
                    <a:lnTo>
                      <a:pt x="311" y="278"/>
                    </a:lnTo>
                    <a:lnTo>
                      <a:pt x="339" y="308"/>
                    </a:lnTo>
                    <a:lnTo>
                      <a:pt x="372" y="327"/>
                    </a:lnTo>
                    <a:lnTo>
                      <a:pt x="410" y="336"/>
                    </a:lnTo>
                    <a:lnTo>
                      <a:pt x="456" y="340"/>
                    </a:lnTo>
                    <a:lnTo>
                      <a:pt x="514" y="337"/>
                    </a:lnTo>
                    <a:lnTo>
                      <a:pt x="584" y="335"/>
                    </a:lnTo>
                    <a:lnTo>
                      <a:pt x="568" y="308"/>
                    </a:lnTo>
                    <a:lnTo>
                      <a:pt x="553" y="284"/>
                    </a:lnTo>
                    <a:lnTo>
                      <a:pt x="538" y="261"/>
                    </a:lnTo>
                    <a:lnTo>
                      <a:pt x="523" y="238"/>
                    </a:lnTo>
                    <a:lnTo>
                      <a:pt x="506" y="214"/>
                    </a:lnTo>
                    <a:lnTo>
                      <a:pt x="491" y="190"/>
                    </a:lnTo>
                    <a:lnTo>
                      <a:pt x="476" y="165"/>
                    </a:lnTo>
                    <a:lnTo>
                      <a:pt x="461" y="142"/>
                    </a:lnTo>
                    <a:lnTo>
                      <a:pt x="470" y="91"/>
                    </a:lnTo>
                    <a:lnTo>
                      <a:pt x="487" y="53"/>
                    </a:lnTo>
                    <a:lnTo>
                      <a:pt x="510" y="24"/>
                    </a:lnTo>
                    <a:lnTo>
                      <a:pt x="538" y="6"/>
                    </a:lnTo>
                    <a:lnTo>
                      <a:pt x="566" y="0"/>
                    </a:lnTo>
                    <a:lnTo>
                      <a:pt x="599" y="8"/>
                    </a:lnTo>
                    <a:lnTo>
                      <a:pt x="633" y="28"/>
                    </a:lnTo>
                    <a:lnTo>
                      <a:pt x="667" y="64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0" name="Freeform 552"/>
              <p:cNvSpPr>
                <a:spLocks/>
              </p:cNvSpPr>
              <p:nvPr/>
            </p:nvSpPr>
            <p:spPr bwMode="auto">
              <a:xfrm>
                <a:off x="4391" y="3138"/>
                <a:ext cx="355" cy="239"/>
              </a:xfrm>
              <a:custGeom>
                <a:avLst/>
                <a:gdLst>
                  <a:gd name="T0" fmla="*/ 164 w 710"/>
                  <a:gd name="T1" fmla="*/ 42 h 478"/>
                  <a:gd name="T2" fmla="*/ 174 w 710"/>
                  <a:gd name="T3" fmla="*/ 78 h 478"/>
                  <a:gd name="T4" fmla="*/ 178 w 710"/>
                  <a:gd name="T5" fmla="*/ 101 h 478"/>
                  <a:gd name="T6" fmla="*/ 166 w 710"/>
                  <a:gd name="T7" fmla="*/ 115 h 478"/>
                  <a:gd name="T8" fmla="*/ 113 w 710"/>
                  <a:gd name="T9" fmla="*/ 116 h 478"/>
                  <a:gd name="T10" fmla="*/ 66 w 710"/>
                  <a:gd name="T11" fmla="*/ 105 h 478"/>
                  <a:gd name="T12" fmla="*/ 41 w 710"/>
                  <a:gd name="T13" fmla="*/ 89 h 478"/>
                  <a:gd name="T14" fmla="*/ 25 w 710"/>
                  <a:gd name="T15" fmla="*/ 74 h 478"/>
                  <a:gd name="T16" fmla="*/ 7 w 710"/>
                  <a:gd name="T17" fmla="*/ 62 h 478"/>
                  <a:gd name="T18" fmla="*/ 0 w 710"/>
                  <a:gd name="T19" fmla="*/ 54 h 478"/>
                  <a:gd name="T20" fmla="*/ 3 w 710"/>
                  <a:gd name="T21" fmla="*/ 46 h 478"/>
                  <a:gd name="T22" fmla="*/ 14 w 710"/>
                  <a:gd name="T23" fmla="*/ 43 h 478"/>
                  <a:gd name="T24" fmla="*/ 19 w 710"/>
                  <a:gd name="T25" fmla="*/ 36 h 478"/>
                  <a:gd name="T26" fmla="*/ 20 w 710"/>
                  <a:gd name="T27" fmla="*/ 27 h 478"/>
                  <a:gd name="T28" fmla="*/ 26 w 710"/>
                  <a:gd name="T29" fmla="*/ 24 h 478"/>
                  <a:gd name="T30" fmla="*/ 34 w 710"/>
                  <a:gd name="T31" fmla="*/ 26 h 478"/>
                  <a:gd name="T32" fmla="*/ 35 w 710"/>
                  <a:gd name="T33" fmla="*/ 22 h 478"/>
                  <a:gd name="T34" fmla="*/ 39 w 710"/>
                  <a:gd name="T35" fmla="*/ 15 h 478"/>
                  <a:gd name="T36" fmla="*/ 46 w 710"/>
                  <a:gd name="T37" fmla="*/ 18 h 478"/>
                  <a:gd name="T38" fmla="*/ 53 w 710"/>
                  <a:gd name="T39" fmla="*/ 29 h 478"/>
                  <a:gd name="T40" fmla="*/ 56 w 710"/>
                  <a:gd name="T41" fmla="*/ 40 h 478"/>
                  <a:gd name="T42" fmla="*/ 58 w 710"/>
                  <a:gd name="T43" fmla="*/ 41 h 478"/>
                  <a:gd name="T44" fmla="*/ 59 w 710"/>
                  <a:gd name="T45" fmla="*/ 39 h 478"/>
                  <a:gd name="T46" fmla="*/ 60 w 710"/>
                  <a:gd name="T47" fmla="*/ 39 h 478"/>
                  <a:gd name="T48" fmla="*/ 68 w 710"/>
                  <a:gd name="T49" fmla="*/ 58 h 478"/>
                  <a:gd name="T50" fmla="*/ 82 w 710"/>
                  <a:gd name="T51" fmla="*/ 77 h 478"/>
                  <a:gd name="T52" fmla="*/ 100 w 710"/>
                  <a:gd name="T53" fmla="*/ 84 h 478"/>
                  <a:gd name="T54" fmla="*/ 127 w 710"/>
                  <a:gd name="T55" fmla="*/ 84 h 478"/>
                  <a:gd name="T56" fmla="*/ 141 w 710"/>
                  <a:gd name="T57" fmla="*/ 77 h 478"/>
                  <a:gd name="T58" fmla="*/ 134 w 710"/>
                  <a:gd name="T59" fmla="*/ 65 h 478"/>
                  <a:gd name="T60" fmla="*/ 125 w 710"/>
                  <a:gd name="T61" fmla="*/ 52 h 478"/>
                  <a:gd name="T62" fmla="*/ 117 w 710"/>
                  <a:gd name="T63" fmla="*/ 40 h 478"/>
                  <a:gd name="T64" fmla="*/ 116 w 710"/>
                  <a:gd name="T65" fmla="*/ 21 h 478"/>
                  <a:gd name="T66" fmla="*/ 124 w 710"/>
                  <a:gd name="T67" fmla="*/ 5 h 478"/>
                  <a:gd name="T68" fmla="*/ 136 w 710"/>
                  <a:gd name="T69" fmla="*/ 0 h 478"/>
                  <a:gd name="T70" fmla="*/ 151 w 710"/>
                  <a:gd name="T71" fmla="*/ 7 h 4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0"/>
                  <a:gd name="T109" fmla="*/ 0 h 478"/>
                  <a:gd name="T110" fmla="*/ 710 w 710"/>
                  <a:gd name="T111" fmla="*/ 478 h 47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0" h="478">
                    <a:moveTo>
                      <a:pt x="637" y="66"/>
                    </a:moveTo>
                    <a:lnTo>
                      <a:pt x="655" y="165"/>
                    </a:lnTo>
                    <a:lnTo>
                      <a:pt x="676" y="247"/>
                    </a:lnTo>
                    <a:lnTo>
                      <a:pt x="696" y="311"/>
                    </a:lnTo>
                    <a:lnTo>
                      <a:pt x="708" y="362"/>
                    </a:lnTo>
                    <a:lnTo>
                      <a:pt x="710" y="401"/>
                    </a:lnTo>
                    <a:lnTo>
                      <a:pt x="696" y="432"/>
                    </a:lnTo>
                    <a:lnTo>
                      <a:pt x="661" y="457"/>
                    </a:lnTo>
                    <a:lnTo>
                      <a:pt x="602" y="478"/>
                    </a:lnTo>
                    <a:lnTo>
                      <a:pt x="454" y="463"/>
                    </a:lnTo>
                    <a:lnTo>
                      <a:pt x="344" y="443"/>
                    </a:lnTo>
                    <a:lnTo>
                      <a:pt x="263" y="417"/>
                    </a:lnTo>
                    <a:lnTo>
                      <a:pt x="207" y="388"/>
                    </a:lnTo>
                    <a:lnTo>
                      <a:pt x="164" y="356"/>
                    </a:lnTo>
                    <a:lnTo>
                      <a:pt x="132" y="324"/>
                    </a:lnTo>
                    <a:lnTo>
                      <a:pt x="100" y="293"/>
                    </a:lnTo>
                    <a:lnTo>
                      <a:pt x="64" y="267"/>
                    </a:lnTo>
                    <a:lnTo>
                      <a:pt x="30" y="250"/>
                    </a:lnTo>
                    <a:lnTo>
                      <a:pt x="10" y="233"/>
                    </a:lnTo>
                    <a:lnTo>
                      <a:pt x="0" y="215"/>
                    </a:lnTo>
                    <a:lnTo>
                      <a:pt x="2" y="199"/>
                    </a:lnTo>
                    <a:lnTo>
                      <a:pt x="12" y="184"/>
                    </a:lnTo>
                    <a:lnTo>
                      <a:pt x="31" y="174"/>
                    </a:lnTo>
                    <a:lnTo>
                      <a:pt x="56" y="169"/>
                    </a:lnTo>
                    <a:lnTo>
                      <a:pt x="90" y="171"/>
                    </a:lnTo>
                    <a:lnTo>
                      <a:pt x="75" y="144"/>
                    </a:lnTo>
                    <a:lnTo>
                      <a:pt x="73" y="123"/>
                    </a:lnTo>
                    <a:lnTo>
                      <a:pt x="78" y="108"/>
                    </a:lnTo>
                    <a:lnTo>
                      <a:pt x="90" y="99"/>
                    </a:lnTo>
                    <a:lnTo>
                      <a:pt x="104" y="94"/>
                    </a:lnTo>
                    <a:lnTo>
                      <a:pt x="120" y="95"/>
                    </a:lnTo>
                    <a:lnTo>
                      <a:pt x="134" y="103"/>
                    </a:lnTo>
                    <a:lnTo>
                      <a:pt x="145" y="116"/>
                    </a:lnTo>
                    <a:lnTo>
                      <a:pt x="139" y="85"/>
                    </a:lnTo>
                    <a:lnTo>
                      <a:pt x="143" y="67"/>
                    </a:lnTo>
                    <a:lnTo>
                      <a:pt x="153" y="59"/>
                    </a:lnTo>
                    <a:lnTo>
                      <a:pt x="168" y="62"/>
                    </a:lnTo>
                    <a:lnTo>
                      <a:pt x="184" y="72"/>
                    </a:lnTo>
                    <a:lnTo>
                      <a:pt x="202" y="91"/>
                    </a:lnTo>
                    <a:lnTo>
                      <a:pt x="214" y="116"/>
                    </a:lnTo>
                    <a:lnTo>
                      <a:pt x="224" y="148"/>
                    </a:lnTo>
                    <a:lnTo>
                      <a:pt x="227" y="160"/>
                    </a:lnTo>
                    <a:lnTo>
                      <a:pt x="229" y="164"/>
                    </a:lnTo>
                    <a:lnTo>
                      <a:pt x="232" y="163"/>
                    </a:lnTo>
                    <a:lnTo>
                      <a:pt x="234" y="159"/>
                    </a:lnTo>
                    <a:lnTo>
                      <a:pt x="237" y="154"/>
                    </a:lnTo>
                    <a:lnTo>
                      <a:pt x="239" y="153"/>
                    </a:lnTo>
                    <a:lnTo>
                      <a:pt x="243" y="156"/>
                    </a:lnTo>
                    <a:lnTo>
                      <a:pt x="247" y="170"/>
                    </a:lnTo>
                    <a:lnTo>
                      <a:pt x="271" y="230"/>
                    </a:lnTo>
                    <a:lnTo>
                      <a:pt x="297" y="277"/>
                    </a:lnTo>
                    <a:lnTo>
                      <a:pt x="326" y="307"/>
                    </a:lnTo>
                    <a:lnTo>
                      <a:pt x="361" y="327"/>
                    </a:lnTo>
                    <a:lnTo>
                      <a:pt x="400" y="336"/>
                    </a:lnTo>
                    <a:lnTo>
                      <a:pt x="449" y="338"/>
                    </a:lnTo>
                    <a:lnTo>
                      <a:pt x="508" y="336"/>
                    </a:lnTo>
                    <a:lnTo>
                      <a:pt x="579" y="333"/>
                    </a:lnTo>
                    <a:lnTo>
                      <a:pt x="563" y="307"/>
                    </a:lnTo>
                    <a:lnTo>
                      <a:pt x="548" y="282"/>
                    </a:lnTo>
                    <a:lnTo>
                      <a:pt x="533" y="257"/>
                    </a:lnTo>
                    <a:lnTo>
                      <a:pt x="518" y="233"/>
                    </a:lnTo>
                    <a:lnTo>
                      <a:pt x="502" y="208"/>
                    </a:lnTo>
                    <a:lnTo>
                      <a:pt x="486" y="183"/>
                    </a:lnTo>
                    <a:lnTo>
                      <a:pt x="471" y="158"/>
                    </a:lnTo>
                    <a:lnTo>
                      <a:pt x="458" y="134"/>
                    </a:lnTo>
                    <a:lnTo>
                      <a:pt x="465" y="84"/>
                    </a:lnTo>
                    <a:lnTo>
                      <a:pt x="479" y="46"/>
                    </a:lnTo>
                    <a:lnTo>
                      <a:pt x="496" y="19"/>
                    </a:lnTo>
                    <a:lnTo>
                      <a:pt x="519" y="4"/>
                    </a:lnTo>
                    <a:lnTo>
                      <a:pt x="544" y="0"/>
                    </a:lnTo>
                    <a:lnTo>
                      <a:pt x="573" y="9"/>
                    </a:lnTo>
                    <a:lnTo>
                      <a:pt x="603" y="30"/>
                    </a:lnTo>
                    <a:lnTo>
                      <a:pt x="637" y="66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" name="Freeform 553"/>
              <p:cNvSpPr>
                <a:spLocks/>
              </p:cNvSpPr>
              <p:nvPr/>
            </p:nvSpPr>
            <p:spPr bwMode="auto">
              <a:xfrm>
                <a:off x="4397" y="3140"/>
                <a:ext cx="343" cy="230"/>
              </a:xfrm>
              <a:custGeom>
                <a:avLst/>
                <a:gdLst>
                  <a:gd name="T0" fmla="*/ 156 w 687"/>
                  <a:gd name="T1" fmla="*/ 42 h 459"/>
                  <a:gd name="T2" fmla="*/ 167 w 687"/>
                  <a:gd name="T3" fmla="*/ 76 h 459"/>
                  <a:gd name="T4" fmla="*/ 171 w 687"/>
                  <a:gd name="T5" fmla="*/ 96 h 459"/>
                  <a:gd name="T6" fmla="*/ 160 w 687"/>
                  <a:gd name="T7" fmla="*/ 109 h 459"/>
                  <a:gd name="T8" fmla="*/ 108 w 687"/>
                  <a:gd name="T9" fmla="*/ 111 h 459"/>
                  <a:gd name="T10" fmla="*/ 60 w 687"/>
                  <a:gd name="T11" fmla="*/ 98 h 459"/>
                  <a:gd name="T12" fmla="*/ 36 w 687"/>
                  <a:gd name="T13" fmla="*/ 82 h 459"/>
                  <a:gd name="T14" fmla="*/ 23 w 687"/>
                  <a:gd name="T15" fmla="*/ 69 h 459"/>
                  <a:gd name="T16" fmla="*/ 7 w 687"/>
                  <a:gd name="T17" fmla="*/ 62 h 459"/>
                  <a:gd name="T18" fmla="*/ 0 w 687"/>
                  <a:gd name="T19" fmla="*/ 54 h 459"/>
                  <a:gd name="T20" fmla="*/ 3 w 687"/>
                  <a:gd name="T21" fmla="*/ 46 h 459"/>
                  <a:gd name="T22" fmla="*/ 14 w 687"/>
                  <a:gd name="T23" fmla="*/ 43 h 459"/>
                  <a:gd name="T24" fmla="*/ 19 w 687"/>
                  <a:gd name="T25" fmla="*/ 36 h 459"/>
                  <a:gd name="T26" fmla="*/ 20 w 687"/>
                  <a:gd name="T27" fmla="*/ 28 h 459"/>
                  <a:gd name="T28" fmla="*/ 27 w 687"/>
                  <a:gd name="T29" fmla="*/ 26 h 459"/>
                  <a:gd name="T30" fmla="*/ 34 w 687"/>
                  <a:gd name="T31" fmla="*/ 29 h 459"/>
                  <a:gd name="T32" fmla="*/ 35 w 687"/>
                  <a:gd name="T33" fmla="*/ 25 h 459"/>
                  <a:gd name="T34" fmla="*/ 39 w 687"/>
                  <a:gd name="T35" fmla="*/ 20 h 459"/>
                  <a:gd name="T36" fmla="*/ 46 w 687"/>
                  <a:gd name="T37" fmla="*/ 24 h 459"/>
                  <a:gd name="T38" fmla="*/ 52 w 687"/>
                  <a:gd name="T39" fmla="*/ 35 h 459"/>
                  <a:gd name="T40" fmla="*/ 54 w 687"/>
                  <a:gd name="T41" fmla="*/ 44 h 459"/>
                  <a:gd name="T42" fmla="*/ 55 w 687"/>
                  <a:gd name="T43" fmla="*/ 44 h 459"/>
                  <a:gd name="T44" fmla="*/ 56 w 687"/>
                  <a:gd name="T45" fmla="*/ 39 h 459"/>
                  <a:gd name="T46" fmla="*/ 58 w 687"/>
                  <a:gd name="T47" fmla="*/ 38 h 459"/>
                  <a:gd name="T48" fmla="*/ 64 w 687"/>
                  <a:gd name="T49" fmla="*/ 57 h 459"/>
                  <a:gd name="T50" fmla="*/ 78 w 687"/>
                  <a:gd name="T51" fmla="*/ 77 h 459"/>
                  <a:gd name="T52" fmla="*/ 98 w 687"/>
                  <a:gd name="T53" fmla="*/ 84 h 459"/>
                  <a:gd name="T54" fmla="*/ 126 w 687"/>
                  <a:gd name="T55" fmla="*/ 84 h 459"/>
                  <a:gd name="T56" fmla="*/ 139 w 687"/>
                  <a:gd name="T57" fmla="*/ 77 h 459"/>
                  <a:gd name="T58" fmla="*/ 132 w 687"/>
                  <a:gd name="T59" fmla="*/ 64 h 459"/>
                  <a:gd name="T60" fmla="*/ 124 w 687"/>
                  <a:gd name="T61" fmla="*/ 51 h 459"/>
                  <a:gd name="T62" fmla="*/ 116 w 687"/>
                  <a:gd name="T63" fmla="*/ 38 h 459"/>
                  <a:gd name="T64" fmla="*/ 114 w 687"/>
                  <a:gd name="T65" fmla="*/ 20 h 459"/>
                  <a:gd name="T66" fmla="*/ 121 w 687"/>
                  <a:gd name="T67" fmla="*/ 4 h 459"/>
                  <a:gd name="T68" fmla="*/ 130 w 687"/>
                  <a:gd name="T69" fmla="*/ 0 h 459"/>
                  <a:gd name="T70" fmla="*/ 143 w 687"/>
                  <a:gd name="T71" fmla="*/ 9 h 4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87"/>
                  <a:gd name="T109" fmla="*/ 0 h 459"/>
                  <a:gd name="T110" fmla="*/ 687 w 687"/>
                  <a:gd name="T111" fmla="*/ 459 h 4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87" h="459">
                    <a:moveTo>
                      <a:pt x="606" y="71"/>
                    </a:moveTo>
                    <a:lnTo>
                      <a:pt x="625" y="167"/>
                    </a:lnTo>
                    <a:lnTo>
                      <a:pt x="649" y="245"/>
                    </a:lnTo>
                    <a:lnTo>
                      <a:pt x="670" y="304"/>
                    </a:lnTo>
                    <a:lnTo>
                      <a:pt x="685" y="350"/>
                    </a:lnTo>
                    <a:lnTo>
                      <a:pt x="687" y="384"/>
                    </a:lnTo>
                    <a:lnTo>
                      <a:pt x="676" y="412"/>
                    </a:lnTo>
                    <a:lnTo>
                      <a:pt x="641" y="436"/>
                    </a:lnTo>
                    <a:lnTo>
                      <a:pt x="581" y="459"/>
                    </a:lnTo>
                    <a:lnTo>
                      <a:pt x="433" y="443"/>
                    </a:lnTo>
                    <a:lnTo>
                      <a:pt x="322" y="419"/>
                    </a:lnTo>
                    <a:lnTo>
                      <a:pt x="242" y="391"/>
                    </a:lnTo>
                    <a:lnTo>
                      <a:pt x="187" y="359"/>
                    </a:lnTo>
                    <a:lnTo>
                      <a:pt x="147" y="327"/>
                    </a:lnTo>
                    <a:lnTo>
                      <a:pt x="118" y="299"/>
                    </a:lnTo>
                    <a:lnTo>
                      <a:pt x="92" y="276"/>
                    </a:lnTo>
                    <a:lnTo>
                      <a:pt x="63" y="264"/>
                    </a:lnTo>
                    <a:lnTo>
                      <a:pt x="30" y="248"/>
                    </a:lnTo>
                    <a:lnTo>
                      <a:pt x="10" y="230"/>
                    </a:lnTo>
                    <a:lnTo>
                      <a:pt x="0" y="213"/>
                    </a:lnTo>
                    <a:lnTo>
                      <a:pt x="3" y="198"/>
                    </a:lnTo>
                    <a:lnTo>
                      <a:pt x="13" y="184"/>
                    </a:lnTo>
                    <a:lnTo>
                      <a:pt x="32" y="174"/>
                    </a:lnTo>
                    <a:lnTo>
                      <a:pt x="57" y="169"/>
                    </a:lnTo>
                    <a:lnTo>
                      <a:pt x="90" y="171"/>
                    </a:lnTo>
                    <a:lnTo>
                      <a:pt x="77" y="144"/>
                    </a:lnTo>
                    <a:lnTo>
                      <a:pt x="75" y="125"/>
                    </a:lnTo>
                    <a:lnTo>
                      <a:pt x="80" y="111"/>
                    </a:lnTo>
                    <a:lnTo>
                      <a:pt x="94" y="105"/>
                    </a:lnTo>
                    <a:lnTo>
                      <a:pt x="108" y="102"/>
                    </a:lnTo>
                    <a:lnTo>
                      <a:pt x="124" y="106"/>
                    </a:lnTo>
                    <a:lnTo>
                      <a:pt x="136" y="114"/>
                    </a:lnTo>
                    <a:lnTo>
                      <a:pt x="144" y="129"/>
                    </a:lnTo>
                    <a:lnTo>
                      <a:pt x="141" y="99"/>
                    </a:lnTo>
                    <a:lnTo>
                      <a:pt x="147" y="82"/>
                    </a:lnTo>
                    <a:lnTo>
                      <a:pt x="158" y="77"/>
                    </a:lnTo>
                    <a:lnTo>
                      <a:pt x="173" y="82"/>
                    </a:lnTo>
                    <a:lnTo>
                      <a:pt x="187" y="94"/>
                    </a:lnTo>
                    <a:lnTo>
                      <a:pt x="201" y="114"/>
                    </a:lnTo>
                    <a:lnTo>
                      <a:pt x="210" y="137"/>
                    </a:lnTo>
                    <a:lnTo>
                      <a:pt x="213" y="166"/>
                    </a:lnTo>
                    <a:lnTo>
                      <a:pt x="216" y="176"/>
                    </a:lnTo>
                    <a:lnTo>
                      <a:pt x="218" y="179"/>
                    </a:lnTo>
                    <a:lnTo>
                      <a:pt x="221" y="174"/>
                    </a:lnTo>
                    <a:lnTo>
                      <a:pt x="223" y="165"/>
                    </a:lnTo>
                    <a:lnTo>
                      <a:pt x="226" y="156"/>
                    </a:lnTo>
                    <a:lnTo>
                      <a:pt x="228" y="151"/>
                    </a:lnTo>
                    <a:lnTo>
                      <a:pt x="232" y="152"/>
                    </a:lnTo>
                    <a:lnTo>
                      <a:pt x="236" y="166"/>
                    </a:lnTo>
                    <a:lnTo>
                      <a:pt x="257" y="228"/>
                    </a:lnTo>
                    <a:lnTo>
                      <a:pt x="284" y="274"/>
                    </a:lnTo>
                    <a:lnTo>
                      <a:pt x="314" y="305"/>
                    </a:lnTo>
                    <a:lnTo>
                      <a:pt x="350" y="325"/>
                    </a:lnTo>
                    <a:lnTo>
                      <a:pt x="393" y="334"/>
                    </a:lnTo>
                    <a:lnTo>
                      <a:pt x="444" y="338"/>
                    </a:lnTo>
                    <a:lnTo>
                      <a:pt x="504" y="335"/>
                    </a:lnTo>
                    <a:lnTo>
                      <a:pt x="576" y="333"/>
                    </a:lnTo>
                    <a:lnTo>
                      <a:pt x="559" y="307"/>
                    </a:lnTo>
                    <a:lnTo>
                      <a:pt x="544" y="280"/>
                    </a:lnTo>
                    <a:lnTo>
                      <a:pt x="528" y="254"/>
                    </a:lnTo>
                    <a:lnTo>
                      <a:pt x="513" y="229"/>
                    </a:lnTo>
                    <a:lnTo>
                      <a:pt x="497" y="203"/>
                    </a:lnTo>
                    <a:lnTo>
                      <a:pt x="482" y="177"/>
                    </a:lnTo>
                    <a:lnTo>
                      <a:pt x="467" y="151"/>
                    </a:lnTo>
                    <a:lnTo>
                      <a:pt x="453" y="126"/>
                    </a:lnTo>
                    <a:lnTo>
                      <a:pt x="459" y="77"/>
                    </a:lnTo>
                    <a:lnTo>
                      <a:pt x="470" y="41"/>
                    </a:lnTo>
                    <a:lnTo>
                      <a:pt x="484" y="15"/>
                    </a:lnTo>
                    <a:lnTo>
                      <a:pt x="503" y="2"/>
                    </a:lnTo>
                    <a:lnTo>
                      <a:pt x="523" y="0"/>
                    </a:lnTo>
                    <a:lnTo>
                      <a:pt x="547" y="11"/>
                    </a:lnTo>
                    <a:lnTo>
                      <a:pt x="575" y="33"/>
                    </a:lnTo>
                    <a:lnTo>
                      <a:pt x="606" y="71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" name="Freeform 554"/>
              <p:cNvSpPr>
                <a:spLocks/>
              </p:cNvSpPr>
              <p:nvPr/>
            </p:nvSpPr>
            <p:spPr bwMode="auto">
              <a:xfrm>
                <a:off x="4288" y="3368"/>
                <a:ext cx="118" cy="69"/>
              </a:xfrm>
              <a:custGeom>
                <a:avLst/>
                <a:gdLst>
                  <a:gd name="T0" fmla="*/ 9 w 236"/>
                  <a:gd name="T1" fmla="*/ 0 h 138"/>
                  <a:gd name="T2" fmla="*/ 15 w 236"/>
                  <a:gd name="T3" fmla="*/ 1 h 138"/>
                  <a:gd name="T4" fmla="*/ 21 w 236"/>
                  <a:gd name="T5" fmla="*/ 3 h 138"/>
                  <a:gd name="T6" fmla="*/ 27 w 236"/>
                  <a:gd name="T7" fmla="*/ 5 h 138"/>
                  <a:gd name="T8" fmla="*/ 34 w 236"/>
                  <a:gd name="T9" fmla="*/ 7 h 138"/>
                  <a:gd name="T10" fmla="*/ 40 w 236"/>
                  <a:gd name="T11" fmla="*/ 9 h 138"/>
                  <a:gd name="T12" fmla="*/ 46 w 236"/>
                  <a:gd name="T13" fmla="*/ 11 h 138"/>
                  <a:gd name="T14" fmla="*/ 52 w 236"/>
                  <a:gd name="T15" fmla="*/ 13 h 138"/>
                  <a:gd name="T16" fmla="*/ 59 w 236"/>
                  <a:gd name="T17" fmla="*/ 16 h 138"/>
                  <a:gd name="T18" fmla="*/ 59 w 236"/>
                  <a:gd name="T19" fmla="*/ 18 h 138"/>
                  <a:gd name="T20" fmla="*/ 59 w 236"/>
                  <a:gd name="T21" fmla="*/ 21 h 138"/>
                  <a:gd name="T22" fmla="*/ 59 w 236"/>
                  <a:gd name="T23" fmla="*/ 23 h 138"/>
                  <a:gd name="T24" fmla="*/ 59 w 236"/>
                  <a:gd name="T25" fmla="*/ 26 h 138"/>
                  <a:gd name="T26" fmla="*/ 58 w 236"/>
                  <a:gd name="T27" fmla="*/ 28 h 138"/>
                  <a:gd name="T28" fmla="*/ 57 w 236"/>
                  <a:gd name="T29" fmla="*/ 30 h 138"/>
                  <a:gd name="T30" fmla="*/ 56 w 236"/>
                  <a:gd name="T31" fmla="*/ 33 h 138"/>
                  <a:gd name="T32" fmla="*/ 54 w 236"/>
                  <a:gd name="T33" fmla="*/ 35 h 138"/>
                  <a:gd name="T34" fmla="*/ 49 w 236"/>
                  <a:gd name="T35" fmla="*/ 34 h 138"/>
                  <a:gd name="T36" fmla="*/ 44 w 236"/>
                  <a:gd name="T37" fmla="*/ 33 h 138"/>
                  <a:gd name="T38" fmla="*/ 39 w 236"/>
                  <a:gd name="T39" fmla="*/ 33 h 138"/>
                  <a:gd name="T40" fmla="*/ 34 w 236"/>
                  <a:gd name="T41" fmla="*/ 31 h 138"/>
                  <a:gd name="T42" fmla="*/ 28 w 236"/>
                  <a:gd name="T43" fmla="*/ 31 h 138"/>
                  <a:gd name="T44" fmla="*/ 23 w 236"/>
                  <a:gd name="T45" fmla="*/ 30 h 138"/>
                  <a:gd name="T46" fmla="*/ 18 w 236"/>
                  <a:gd name="T47" fmla="*/ 30 h 138"/>
                  <a:gd name="T48" fmla="*/ 14 w 236"/>
                  <a:gd name="T49" fmla="*/ 29 h 138"/>
                  <a:gd name="T50" fmla="*/ 7 w 236"/>
                  <a:gd name="T51" fmla="*/ 26 h 138"/>
                  <a:gd name="T52" fmla="*/ 4 w 236"/>
                  <a:gd name="T53" fmla="*/ 22 h 138"/>
                  <a:gd name="T54" fmla="*/ 2 w 236"/>
                  <a:gd name="T55" fmla="*/ 18 h 138"/>
                  <a:gd name="T56" fmla="*/ 1 w 236"/>
                  <a:gd name="T57" fmla="*/ 14 h 138"/>
                  <a:gd name="T58" fmla="*/ 0 w 236"/>
                  <a:gd name="T59" fmla="*/ 11 h 138"/>
                  <a:gd name="T60" fmla="*/ 2 w 236"/>
                  <a:gd name="T61" fmla="*/ 7 h 138"/>
                  <a:gd name="T62" fmla="*/ 5 w 236"/>
                  <a:gd name="T63" fmla="*/ 3 h 138"/>
                  <a:gd name="T64" fmla="*/ 9 w 236"/>
                  <a:gd name="T65" fmla="*/ 0 h 1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6"/>
                  <a:gd name="T100" fmla="*/ 0 h 138"/>
                  <a:gd name="T101" fmla="*/ 236 w 236"/>
                  <a:gd name="T102" fmla="*/ 138 h 1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6" h="138">
                    <a:moveTo>
                      <a:pt x="34" y="0"/>
                    </a:moveTo>
                    <a:lnTo>
                      <a:pt x="58" y="7"/>
                    </a:lnTo>
                    <a:lnTo>
                      <a:pt x="83" y="15"/>
                    </a:lnTo>
                    <a:lnTo>
                      <a:pt x="108" y="22"/>
                    </a:lnTo>
                    <a:lnTo>
                      <a:pt x="133" y="31"/>
                    </a:lnTo>
                    <a:lnTo>
                      <a:pt x="158" y="39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3" y="64"/>
                    </a:lnTo>
                    <a:lnTo>
                      <a:pt x="235" y="74"/>
                    </a:lnTo>
                    <a:lnTo>
                      <a:pt x="236" y="85"/>
                    </a:lnTo>
                    <a:lnTo>
                      <a:pt x="236" y="94"/>
                    </a:lnTo>
                    <a:lnTo>
                      <a:pt x="235" y="104"/>
                    </a:lnTo>
                    <a:lnTo>
                      <a:pt x="231" y="112"/>
                    </a:lnTo>
                    <a:lnTo>
                      <a:pt x="227" y="121"/>
                    </a:lnTo>
                    <a:lnTo>
                      <a:pt x="222" y="129"/>
                    </a:lnTo>
                    <a:lnTo>
                      <a:pt x="216" y="138"/>
                    </a:lnTo>
                    <a:lnTo>
                      <a:pt x="195" y="134"/>
                    </a:lnTo>
                    <a:lnTo>
                      <a:pt x="175" y="131"/>
                    </a:lnTo>
                    <a:lnTo>
                      <a:pt x="153" y="129"/>
                    </a:lnTo>
                    <a:lnTo>
                      <a:pt x="133" y="127"/>
                    </a:lnTo>
                    <a:lnTo>
                      <a:pt x="112" y="124"/>
                    </a:lnTo>
                    <a:lnTo>
                      <a:pt x="92" y="122"/>
                    </a:lnTo>
                    <a:lnTo>
                      <a:pt x="72" y="120"/>
                    </a:lnTo>
                    <a:lnTo>
                      <a:pt x="53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5" y="74"/>
                    </a:lnTo>
                    <a:lnTo>
                      <a:pt x="1" y="59"/>
                    </a:lnTo>
                    <a:lnTo>
                      <a:pt x="0" y="44"/>
                    </a:lnTo>
                    <a:lnTo>
                      <a:pt x="7" y="28"/>
                    </a:lnTo>
                    <a:lnTo>
                      <a:pt x="17" y="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" name="Freeform 555"/>
              <p:cNvSpPr>
                <a:spLocks/>
              </p:cNvSpPr>
              <p:nvPr/>
            </p:nvSpPr>
            <p:spPr bwMode="auto">
              <a:xfrm>
                <a:off x="4291" y="3370"/>
                <a:ext cx="112" cy="65"/>
              </a:xfrm>
              <a:custGeom>
                <a:avLst/>
                <a:gdLst>
                  <a:gd name="T0" fmla="*/ 8 w 226"/>
                  <a:gd name="T1" fmla="*/ 0 h 131"/>
                  <a:gd name="T2" fmla="*/ 13 w 226"/>
                  <a:gd name="T3" fmla="*/ 2 h 131"/>
                  <a:gd name="T4" fmla="*/ 19 w 226"/>
                  <a:gd name="T5" fmla="*/ 3 h 131"/>
                  <a:gd name="T6" fmla="*/ 25 w 226"/>
                  <a:gd name="T7" fmla="*/ 5 h 131"/>
                  <a:gd name="T8" fmla="*/ 31 w 226"/>
                  <a:gd name="T9" fmla="*/ 7 h 131"/>
                  <a:gd name="T10" fmla="*/ 37 w 226"/>
                  <a:gd name="T11" fmla="*/ 9 h 131"/>
                  <a:gd name="T12" fmla="*/ 43 w 226"/>
                  <a:gd name="T13" fmla="*/ 11 h 131"/>
                  <a:gd name="T14" fmla="*/ 49 w 226"/>
                  <a:gd name="T15" fmla="*/ 13 h 131"/>
                  <a:gd name="T16" fmla="*/ 55 w 226"/>
                  <a:gd name="T17" fmla="*/ 15 h 131"/>
                  <a:gd name="T18" fmla="*/ 56 w 226"/>
                  <a:gd name="T19" fmla="*/ 17 h 131"/>
                  <a:gd name="T20" fmla="*/ 56 w 226"/>
                  <a:gd name="T21" fmla="*/ 20 h 131"/>
                  <a:gd name="T22" fmla="*/ 56 w 226"/>
                  <a:gd name="T23" fmla="*/ 22 h 131"/>
                  <a:gd name="T24" fmla="*/ 56 w 226"/>
                  <a:gd name="T25" fmla="*/ 24 h 131"/>
                  <a:gd name="T26" fmla="*/ 55 w 226"/>
                  <a:gd name="T27" fmla="*/ 26 h 131"/>
                  <a:gd name="T28" fmla="*/ 54 w 226"/>
                  <a:gd name="T29" fmla="*/ 29 h 131"/>
                  <a:gd name="T30" fmla="*/ 52 w 226"/>
                  <a:gd name="T31" fmla="*/ 30 h 131"/>
                  <a:gd name="T32" fmla="*/ 51 w 226"/>
                  <a:gd name="T33" fmla="*/ 32 h 131"/>
                  <a:gd name="T34" fmla="*/ 46 w 226"/>
                  <a:gd name="T35" fmla="*/ 32 h 131"/>
                  <a:gd name="T36" fmla="*/ 41 w 226"/>
                  <a:gd name="T37" fmla="*/ 31 h 131"/>
                  <a:gd name="T38" fmla="*/ 36 w 226"/>
                  <a:gd name="T39" fmla="*/ 30 h 131"/>
                  <a:gd name="T40" fmla="*/ 31 w 226"/>
                  <a:gd name="T41" fmla="*/ 30 h 131"/>
                  <a:gd name="T42" fmla="*/ 26 w 226"/>
                  <a:gd name="T43" fmla="*/ 29 h 131"/>
                  <a:gd name="T44" fmla="*/ 21 w 226"/>
                  <a:gd name="T45" fmla="*/ 29 h 131"/>
                  <a:gd name="T46" fmla="*/ 17 w 226"/>
                  <a:gd name="T47" fmla="*/ 28 h 131"/>
                  <a:gd name="T48" fmla="*/ 12 w 226"/>
                  <a:gd name="T49" fmla="*/ 28 h 131"/>
                  <a:gd name="T50" fmla="*/ 7 w 226"/>
                  <a:gd name="T51" fmla="*/ 24 h 131"/>
                  <a:gd name="T52" fmla="*/ 3 w 226"/>
                  <a:gd name="T53" fmla="*/ 21 h 131"/>
                  <a:gd name="T54" fmla="*/ 1 w 226"/>
                  <a:gd name="T55" fmla="*/ 17 h 131"/>
                  <a:gd name="T56" fmla="*/ 0 w 226"/>
                  <a:gd name="T57" fmla="*/ 14 h 131"/>
                  <a:gd name="T58" fmla="*/ 0 w 226"/>
                  <a:gd name="T59" fmla="*/ 10 h 131"/>
                  <a:gd name="T60" fmla="*/ 1 w 226"/>
                  <a:gd name="T61" fmla="*/ 7 h 131"/>
                  <a:gd name="T62" fmla="*/ 3 w 226"/>
                  <a:gd name="T63" fmla="*/ 3 h 131"/>
                  <a:gd name="T64" fmla="*/ 8 w 226"/>
                  <a:gd name="T65" fmla="*/ 0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6"/>
                  <a:gd name="T100" fmla="*/ 0 h 131"/>
                  <a:gd name="T101" fmla="*/ 226 w 226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6" h="13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1"/>
                    </a:lnTo>
                    <a:lnTo>
                      <a:pt x="151" y="38"/>
                    </a:lnTo>
                    <a:lnTo>
                      <a:pt x="175" y="46"/>
                    </a:lnTo>
                    <a:lnTo>
                      <a:pt x="198" y="53"/>
                    </a:lnTo>
                    <a:lnTo>
                      <a:pt x="223" y="61"/>
                    </a:lnTo>
                    <a:lnTo>
                      <a:pt x="225" y="71"/>
                    </a:lnTo>
                    <a:lnTo>
                      <a:pt x="226" y="81"/>
                    </a:lnTo>
                    <a:lnTo>
                      <a:pt x="225" y="89"/>
                    </a:lnTo>
                    <a:lnTo>
                      <a:pt x="225" y="99"/>
                    </a:lnTo>
                    <a:lnTo>
                      <a:pt x="221" y="107"/>
                    </a:lnTo>
                    <a:lnTo>
                      <a:pt x="217" y="116"/>
                    </a:lnTo>
                    <a:lnTo>
                      <a:pt x="211" y="123"/>
                    </a:lnTo>
                    <a:lnTo>
                      <a:pt x="206" y="131"/>
                    </a:lnTo>
                    <a:lnTo>
                      <a:pt x="186" y="128"/>
                    </a:lnTo>
                    <a:lnTo>
                      <a:pt x="166" y="126"/>
                    </a:lnTo>
                    <a:lnTo>
                      <a:pt x="146" y="123"/>
                    </a:lnTo>
                    <a:lnTo>
                      <a:pt x="127" y="122"/>
                    </a:lnTo>
                    <a:lnTo>
                      <a:pt x="107" y="118"/>
                    </a:lnTo>
                    <a:lnTo>
                      <a:pt x="87" y="117"/>
                    </a:lnTo>
                    <a:lnTo>
                      <a:pt x="68" y="114"/>
                    </a:lnTo>
                    <a:lnTo>
                      <a:pt x="49" y="113"/>
                    </a:lnTo>
                    <a:lnTo>
                      <a:pt x="28" y="98"/>
                    </a:lnTo>
                    <a:lnTo>
                      <a:pt x="14" y="84"/>
                    </a:lnTo>
                    <a:lnTo>
                      <a:pt x="4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" name="Freeform 556"/>
              <p:cNvSpPr>
                <a:spLocks/>
              </p:cNvSpPr>
              <p:nvPr/>
            </p:nvSpPr>
            <p:spPr bwMode="auto">
              <a:xfrm>
                <a:off x="4293" y="3371"/>
                <a:ext cx="107" cy="62"/>
              </a:xfrm>
              <a:custGeom>
                <a:avLst/>
                <a:gdLst>
                  <a:gd name="T0" fmla="*/ 7 w 215"/>
                  <a:gd name="T1" fmla="*/ 0 h 124"/>
                  <a:gd name="T2" fmla="*/ 13 w 215"/>
                  <a:gd name="T3" fmla="*/ 2 h 124"/>
                  <a:gd name="T4" fmla="*/ 19 w 215"/>
                  <a:gd name="T5" fmla="*/ 4 h 124"/>
                  <a:gd name="T6" fmla="*/ 24 w 215"/>
                  <a:gd name="T7" fmla="*/ 6 h 124"/>
                  <a:gd name="T8" fmla="*/ 30 w 215"/>
                  <a:gd name="T9" fmla="*/ 8 h 124"/>
                  <a:gd name="T10" fmla="*/ 36 w 215"/>
                  <a:gd name="T11" fmla="*/ 9 h 124"/>
                  <a:gd name="T12" fmla="*/ 41 w 215"/>
                  <a:gd name="T13" fmla="*/ 11 h 124"/>
                  <a:gd name="T14" fmla="*/ 47 w 215"/>
                  <a:gd name="T15" fmla="*/ 13 h 124"/>
                  <a:gd name="T16" fmla="*/ 53 w 215"/>
                  <a:gd name="T17" fmla="*/ 15 h 124"/>
                  <a:gd name="T18" fmla="*/ 53 w 215"/>
                  <a:gd name="T19" fmla="*/ 17 h 124"/>
                  <a:gd name="T20" fmla="*/ 53 w 215"/>
                  <a:gd name="T21" fmla="*/ 19 h 124"/>
                  <a:gd name="T22" fmla="*/ 53 w 215"/>
                  <a:gd name="T23" fmla="*/ 22 h 124"/>
                  <a:gd name="T24" fmla="*/ 53 w 215"/>
                  <a:gd name="T25" fmla="*/ 24 h 124"/>
                  <a:gd name="T26" fmla="*/ 52 w 215"/>
                  <a:gd name="T27" fmla="*/ 26 h 124"/>
                  <a:gd name="T28" fmla="*/ 51 w 215"/>
                  <a:gd name="T29" fmla="*/ 28 h 124"/>
                  <a:gd name="T30" fmla="*/ 50 w 215"/>
                  <a:gd name="T31" fmla="*/ 29 h 124"/>
                  <a:gd name="T32" fmla="*/ 49 w 215"/>
                  <a:gd name="T33" fmla="*/ 31 h 124"/>
                  <a:gd name="T34" fmla="*/ 44 w 215"/>
                  <a:gd name="T35" fmla="*/ 31 h 124"/>
                  <a:gd name="T36" fmla="*/ 40 w 215"/>
                  <a:gd name="T37" fmla="*/ 30 h 124"/>
                  <a:gd name="T38" fmla="*/ 35 w 215"/>
                  <a:gd name="T39" fmla="*/ 30 h 124"/>
                  <a:gd name="T40" fmla="*/ 30 w 215"/>
                  <a:gd name="T41" fmla="*/ 29 h 124"/>
                  <a:gd name="T42" fmla="*/ 25 w 215"/>
                  <a:gd name="T43" fmla="*/ 29 h 124"/>
                  <a:gd name="T44" fmla="*/ 21 w 215"/>
                  <a:gd name="T45" fmla="*/ 29 h 124"/>
                  <a:gd name="T46" fmla="*/ 16 w 215"/>
                  <a:gd name="T47" fmla="*/ 28 h 124"/>
                  <a:gd name="T48" fmla="*/ 12 w 215"/>
                  <a:gd name="T49" fmla="*/ 28 h 124"/>
                  <a:gd name="T50" fmla="*/ 7 w 215"/>
                  <a:gd name="T51" fmla="*/ 24 h 124"/>
                  <a:gd name="T52" fmla="*/ 3 w 215"/>
                  <a:gd name="T53" fmla="*/ 21 h 124"/>
                  <a:gd name="T54" fmla="*/ 1 w 215"/>
                  <a:gd name="T55" fmla="*/ 17 h 124"/>
                  <a:gd name="T56" fmla="*/ 0 w 215"/>
                  <a:gd name="T57" fmla="*/ 14 h 124"/>
                  <a:gd name="T58" fmla="*/ 0 w 215"/>
                  <a:gd name="T59" fmla="*/ 10 h 124"/>
                  <a:gd name="T60" fmla="*/ 1 w 215"/>
                  <a:gd name="T61" fmla="*/ 7 h 124"/>
                  <a:gd name="T62" fmla="*/ 3 w 215"/>
                  <a:gd name="T63" fmla="*/ 3 h 124"/>
                  <a:gd name="T64" fmla="*/ 7 w 215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24"/>
                  <a:gd name="T101" fmla="*/ 215 w 215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24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2" y="29"/>
                    </a:lnTo>
                    <a:lnTo>
                      <a:pt x="144" y="35"/>
                    </a:lnTo>
                    <a:lnTo>
                      <a:pt x="167" y="43"/>
                    </a:lnTo>
                    <a:lnTo>
                      <a:pt x="190" y="50"/>
                    </a:lnTo>
                    <a:lnTo>
                      <a:pt x="213" y="58"/>
                    </a:lnTo>
                    <a:lnTo>
                      <a:pt x="213" y="66"/>
                    </a:lnTo>
                    <a:lnTo>
                      <a:pt x="215" y="76"/>
                    </a:lnTo>
                    <a:lnTo>
                      <a:pt x="213" y="85"/>
                    </a:lnTo>
                    <a:lnTo>
                      <a:pt x="213" y="95"/>
                    </a:lnTo>
                    <a:lnTo>
                      <a:pt x="210" y="103"/>
                    </a:lnTo>
                    <a:lnTo>
                      <a:pt x="207" y="110"/>
                    </a:lnTo>
                    <a:lnTo>
                      <a:pt x="202" y="116"/>
                    </a:lnTo>
                    <a:lnTo>
                      <a:pt x="198" y="124"/>
                    </a:lnTo>
                    <a:lnTo>
                      <a:pt x="178" y="121"/>
                    </a:lnTo>
                    <a:lnTo>
                      <a:pt x="160" y="120"/>
                    </a:lnTo>
                    <a:lnTo>
                      <a:pt x="141" y="118"/>
                    </a:lnTo>
                    <a:lnTo>
                      <a:pt x="122" y="116"/>
                    </a:lnTo>
                    <a:lnTo>
                      <a:pt x="103" y="114"/>
                    </a:lnTo>
                    <a:lnTo>
                      <a:pt x="84" y="113"/>
                    </a:lnTo>
                    <a:lnTo>
                      <a:pt x="65" y="110"/>
                    </a:lnTo>
                    <a:lnTo>
                      <a:pt x="48" y="109"/>
                    </a:lnTo>
                    <a:lnTo>
                      <a:pt x="28" y="94"/>
                    </a:lnTo>
                    <a:lnTo>
                      <a:pt x="14" y="81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" name="Freeform 557"/>
              <p:cNvSpPr>
                <a:spLocks/>
              </p:cNvSpPr>
              <p:nvPr/>
            </p:nvSpPr>
            <p:spPr bwMode="auto">
              <a:xfrm>
                <a:off x="4296" y="3372"/>
                <a:ext cx="102" cy="60"/>
              </a:xfrm>
              <a:custGeom>
                <a:avLst/>
                <a:gdLst>
                  <a:gd name="T0" fmla="*/ 7 w 205"/>
                  <a:gd name="T1" fmla="*/ 0 h 119"/>
                  <a:gd name="T2" fmla="*/ 12 w 205"/>
                  <a:gd name="T3" fmla="*/ 2 h 119"/>
                  <a:gd name="T4" fmla="*/ 18 w 205"/>
                  <a:gd name="T5" fmla="*/ 4 h 119"/>
                  <a:gd name="T6" fmla="*/ 23 w 205"/>
                  <a:gd name="T7" fmla="*/ 5 h 119"/>
                  <a:gd name="T8" fmla="*/ 29 w 205"/>
                  <a:gd name="T9" fmla="*/ 7 h 119"/>
                  <a:gd name="T10" fmla="*/ 34 w 205"/>
                  <a:gd name="T11" fmla="*/ 9 h 119"/>
                  <a:gd name="T12" fmla="*/ 39 w 205"/>
                  <a:gd name="T13" fmla="*/ 11 h 119"/>
                  <a:gd name="T14" fmla="*/ 45 w 205"/>
                  <a:gd name="T15" fmla="*/ 13 h 119"/>
                  <a:gd name="T16" fmla="*/ 50 w 205"/>
                  <a:gd name="T17" fmla="*/ 15 h 119"/>
                  <a:gd name="T18" fmla="*/ 50 w 205"/>
                  <a:gd name="T19" fmla="*/ 17 h 119"/>
                  <a:gd name="T20" fmla="*/ 51 w 205"/>
                  <a:gd name="T21" fmla="*/ 19 h 119"/>
                  <a:gd name="T22" fmla="*/ 50 w 205"/>
                  <a:gd name="T23" fmla="*/ 21 h 119"/>
                  <a:gd name="T24" fmla="*/ 50 w 205"/>
                  <a:gd name="T25" fmla="*/ 23 h 119"/>
                  <a:gd name="T26" fmla="*/ 50 w 205"/>
                  <a:gd name="T27" fmla="*/ 25 h 119"/>
                  <a:gd name="T28" fmla="*/ 49 w 205"/>
                  <a:gd name="T29" fmla="*/ 27 h 119"/>
                  <a:gd name="T30" fmla="*/ 48 w 205"/>
                  <a:gd name="T31" fmla="*/ 29 h 119"/>
                  <a:gd name="T32" fmla="*/ 46 w 205"/>
                  <a:gd name="T33" fmla="*/ 30 h 119"/>
                  <a:gd name="T34" fmla="*/ 42 w 205"/>
                  <a:gd name="T35" fmla="*/ 29 h 119"/>
                  <a:gd name="T36" fmla="*/ 37 w 205"/>
                  <a:gd name="T37" fmla="*/ 29 h 119"/>
                  <a:gd name="T38" fmla="*/ 33 w 205"/>
                  <a:gd name="T39" fmla="*/ 28 h 119"/>
                  <a:gd name="T40" fmla="*/ 29 w 205"/>
                  <a:gd name="T41" fmla="*/ 28 h 119"/>
                  <a:gd name="T42" fmla="*/ 24 w 205"/>
                  <a:gd name="T43" fmla="*/ 27 h 119"/>
                  <a:gd name="T44" fmla="*/ 19 w 205"/>
                  <a:gd name="T45" fmla="*/ 27 h 119"/>
                  <a:gd name="T46" fmla="*/ 15 w 205"/>
                  <a:gd name="T47" fmla="*/ 26 h 119"/>
                  <a:gd name="T48" fmla="*/ 11 w 205"/>
                  <a:gd name="T49" fmla="*/ 26 h 119"/>
                  <a:gd name="T50" fmla="*/ 6 w 205"/>
                  <a:gd name="T51" fmla="*/ 23 h 119"/>
                  <a:gd name="T52" fmla="*/ 3 w 205"/>
                  <a:gd name="T53" fmla="*/ 20 h 119"/>
                  <a:gd name="T54" fmla="*/ 1 w 205"/>
                  <a:gd name="T55" fmla="*/ 16 h 119"/>
                  <a:gd name="T56" fmla="*/ 0 w 205"/>
                  <a:gd name="T57" fmla="*/ 13 h 119"/>
                  <a:gd name="T58" fmla="*/ 0 w 205"/>
                  <a:gd name="T59" fmla="*/ 10 h 119"/>
                  <a:gd name="T60" fmla="*/ 1 w 205"/>
                  <a:gd name="T61" fmla="*/ 7 h 119"/>
                  <a:gd name="T62" fmla="*/ 3 w 205"/>
                  <a:gd name="T63" fmla="*/ 3 h 119"/>
                  <a:gd name="T64" fmla="*/ 7 w 205"/>
                  <a:gd name="T65" fmla="*/ 0 h 1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5"/>
                  <a:gd name="T100" fmla="*/ 0 h 119"/>
                  <a:gd name="T101" fmla="*/ 205 w 205"/>
                  <a:gd name="T102" fmla="*/ 119 h 11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5" h="119">
                    <a:moveTo>
                      <a:pt x="29" y="0"/>
                    </a:moveTo>
                    <a:lnTo>
                      <a:pt x="50" y="7"/>
                    </a:lnTo>
                    <a:lnTo>
                      <a:pt x="72" y="14"/>
                    </a:lnTo>
                    <a:lnTo>
                      <a:pt x="93" y="20"/>
                    </a:lnTo>
                    <a:lnTo>
                      <a:pt x="116" y="28"/>
                    </a:lnTo>
                    <a:lnTo>
                      <a:pt x="137" y="34"/>
                    </a:lnTo>
                    <a:lnTo>
                      <a:pt x="158" y="42"/>
                    </a:lnTo>
                    <a:lnTo>
                      <a:pt x="181" y="49"/>
                    </a:lnTo>
                    <a:lnTo>
                      <a:pt x="203" y="57"/>
                    </a:lnTo>
                    <a:lnTo>
                      <a:pt x="203" y="66"/>
                    </a:lnTo>
                    <a:lnTo>
                      <a:pt x="205" y="74"/>
                    </a:lnTo>
                    <a:lnTo>
                      <a:pt x="203" y="83"/>
                    </a:lnTo>
                    <a:lnTo>
                      <a:pt x="203" y="92"/>
                    </a:lnTo>
                    <a:lnTo>
                      <a:pt x="200" y="99"/>
                    </a:lnTo>
                    <a:lnTo>
                      <a:pt x="197" y="107"/>
                    </a:lnTo>
                    <a:lnTo>
                      <a:pt x="192" y="113"/>
                    </a:lnTo>
                    <a:lnTo>
                      <a:pt x="187" y="119"/>
                    </a:lnTo>
                    <a:lnTo>
                      <a:pt x="168" y="116"/>
                    </a:lnTo>
                    <a:lnTo>
                      <a:pt x="151" y="114"/>
                    </a:lnTo>
                    <a:lnTo>
                      <a:pt x="133" y="112"/>
                    </a:lnTo>
                    <a:lnTo>
                      <a:pt x="116" y="111"/>
                    </a:lnTo>
                    <a:lnTo>
                      <a:pt x="97" y="108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4" y="103"/>
                    </a:lnTo>
                    <a:lnTo>
                      <a:pt x="25" y="89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6"/>
                    </a:lnTo>
                    <a:lnTo>
                      <a:pt x="14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" name="Freeform 558"/>
              <p:cNvSpPr>
                <a:spLocks/>
              </p:cNvSpPr>
              <p:nvPr/>
            </p:nvSpPr>
            <p:spPr bwMode="auto">
              <a:xfrm>
                <a:off x="4298" y="3373"/>
                <a:ext cx="97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3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9 h 114"/>
                  <a:gd name="T12" fmla="*/ 38 w 195"/>
                  <a:gd name="T13" fmla="*/ 10 h 114"/>
                  <a:gd name="T14" fmla="*/ 43 w 195"/>
                  <a:gd name="T15" fmla="*/ 12 h 114"/>
                  <a:gd name="T16" fmla="*/ 48 w 195"/>
                  <a:gd name="T17" fmla="*/ 14 h 114"/>
                  <a:gd name="T18" fmla="*/ 48 w 195"/>
                  <a:gd name="T19" fmla="*/ 15 h 114"/>
                  <a:gd name="T20" fmla="*/ 48 w 195"/>
                  <a:gd name="T21" fmla="*/ 18 h 114"/>
                  <a:gd name="T22" fmla="*/ 48 w 195"/>
                  <a:gd name="T23" fmla="*/ 20 h 114"/>
                  <a:gd name="T24" fmla="*/ 48 w 195"/>
                  <a:gd name="T25" fmla="*/ 22 h 114"/>
                  <a:gd name="T26" fmla="*/ 47 w 195"/>
                  <a:gd name="T27" fmla="*/ 24 h 114"/>
                  <a:gd name="T28" fmla="*/ 46 w 195"/>
                  <a:gd name="T29" fmla="*/ 26 h 114"/>
                  <a:gd name="T30" fmla="*/ 45 w 195"/>
                  <a:gd name="T31" fmla="*/ 27 h 114"/>
                  <a:gd name="T32" fmla="*/ 44 w 195"/>
                  <a:gd name="T33" fmla="*/ 29 h 114"/>
                  <a:gd name="T34" fmla="*/ 40 w 195"/>
                  <a:gd name="T35" fmla="*/ 28 h 114"/>
                  <a:gd name="T36" fmla="*/ 35 w 195"/>
                  <a:gd name="T37" fmla="*/ 28 h 114"/>
                  <a:gd name="T38" fmla="*/ 31 w 195"/>
                  <a:gd name="T39" fmla="*/ 27 h 114"/>
                  <a:gd name="T40" fmla="*/ 27 w 195"/>
                  <a:gd name="T41" fmla="*/ 27 h 114"/>
                  <a:gd name="T42" fmla="*/ 23 w 195"/>
                  <a:gd name="T43" fmla="*/ 26 h 114"/>
                  <a:gd name="T44" fmla="*/ 19 w 195"/>
                  <a:gd name="T45" fmla="*/ 26 h 114"/>
                  <a:gd name="T46" fmla="*/ 14 w 195"/>
                  <a:gd name="T47" fmla="*/ 25 h 114"/>
                  <a:gd name="T48" fmla="*/ 10 w 195"/>
                  <a:gd name="T49" fmla="*/ 25 h 114"/>
                  <a:gd name="T50" fmla="*/ 6 w 195"/>
                  <a:gd name="T51" fmla="*/ 22 h 114"/>
                  <a:gd name="T52" fmla="*/ 3 w 195"/>
                  <a:gd name="T53" fmla="*/ 19 h 114"/>
                  <a:gd name="T54" fmla="*/ 1 w 195"/>
                  <a:gd name="T55" fmla="*/ 15 h 114"/>
                  <a:gd name="T56" fmla="*/ 0 w 195"/>
                  <a:gd name="T57" fmla="*/ 13 h 114"/>
                  <a:gd name="T58" fmla="*/ 0 w 195"/>
                  <a:gd name="T59" fmla="*/ 9 h 114"/>
                  <a:gd name="T60" fmla="*/ 1 w 195"/>
                  <a:gd name="T61" fmla="*/ 6 h 114"/>
                  <a:gd name="T62" fmla="*/ 3 w 195"/>
                  <a:gd name="T63" fmla="*/ 3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2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3" y="63"/>
                    </a:lnTo>
                    <a:lnTo>
                      <a:pt x="195" y="71"/>
                    </a:lnTo>
                    <a:lnTo>
                      <a:pt x="193" y="79"/>
                    </a:lnTo>
                    <a:lnTo>
                      <a:pt x="193" y="88"/>
                    </a:lnTo>
                    <a:lnTo>
                      <a:pt x="190" y="94"/>
                    </a:lnTo>
                    <a:lnTo>
                      <a:pt x="187" y="101"/>
                    </a:lnTo>
                    <a:lnTo>
                      <a:pt x="182" y="108"/>
                    </a:lnTo>
                    <a:lnTo>
                      <a:pt x="177" y="114"/>
                    </a:lnTo>
                    <a:lnTo>
                      <a:pt x="160" y="111"/>
                    </a:lnTo>
                    <a:lnTo>
                      <a:pt x="143" y="110"/>
                    </a:lnTo>
                    <a:lnTo>
                      <a:pt x="126" y="108"/>
                    </a:lnTo>
                    <a:lnTo>
                      <a:pt x="109" y="106"/>
                    </a:lnTo>
                    <a:lnTo>
                      <a:pt x="92" y="104"/>
                    </a:lnTo>
                    <a:lnTo>
                      <a:pt x="76" y="103"/>
                    </a:lnTo>
                    <a:lnTo>
                      <a:pt x="59" y="100"/>
                    </a:lnTo>
                    <a:lnTo>
                      <a:pt x="43" y="99"/>
                    </a:lnTo>
                    <a:lnTo>
                      <a:pt x="25" y="86"/>
                    </a:lnTo>
                    <a:lnTo>
                      <a:pt x="13" y="74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" name="Freeform 559"/>
              <p:cNvSpPr>
                <a:spLocks/>
              </p:cNvSpPr>
              <p:nvPr/>
            </p:nvSpPr>
            <p:spPr bwMode="auto">
              <a:xfrm>
                <a:off x="4301" y="3375"/>
                <a:ext cx="92" cy="54"/>
              </a:xfrm>
              <a:custGeom>
                <a:avLst/>
                <a:gdLst>
                  <a:gd name="T0" fmla="*/ 6 w 185"/>
                  <a:gd name="T1" fmla="*/ 0 h 106"/>
                  <a:gd name="T2" fmla="*/ 11 w 185"/>
                  <a:gd name="T3" fmla="*/ 2 h 106"/>
                  <a:gd name="T4" fmla="*/ 16 w 185"/>
                  <a:gd name="T5" fmla="*/ 3 h 106"/>
                  <a:gd name="T6" fmla="*/ 21 w 185"/>
                  <a:gd name="T7" fmla="*/ 5 h 106"/>
                  <a:gd name="T8" fmla="*/ 26 w 185"/>
                  <a:gd name="T9" fmla="*/ 6 h 106"/>
                  <a:gd name="T10" fmla="*/ 30 w 185"/>
                  <a:gd name="T11" fmla="*/ 8 h 106"/>
                  <a:gd name="T12" fmla="*/ 35 w 185"/>
                  <a:gd name="T13" fmla="*/ 9 h 106"/>
                  <a:gd name="T14" fmla="*/ 40 w 185"/>
                  <a:gd name="T15" fmla="*/ 11 h 106"/>
                  <a:gd name="T16" fmla="*/ 45 w 185"/>
                  <a:gd name="T17" fmla="*/ 13 h 106"/>
                  <a:gd name="T18" fmla="*/ 45 w 185"/>
                  <a:gd name="T19" fmla="*/ 15 h 106"/>
                  <a:gd name="T20" fmla="*/ 46 w 185"/>
                  <a:gd name="T21" fmla="*/ 17 h 106"/>
                  <a:gd name="T22" fmla="*/ 45 w 185"/>
                  <a:gd name="T23" fmla="*/ 19 h 106"/>
                  <a:gd name="T24" fmla="*/ 45 w 185"/>
                  <a:gd name="T25" fmla="*/ 21 h 106"/>
                  <a:gd name="T26" fmla="*/ 45 w 185"/>
                  <a:gd name="T27" fmla="*/ 22 h 106"/>
                  <a:gd name="T28" fmla="*/ 44 w 185"/>
                  <a:gd name="T29" fmla="*/ 24 h 106"/>
                  <a:gd name="T30" fmla="*/ 43 w 185"/>
                  <a:gd name="T31" fmla="*/ 26 h 106"/>
                  <a:gd name="T32" fmla="*/ 42 w 185"/>
                  <a:gd name="T33" fmla="*/ 28 h 106"/>
                  <a:gd name="T34" fmla="*/ 38 w 185"/>
                  <a:gd name="T35" fmla="*/ 27 h 106"/>
                  <a:gd name="T36" fmla="*/ 34 w 185"/>
                  <a:gd name="T37" fmla="*/ 26 h 106"/>
                  <a:gd name="T38" fmla="*/ 29 w 185"/>
                  <a:gd name="T39" fmla="*/ 26 h 106"/>
                  <a:gd name="T40" fmla="*/ 26 w 185"/>
                  <a:gd name="T41" fmla="*/ 25 h 106"/>
                  <a:gd name="T42" fmla="*/ 21 w 185"/>
                  <a:gd name="T43" fmla="*/ 25 h 106"/>
                  <a:gd name="T44" fmla="*/ 17 w 185"/>
                  <a:gd name="T45" fmla="*/ 24 h 106"/>
                  <a:gd name="T46" fmla="*/ 13 w 185"/>
                  <a:gd name="T47" fmla="*/ 24 h 106"/>
                  <a:gd name="T48" fmla="*/ 9 w 185"/>
                  <a:gd name="T49" fmla="*/ 24 h 106"/>
                  <a:gd name="T50" fmla="*/ 5 w 185"/>
                  <a:gd name="T51" fmla="*/ 21 h 106"/>
                  <a:gd name="T52" fmla="*/ 3 w 185"/>
                  <a:gd name="T53" fmla="*/ 18 h 106"/>
                  <a:gd name="T54" fmla="*/ 1 w 185"/>
                  <a:gd name="T55" fmla="*/ 15 h 106"/>
                  <a:gd name="T56" fmla="*/ 0 w 185"/>
                  <a:gd name="T57" fmla="*/ 12 h 106"/>
                  <a:gd name="T58" fmla="*/ 0 w 185"/>
                  <a:gd name="T59" fmla="*/ 9 h 106"/>
                  <a:gd name="T60" fmla="*/ 1 w 185"/>
                  <a:gd name="T61" fmla="*/ 6 h 106"/>
                  <a:gd name="T62" fmla="*/ 3 w 185"/>
                  <a:gd name="T63" fmla="*/ 3 h 106"/>
                  <a:gd name="T64" fmla="*/ 6 w 185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06"/>
                  <a:gd name="T101" fmla="*/ 185 w 185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06">
                    <a:moveTo>
                      <a:pt x="25" y="0"/>
                    </a:moveTo>
                    <a:lnTo>
                      <a:pt x="44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6"/>
                    </a:lnTo>
                    <a:lnTo>
                      <a:pt x="183" y="74"/>
                    </a:lnTo>
                    <a:lnTo>
                      <a:pt x="183" y="81"/>
                    </a:lnTo>
                    <a:lnTo>
                      <a:pt x="181" y="87"/>
                    </a:lnTo>
                    <a:lnTo>
                      <a:pt x="178" y="94"/>
                    </a:lnTo>
                    <a:lnTo>
                      <a:pt x="173" y="100"/>
                    </a:lnTo>
                    <a:lnTo>
                      <a:pt x="170" y="106"/>
                    </a:lnTo>
                    <a:lnTo>
                      <a:pt x="152" y="104"/>
                    </a:lnTo>
                    <a:lnTo>
                      <a:pt x="136" y="102"/>
                    </a:lnTo>
                    <a:lnTo>
                      <a:pt x="119" y="100"/>
                    </a:lnTo>
                    <a:lnTo>
                      <a:pt x="104" y="99"/>
                    </a:lnTo>
                    <a:lnTo>
                      <a:pt x="87" y="96"/>
                    </a:lnTo>
                    <a:lnTo>
                      <a:pt x="71" y="95"/>
                    </a:lnTo>
                    <a:lnTo>
                      <a:pt x="54" y="94"/>
                    </a:lnTo>
                    <a:lnTo>
                      <a:pt x="39" y="92"/>
                    </a:lnTo>
                    <a:lnTo>
                      <a:pt x="23" y="80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46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" name="Freeform 560"/>
              <p:cNvSpPr>
                <a:spLocks/>
              </p:cNvSpPr>
              <p:nvPr/>
            </p:nvSpPr>
            <p:spPr bwMode="auto">
              <a:xfrm>
                <a:off x="4303" y="3377"/>
                <a:ext cx="87" cy="50"/>
              </a:xfrm>
              <a:custGeom>
                <a:avLst/>
                <a:gdLst>
                  <a:gd name="T0" fmla="*/ 6 w 175"/>
                  <a:gd name="T1" fmla="*/ 0 h 101"/>
                  <a:gd name="T2" fmla="*/ 10 w 175"/>
                  <a:gd name="T3" fmla="*/ 1 h 101"/>
                  <a:gd name="T4" fmla="*/ 15 w 175"/>
                  <a:gd name="T5" fmla="*/ 3 h 101"/>
                  <a:gd name="T6" fmla="*/ 19 w 175"/>
                  <a:gd name="T7" fmla="*/ 4 h 101"/>
                  <a:gd name="T8" fmla="*/ 24 w 175"/>
                  <a:gd name="T9" fmla="*/ 5 h 101"/>
                  <a:gd name="T10" fmla="*/ 29 w 175"/>
                  <a:gd name="T11" fmla="*/ 7 h 101"/>
                  <a:gd name="T12" fmla="*/ 33 w 175"/>
                  <a:gd name="T13" fmla="*/ 8 h 101"/>
                  <a:gd name="T14" fmla="*/ 38 w 175"/>
                  <a:gd name="T15" fmla="*/ 10 h 101"/>
                  <a:gd name="T16" fmla="*/ 43 w 175"/>
                  <a:gd name="T17" fmla="*/ 11 h 101"/>
                  <a:gd name="T18" fmla="*/ 43 w 175"/>
                  <a:gd name="T19" fmla="*/ 13 h 101"/>
                  <a:gd name="T20" fmla="*/ 43 w 175"/>
                  <a:gd name="T21" fmla="*/ 15 h 101"/>
                  <a:gd name="T22" fmla="*/ 43 w 175"/>
                  <a:gd name="T23" fmla="*/ 17 h 101"/>
                  <a:gd name="T24" fmla="*/ 43 w 175"/>
                  <a:gd name="T25" fmla="*/ 19 h 101"/>
                  <a:gd name="T26" fmla="*/ 41 w 175"/>
                  <a:gd name="T27" fmla="*/ 22 h 101"/>
                  <a:gd name="T28" fmla="*/ 39 w 175"/>
                  <a:gd name="T29" fmla="*/ 25 h 101"/>
                  <a:gd name="T30" fmla="*/ 35 w 175"/>
                  <a:gd name="T31" fmla="*/ 24 h 101"/>
                  <a:gd name="T32" fmla="*/ 32 w 175"/>
                  <a:gd name="T33" fmla="*/ 24 h 101"/>
                  <a:gd name="T34" fmla="*/ 28 w 175"/>
                  <a:gd name="T35" fmla="*/ 23 h 101"/>
                  <a:gd name="T36" fmla="*/ 24 w 175"/>
                  <a:gd name="T37" fmla="*/ 23 h 101"/>
                  <a:gd name="T38" fmla="*/ 20 w 175"/>
                  <a:gd name="T39" fmla="*/ 23 h 101"/>
                  <a:gd name="T40" fmla="*/ 17 w 175"/>
                  <a:gd name="T41" fmla="*/ 22 h 101"/>
                  <a:gd name="T42" fmla="*/ 13 w 175"/>
                  <a:gd name="T43" fmla="*/ 22 h 101"/>
                  <a:gd name="T44" fmla="*/ 9 w 175"/>
                  <a:gd name="T45" fmla="*/ 22 h 101"/>
                  <a:gd name="T46" fmla="*/ 5 w 175"/>
                  <a:gd name="T47" fmla="*/ 19 h 101"/>
                  <a:gd name="T48" fmla="*/ 3 w 175"/>
                  <a:gd name="T49" fmla="*/ 16 h 101"/>
                  <a:gd name="T50" fmla="*/ 1 w 175"/>
                  <a:gd name="T51" fmla="*/ 13 h 101"/>
                  <a:gd name="T52" fmla="*/ 0 w 175"/>
                  <a:gd name="T53" fmla="*/ 11 h 101"/>
                  <a:gd name="T54" fmla="*/ 0 w 175"/>
                  <a:gd name="T55" fmla="*/ 8 h 101"/>
                  <a:gd name="T56" fmla="*/ 1 w 175"/>
                  <a:gd name="T57" fmla="*/ 5 h 101"/>
                  <a:gd name="T58" fmla="*/ 3 w 175"/>
                  <a:gd name="T59" fmla="*/ 2 h 101"/>
                  <a:gd name="T60" fmla="*/ 6 w 175"/>
                  <a:gd name="T61" fmla="*/ 0 h 1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1"/>
                  <a:gd name="T95" fmla="*/ 175 w 175"/>
                  <a:gd name="T96" fmla="*/ 101 h 10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1">
                    <a:moveTo>
                      <a:pt x="24" y="0"/>
                    </a:moveTo>
                    <a:lnTo>
                      <a:pt x="42" y="5"/>
                    </a:lnTo>
                    <a:lnTo>
                      <a:pt x="61" y="12"/>
                    </a:lnTo>
                    <a:lnTo>
                      <a:pt x="79" y="17"/>
                    </a:lnTo>
                    <a:lnTo>
                      <a:pt x="98" y="23"/>
                    </a:lnTo>
                    <a:lnTo>
                      <a:pt x="116" y="28"/>
                    </a:lnTo>
                    <a:lnTo>
                      <a:pt x="135" y="34"/>
                    </a:lnTo>
                    <a:lnTo>
                      <a:pt x="153" y="41"/>
                    </a:lnTo>
                    <a:lnTo>
                      <a:pt x="172" y="47"/>
                    </a:lnTo>
                    <a:lnTo>
                      <a:pt x="173" y="54"/>
                    </a:lnTo>
                    <a:lnTo>
                      <a:pt x="175" y="62"/>
                    </a:lnTo>
                    <a:lnTo>
                      <a:pt x="173" y="69"/>
                    </a:lnTo>
                    <a:lnTo>
                      <a:pt x="173" y="77"/>
                    </a:lnTo>
                    <a:lnTo>
                      <a:pt x="167" y="89"/>
                    </a:lnTo>
                    <a:lnTo>
                      <a:pt x="158" y="101"/>
                    </a:lnTo>
                    <a:lnTo>
                      <a:pt x="143" y="98"/>
                    </a:lnTo>
                    <a:lnTo>
                      <a:pt x="128" y="97"/>
                    </a:lnTo>
                    <a:lnTo>
                      <a:pt x="113" y="94"/>
                    </a:lnTo>
                    <a:lnTo>
                      <a:pt x="98" y="94"/>
                    </a:lnTo>
                    <a:lnTo>
                      <a:pt x="83" y="92"/>
                    </a:lnTo>
                    <a:lnTo>
                      <a:pt x="68" y="91"/>
                    </a:lnTo>
                    <a:lnTo>
                      <a:pt x="53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6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" name="Freeform 561"/>
              <p:cNvSpPr>
                <a:spLocks/>
              </p:cNvSpPr>
              <p:nvPr/>
            </p:nvSpPr>
            <p:spPr bwMode="auto">
              <a:xfrm>
                <a:off x="4306" y="3378"/>
                <a:ext cx="81" cy="48"/>
              </a:xfrm>
              <a:custGeom>
                <a:avLst/>
                <a:gdLst>
                  <a:gd name="T0" fmla="*/ 5 w 163"/>
                  <a:gd name="T1" fmla="*/ 0 h 96"/>
                  <a:gd name="T2" fmla="*/ 9 w 163"/>
                  <a:gd name="T3" fmla="*/ 2 h 96"/>
                  <a:gd name="T4" fmla="*/ 14 w 163"/>
                  <a:gd name="T5" fmla="*/ 3 h 96"/>
                  <a:gd name="T6" fmla="*/ 18 w 163"/>
                  <a:gd name="T7" fmla="*/ 4 h 96"/>
                  <a:gd name="T8" fmla="*/ 23 w 163"/>
                  <a:gd name="T9" fmla="*/ 6 h 96"/>
                  <a:gd name="T10" fmla="*/ 27 w 163"/>
                  <a:gd name="T11" fmla="*/ 6 h 96"/>
                  <a:gd name="T12" fmla="*/ 31 w 163"/>
                  <a:gd name="T13" fmla="*/ 9 h 96"/>
                  <a:gd name="T14" fmla="*/ 35 w 163"/>
                  <a:gd name="T15" fmla="*/ 10 h 96"/>
                  <a:gd name="T16" fmla="*/ 40 w 163"/>
                  <a:gd name="T17" fmla="*/ 12 h 96"/>
                  <a:gd name="T18" fmla="*/ 40 w 163"/>
                  <a:gd name="T19" fmla="*/ 13 h 96"/>
                  <a:gd name="T20" fmla="*/ 40 w 163"/>
                  <a:gd name="T21" fmla="*/ 15 h 96"/>
                  <a:gd name="T22" fmla="*/ 40 w 163"/>
                  <a:gd name="T23" fmla="*/ 17 h 96"/>
                  <a:gd name="T24" fmla="*/ 40 w 163"/>
                  <a:gd name="T25" fmla="*/ 19 h 96"/>
                  <a:gd name="T26" fmla="*/ 39 w 163"/>
                  <a:gd name="T27" fmla="*/ 22 h 96"/>
                  <a:gd name="T28" fmla="*/ 37 w 163"/>
                  <a:gd name="T29" fmla="*/ 24 h 96"/>
                  <a:gd name="T30" fmla="*/ 34 w 163"/>
                  <a:gd name="T31" fmla="*/ 24 h 96"/>
                  <a:gd name="T32" fmla="*/ 30 w 163"/>
                  <a:gd name="T33" fmla="*/ 23 h 96"/>
                  <a:gd name="T34" fmla="*/ 26 w 163"/>
                  <a:gd name="T35" fmla="*/ 23 h 96"/>
                  <a:gd name="T36" fmla="*/ 23 w 163"/>
                  <a:gd name="T37" fmla="*/ 23 h 96"/>
                  <a:gd name="T38" fmla="*/ 19 w 163"/>
                  <a:gd name="T39" fmla="*/ 22 h 96"/>
                  <a:gd name="T40" fmla="*/ 15 w 163"/>
                  <a:gd name="T41" fmla="*/ 22 h 96"/>
                  <a:gd name="T42" fmla="*/ 12 w 163"/>
                  <a:gd name="T43" fmla="*/ 21 h 96"/>
                  <a:gd name="T44" fmla="*/ 8 w 163"/>
                  <a:gd name="T45" fmla="*/ 21 h 96"/>
                  <a:gd name="T46" fmla="*/ 5 w 163"/>
                  <a:gd name="T47" fmla="*/ 18 h 96"/>
                  <a:gd name="T48" fmla="*/ 2 w 163"/>
                  <a:gd name="T49" fmla="*/ 15 h 96"/>
                  <a:gd name="T50" fmla="*/ 0 w 163"/>
                  <a:gd name="T51" fmla="*/ 12 h 96"/>
                  <a:gd name="T52" fmla="*/ 0 w 163"/>
                  <a:gd name="T53" fmla="*/ 11 h 96"/>
                  <a:gd name="T54" fmla="*/ 0 w 163"/>
                  <a:gd name="T55" fmla="*/ 7 h 96"/>
                  <a:gd name="T56" fmla="*/ 1 w 163"/>
                  <a:gd name="T57" fmla="*/ 5 h 96"/>
                  <a:gd name="T58" fmla="*/ 3 w 163"/>
                  <a:gd name="T59" fmla="*/ 3 h 96"/>
                  <a:gd name="T60" fmla="*/ 5 w 163"/>
                  <a:gd name="T61" fmla="*/ 0 h 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3"/>
                  <a:gd name="T94" fmla="*/ 0 h 96"/>
                  <a:gd name="T95" fmla="*/ 163 w 163"/>
                  <a:gd name="T96" fmla="*/ 96 h 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3" h="96">
                    <a:moveTo>
                      <a:pt x="23" y="0"/>
                    </a:moveTo>
                    <a:lnTo>
                      <a:pt x="39" y="5"/>
                    </a:lnTo>
                    <a:lnTo>
                      <a:pt x="57" y="11"/>
                    </a:lnTo>
                    <a:lnTo>
                      <a:pt x="74" y="16"/>
                    </a:lnTo>
                    <a:lnTo>
                      <a:pt x="92" y="22"/>
                    </a:lnTo>
                    <a:lnTo>
                      <a:pt x="108" y="27"/>
                    </a:lnTo>
                    <a:lnTo>
                      <a:pt x="127" y="34"/>
                    </a:lnTo>
                    <a:lnTo>
                      <a:pt x="143" y="39"/>
                    </a:lnTo>
                    <a:lnTo>
                      <a:pt x="162" y="45"/>
                    </a:lnTo>
                    <a:lnTo>
                      <a:pt x="162" y="52"/>
                    </a:lnTo>
                    <a:lnTo>
                      <a:pt x="163" y="60"/>
                    </a:lnTo>
                    <a:lnTo>
                      <a:pt x="163" y="66"/>
                    </a:lnTo>
                    <a:lnTo>
                      <a:pt x="163" y="74"/>
                    </a:lnTo>
                    <a:lnTo>
                      <a:pt x="158" y="85"/>
                    </a:lnTo>
                    <a:lnTo>
                      <a:pt x="151" y="96"/>
                    </a:lnTo>
                    <a:lnTo>
                      <a:pt x="136" y="94"/>
                    </a:lnTo>
                    <a:lnTo>
                      <a:pt x="121" y="92"/>
                    </a:lnTo>
                    <a:lnTo>
                      <a:pt x="107" y="90"/>
                    </a:lnTo>
                    <a:lnTo>
                      <a:pt x="93" y="89"/>
                    </a:lnTo>
                    <a:lnTo>
                      <a:pt x="78" y="86"/>
                    </a:lnTo>
                    <a:lnTo>
                      <a:pt x="63" y="85"/>
                    </a:lnTo>
                    <a:lnTo>
                      <a:pt x="49" y="84"/>
                    </a:lnTo>
                    <a:lnTo>
                      <a:pt x="35" y="82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Freeform 562"/>
              <p:cNvSpPr>
                <a:spLocks/>
              </p:cNvSpPr>
              <p:nvPr/>
            </p:nvSpPr>
            <p:spPr bwMode="auto">
              <a:xfrm>
                <a:off x="4291" y="3412"/>
                <a:ext cx="118" cy="69"/>
              </a:xfrm>
              <a:custGeom>
                <a:avLst/>
                <a:gdLst>
                  <a:gd name="T0" fmla="*/ 8 w 235"/>
                  <a:gd name="T1" fmla="*/ 0 h 136"/>
                  <a:gd name="T2" fmla="*/ 14 w 235"/>
                  <a:gd name="T3" fmla="*/ 2 h 136"/>
                  <a:gd name="T4" fmla="*/ 21 w 235"/>
                  <a:gd name="T5" fmla="*/ 4 h 136"/>
                  <a:gd name="T6" fmla="*/ 27 w 235"/>
                  <a:gd name="T7" fmla="*/ 6 h 136"/>
                  <a:gd name="T8" fmla="*/ 33 w 235"/>
                  <a:gd name="T9" fmla="*/ 8 h 136"/>
                  <a:gd name="T10" fmla="*/ 40 w 235"/>
                  <a:gd name="T11" fmla="*/ 10 h 136"/>
                  <a:gd name="T12" fmla="*/ 46 w 235"/>
                  <a:gd name="T13" fmla="*/ 12 h 136"/>
                  <a:gd name="T14" fmla="*/ 52 w 235"/>
                  <a:gd name="T15" fmla="*/ 14 h 136"/>
                  <a:gd name="T16" fmla="*/ 59 w 235"/>
                  <a:gd name="T17" fmla="*/ 16 h 136"/>
                  <a:gd name="T18" fmla="*/ 59 w 235"/>
                  <a:gd name="T19" fmla="*/ 19 h 136"/>
                  <a:gd name="T20" fmla="*/ 59 w 235"/>
                  <a:gd name="T21" fmla="*/ 22 h 136"/>
                  <a:gd name="T22" fmla="*/ 59 w 235"/>
                  <a:gd name="T23" fmla="*/ 24 h 136"/>
                  <a:gd name="T24" fmla="*/ 59 w 235"/>
                  <a:gd name="T25" fmla="*/ 27 h 136"/>
                  <a:gd name="T26" fmla="*/ 58 w 235"/>
                  <a:gd name="T27" fmla="*/ 29 h 136"/>
                  <a:gd name="T28" fmla="*/ 57 w 235"/>
                  <a:gd name="T29" fmla="*/ 31 h 136"/>
                  <a:gd name="T30" fmla="*/ 55 w 235"/>
                  <a:gd name="T31" fmla="*/ 33 h 136"/>
                  <a:gd name="T32" fmla="*/ 54 w 235"/>
                  <a:gd name="T33" fmla="*/ 35 h 136"/>
                  <a:gd name="T34" fmla="*/ 49 w 235"/>
                  <a:gd name="T35" fmla="*/ 35 h 136"/>
                  <a:gd name="T36" fmla="*/ 44 w 235"/>
                  <a:gd name="T37" fmla="*/ 33 h 136"/>
                  <a:gd name="T38" fmla="*/ 39 w 235"/>
                  <a:gd name="T39" fmla="*/ 33 h 136"/>
                  <a:gd name="T40" fmla="*/ 33 w 235"/>
                  <a:gd name="T41" fmla="*/ 32 h 136"/>
                  <a:gd name="T42" fmla="*/ 28 w 235"/>
                  <a:gd name="T43" fmla="*/ 32 h 136"/>
                  <a:gd name="T44" fmla="*/ 23 w 235"/>
                  <a:gd name="T45" fmla="*/ 31 h 136"/>
                  <a:gd name="T46" fmla="*/ 18 w 235"/>
                  <a:gd name="T47" fmla="*/ 31 h 136"/>
                  <a:gd name="T48" fmla="*/ 13 w 235"/>
                  <a:gd name="T49" fmla="*/ 30 h 136"/>
                  <a:gd name="T50" fmla="*/ 8 w 235"/>
                  <a:gd name="T51" fmla="*/ 27 h 136"/>
                  <a:gd name="T52" fmla="*/ 4 w 235"/>
                  <a:gd name="T53" fmla="*/ 23 h 136"/>
                  <a:gd name="T54" fmla="*/ 1 w 235"/>
                  <a:gd name="T55" fmla="*/ 19 h 136"/>
                  <a:gd name="T56" fmla="*/ 0 w 235"/>
                  <a:gd name="T57" fmla="*/ 15 h 136"/>
                  <a:gd name="T58" fmla="*/ 0 w 235"/>
                  <a:gd name="T59" fmla="*/ 11 h 136"/>
                  <a:gd name="T60" fmla="*/ 2 w 235"/>
                  <a:gd name="T61" fmla="*/ 7 h 136"/>
                  <a:gd name="T62" fmla="*/ 4 w 235"/>
                  <a:gd name="T63" fmla="*/ 4 h 136"/>
                  <a:gd name="T64" fmla="*/ 8 w 235"/>
                  <a:gd name="T65" fmla="*/ 0 h 1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36"/>
                  <a:gd name="T101" fmla="*/ 235 w 235"/>
                  <a:gd name="T102" fmla="*/ 136 h 1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36">
                    <a:moveTo>
                      <a:pt x="32" y="0"/>
                    </a:moveTo>
                    <a:lnTo>
                      <a:pt x="56" y="7"/>
                    </a:lnTo>
                    <a:lnTo>
                      <a:pt x="81" y="16"/>
                    </a:lnTo>
                    <a:lnTo>
                      <a:pt x="106" y="23"/>
                    </a:lnTo>
                    <a:lnTo>
                      <a:pt x="132" y="32"/>
                    </a:lnTo>
                    <a:lnTo>
                      <a:pt x="158" y="40"/>
                    </a:lnTo>
                    <a:lnTo>
                      <a:pt x="183" y="47"/>
                    </a:lnTo>
                    <a:lnTo>
                      <a:pt x="208" y="55"/>
                    </a:lnTo>
                    <a:lnTo>
                      <a:pt x="234" y="64"/>
                    </a:lnTo>
                    <a:lnTo>
                      <a:pt x="234" y="74"/>
                    </a:lnTo>
                    <a:lnTo>
                      <a:pt x="235" y="85"/>
                    </a:lnTo>
                    <a:lnTo>
                      <a:pt x="234" y="95"/>
                    </a:lnTo>
                    <a:lnTo>
                      <a:pt x="234" y="105"/>
                    </a:lnTo>
                    <a:lnTo>
                      <a:pt x="230" y="112"/>
                    </a:lnTo>
                    <a:lnTo>
                      <a:pt x="226" y="121"/>
                    </a:lnTo>
                    <a:lnTo>
                      <a:pt x="220" y="129"/>
                    </a:lnTo>
                    <a:lnTo>
                      <a:pt x="215" y="136"/>
                    </a:lnTo>
                    <a:lnTo>
                      <a:pt x="194" y="134"/>
                    </a:lnTo>
                    <a:lnTo>
                      <a:pt x="174" y="131"/>
                    </a:lnTo>
                    <a:lnTo>
                      <a:pt x="153" y="129"/>
                    </a:lnTo>
                    <a:lnTo>
                      <a:pt x="132" y="127"/>
                    </a:lnTo>
                    <a:lnTo>
                      <a:pt x="111" y="124"/>
                    </a:lnTo>
                    <a:lnTo>
                      <a:pt x="91" y="122"/>
                    </a:lnTo>
                    <a:lnTo>
                      <a:pt x="71" y="120"/>
                    </a:lnTo>
                    <a:lnTo>
                      <a:pt x="51" y="119"/>
                    </a:lnTo>
                    <a:lnTo>
                      <a:pt x="30" y="104"/>
                    </a:lnTo>
                    <a:lnTo>
                      <a:pt x="15" y="89"/>
                    </a:lnTo>
                    <a:lnTo>
                      <a:pt x="3" y="74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6" y="1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Freeform 563"/>
              <p:cNvSpPr>
                <a:spLocks/>
              </p:cNvSpPr>
              <p:nvPr/>
            </p:nvSpPr>
            <p:spPr bwMode="auto">
              <a:xfrm>
                <a:off x="4294" y="3414"/>
                <a:ext cx="110" cy="64"/>
              </a:xfrm>
              <a:custGeom>
                <a:avLst/>
                <a:gdLst>
                  <a:gd name="T0" fmla="*/ 7 w 220"/>
                  <a:gd name="T1" fmla="*/ 0 h 128"/>
                  <a:gd name="T2" fmla="*/ 14 w 220"/>
                  <a:gd name="T3" fmla="*/ 1 h 128"/>
                  <a:gd name="T4" fmla="*/ 20 w 220"/>
                  <a:gd name="T5" fmla="*/ 3 h 128"/>
                  <a:gd name="T6" fmla="*/ 25 w 220"/>
                  <a:gd name="T7" fmla="*/ 5 h 128"/>
                  <a:gd name="T8" fmla="*/ 31 w 220"/>
                  <a:gd name="T9" fmla="*/ 7 h 128"/>
                  <a:gd name="T10" fmla="*/ 37 w 220"/>
                  <a:gd name="T11" fmla="*/ 8 h 128"/>
                  <a:gd name="T12" fmla="*/ 43 w 220"/>
                  <a:gd name="T13" fmla="*/ 10 h 128"/>
                  <a:gd name="T14" fmla="*/ 49 w 220"/>
                  <a:gd name="T15" fmla="*/ 12 h 128"/>
                  <a:gd name="T16" fmla="*/ 55 w 220"/>
                  <a:gd name="T17" fmla="*/ 14 h 128"/>
                  <a:gd name="T18" fmla="*/ 55 w 220"/>
                  <a:gd name="T19" fmla="*/ 17 h 128"/>
                  <a:gd name="T20" fmla="*/ 55 w 220"/>
                  <a:gd name="T21" fmla="*/ 19 h 128"/>
                  <a:gd name="T22" fmla="*/ 55 w 220"/>
                  <a:gd name="T23" fmla="*/ 22 h 128"/>
                  <a:gd name="T24" fmla="*/ 55 w 220"/>
                  <a:gd name="T25" fmla="*/ 24 h 128"/>
                  <a:gd name="T26" fmla="*/ 55 w 220"/>
                  <a:gd name="T27" fmla="*/ 26 h 128"/>
                  <a:gd name="T28" fmla="*/ 54 w 220"/>
                  <a:gd name="T29" fmla="*/ 28 h 128"/>
                  <a:gd name="T30" fmla="*/ 53 w 220"/>
                  <a:gd name="T31" fmla="*/ 30 h 128"/>
                  <a:gd name="T32" fmla="*/ 51 w 220"/>
                  <a:gd name="T33" fmla="*/ 32 h 128"/>
                  <a:gd name="T34" fmla="*/ 46 w 220"/>
                  <a:gd name="T35" fmla="*/ 31 h 128"/>
                  <a:gd name="T36" fmla="*/ 41 w 220"/>
                  <a:gd name="T37" fmla="*/ 31 h 128"/>
                  <a:gd name="T38" fmla="*/ 36 w 220"/>
                  <a:gd name="T39" fmla="*/ 30 h 128"/>
                  <a:gd name="T40" fmla="*/ 31 w 220"/>
                  <a:gd name="T41" fmla="*/ 30 h 128"/>
                  <a:gd name="T42" fmla="*/ 27 w 220"/>
                  <a:gd name="T43" fmla="*/ 29 h 128"/>
                  <a:gd name="T44" fmla="*/ 22 w 220"/>
                  <a:gd name="T45" fmla="*/ 29 h 128"/>
                  <a:gd name="T46" fmla="*/ 17 w 220"/>
                  <a:gd name="T47" fmla="*/ 29 h 128"/>
                  <a:gd name="T48" fmla="*/ 12 w 220"/>
                  <a:gd name="T49" fmla="*/ 28 h 128"/>
                  <a:gd name="T50" fmla="*/ 7 w 220"/>
                  <a:gd name="T51" fmla="*/ 24 h 128"/>
                  <a:gd name="T52" fmla="*/ 3 w 220"/>
                  <a:gd name="T53" fmla="*/ 21 h 128"/>
                  <a:gd name="T54" fmla="*/ 1 w 220"/>
                  <a:gd name="T55" fmla="*/ 17 h 128"/>
                  <a:gd name="T56" fmla="*/ 0 w 220"/>
                  <a:gd name="T57" fmla="*/ 14 h 128"/>
                  <a:gd name="T58" fmla="*/ 0 w 220"/>
                  <a:gd name="T59" fmla="*/ 10 h 128"/>
                  <a:gd name="T60" fmla="*/ 2 w 220"/>
                  <a:gd name="T61" fmla="*/ 7 h 128"/>
                  <a:gd name="T62" fmla="*/ 3 w 220"/>
                  <a:gd name="T63" fmla="*/ 3 h 128"/>
                  <a:gd name="T64" fmla="*/ 7 w 220"/>
                  <a:gd name="T65" fmla="*/ 0 h 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0"/>
                  <a:gd name="T100" fmla="*/ 0 h 128"/>
                  <a:gd name="T101" fmla="*/ 220 w 220"/>
                  <a:gd name="T102" fmla="*/ 128 h 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0" h="128">
                    <a:moveTo>
                      <a:pt x="31" y="0"/>
                    </a:moveTo>
                    <a:lnTo>
                      <a:pt x="53" y="7"/>
                    </a:lnTo>
                    <a:lnTo>
                      <a:pt x="77" y="14"/>
                    </a:lnTo>
                    <a:lnTo>
                      <a:pt x="100" y="22"/>
                    </a:lnTo>
                    <a:lnTo>
                      <a:pt x="124" y="29"/>
                    </a:lnTo>
                    <a:lnTo>
                      <a:pt x="146" y="35"/>
                    </a:lnTo>
                    <a:lnTo>
                      <a:pt x="170" y="43"/>
                    </a:lnTo>
                    <a:lnTo>
                      <a:pt x="194" y="51"/>
                    </a:lnTo>
                    <a:lnTo>
                      <a:pt x="218" y="59"/>
                    </a:lnTo>
                    <a:lnTo>
                      <a:pt x="219" y="69"/>
                    </a:lnTo>
                    <a:lnTo>
                      <a:pt x="220" y="79"/>
                    </a:lnTo>
                    <a:lnTo>
                      <a:pt x="220" y="89"/>
                    </a:lnTo>
                    <a:lnTo>
                      <a:pt x="220" y="99"/>
                    </a:lnTo>
                    <a:lnTo>
                      <a:pt x="218" y="107"/>
                    </a:lnTo>
                    <a:lnTo>
                      <a:pt x="214" y="114"/>
                    </a:lnTo>
                    <a:lnTo>
                      <a:pt x="209" y="121"/>
                    </a:lnTo>
                    <a:lnTo>
                      <a:pt x="203" y="128"/>
                    </a:lnTo>
                    <a:lnTo>
                      <a:pt x="181" y="126"/>
                    </a:lnTo>
                    <a:lnTo>
                      <a:pt x="163" y="124"/>
                    </a:lnTo>
                    <a:lnTo>
                      <a:pt x="144" y="122"/>
                    </a:lnTo>
                    <a:lnTo>
                      <a:pt x="125" y="121"/>
                    </a:lnTo>
                    <a:lnTo>
                      <a:pt x="105" y="118"/>
                    </a:lnTo>
                    <a:lnTo>
                      <a:pt x="86" y="117"/>
                    </a:lnTo>
                    <a:lnTo>
                      <a:pt x="66" y="116"/>
                    </a:lnTo>
                    <a:lnTo>
                      <a:pt x="47" y="114"/>
                    </a:lnTo>
                    <a:lnTo>
                      <a:pt x="27" y="99"/>
                    </a:lnTo>
                    <a:lnTo>
                      <a:pt x="13" y="86"/>
                    </a:lnTo>
                    <a:lnTo>
                      <a:pt x="3" y="71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2" name="Freeform 564"/>
              <p:cNvSpPr>
                <a:spLocks/>
              </p:cNvSpPr>
              <p:nvPr/>
            </p:nvSpPr>
            <p:spPr bwMode="auto">
              <a:xfrm>
                <a:off x="4296" y="3416"/>
                <a:ext cx="104" cy="60"/>
              </a:xfrm>
              <a:custGeom>
                <a:avLst/>
                <a:gdLst>
                  <a:gd name="T0" fmla="*/ 7 w 206"/>
                  <a:gd name="T1" fmla="*/ 0 h 120"/>
                  <a:gd name="T2" fmla="*/ 13 w 206"/>
                  <a:gd name="T3" fmla="*/ 2 h 120"/>
                  <a:gd name="T4" fmla="*/ 18 w 206"/>
                  <a:gd name="T5" fmla="*/ 4 h 120"/>
                  <a:gd name="T6" fmla="*/ 24 w 206"/>
                  <a:gd name="T7" fmla="*/ 5 h 120"/>
                  <a:gd name="T8" fmla="*/ 30 w 206"/>
                  <a:gd name="T9" fmla="*/ 7 h 120"/>
                  <a:gd name="T10" fmla="*/ 35 w 206"/>
                  <a:gd name="T11" fmla="*/ 9 h 120"/>
                  <a:gd name="T12" fmla="*/ 40 w 206"/>
                  <a:gd name="T13" fmla="*/ 10 h 120"/>
                  <a:gd name="T14" fmla="*/ 46 w 206"/>
                  <a:gd name="T15" fmla="*/ 12 h 120"/>
                  <a:gd name="T16" fmla="*/ 51 w 206"/>
                  <a:gd name="T17" fmla="*/ 14 h 120"/>
                  <a:gd name="T18" fmla="*/ 52 w 206"/>
                  <a:gd name="T19" fmla="*/ 16 h 120"/>
                  <a:gd name="T20" fmla="*/ 53 w 206"/>
                  <a:gd name="T21" fmla="*/ 19 h 120"/>
                  <a:gd name="T22" fmla="*/ 53 w 206"/>
                  <a:gd name="T23" fmla="*/ 21 h 120"/>
                  <a:gd name="T24" fmla="*/ 53 w 206"/>
                  <a:gd name="T25" fmla="*/ 23 h 120"/>
                  <a:gd name="T26" fmla="*/ 52 w 206"/>
                  <a:gd name="T27" fmla="*/ 25 h 120"/>
                  <a:gd name="T28" fmla="*/ 51 w 206"/>
                  <a:gd name="T29" fmla="*/ 27 h 120"/>
                  <a:gd name="T30" fmla="*/ 49 w 206"/>
                  <a:gd name="T31" fmla="*/ 29 h 120"/>
                  <a:gd name="T32" fmla="*/ 48 w 206"/>
                  <a:gd name="T33" fmla="*/ 30 h 120"/>
                  <a:gd name="T34" fmla="*/ 43 w 206"/>
                  <a:gd name="T35" fmla="*/ 30 h 120"/>
                  <a:gd name="T36" fmla="*/ 38 w 206"/>
                  <a:gd name="T37" fmla="*/ 30 h 120"/>
                  <a:gd name="T38" fmla="*/ 34 w 206"/>
                  <a:gd name="T39" fmla="*/ 29 h 120"/>
                  <a:gd name="T40" fmla="*/ 30 w 206"/>
                  <a:gd name="T41" fmla="*/ 29 h 120"/>
                  <a:gd name="T42" fmla="*/ 25 w 206"/>
                  <a:gd name="T43" fmla="*/ 28 h 120"/>
                  <a:gd name="T44" fmla="*/ 21 w 206"/>
                  <a:gd name="T45" fmla="*/ 28 h 120"/>
                  <a:gd name="T46" fmla="*/ 16 w 206"/>
                  <a:gd name="T47" fmla="*/ 27 h 120"/>
                  <a:gd name="T48" fmla="*/ 12 w 206"/>
                  <a:gd name="T49" fmla="*/ 27 h 120"/>
                  <a:gd name="T50" fmla="*/ 7 w 206"/>
                  <a:gd name="T51" fmla="*/ 23 h 120"/>
                  <a:gd name="T52" fmla="*/ 4 w 206"/>
                  <a:gd name="T53" fmla="*/ 20 h 120"/>
                  <a:gd name="T54" fmla="*/ 1 w 206"/>
                  <a:gd name="T55" fmla="*/ 16 h 120"/>
                  <a:gd name="T56" fmla="*/ 0 w 206"/>
                  <a:gd name="T57" fmla="*/ 13 h 120"/>
                  <a:gd name="T58" fmla="*/ 0 w 206"/>
                  <a:gd name="T59" fmla="*/ 10 h 120"/>
                  <a:gd name="T60" fmla="*/ 2 w 206"/>
                  <a:gd name="T61" fmla="*/ 7 h 120"/>
                  <a:gd name="T62" fmla="*/ 4 w 206"/>
                  <a:gd name="T63" fmla="*/ 3 h 120"/>
                  <a:gd name="T64" fmla="*/ 7 w 206"/>
                  <a:gd name="T65" fmla="*/ 0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20"/>
                  <a:gd name="T101" fmla="*/ 206 w 206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20">
                    <a:moveTo>
                      <a:pt x="28" y="0"/>
                    </a:moveTo>
                    <a:lnTo>
                      <a:pt x="50" y="6"/>
                    </a:lnTo>
                    <a:lnTo>
                      <a:pt x="72" y="13"/>
                    </a:lnTo>
                    <a:lnTo>
                      <a:pt x="94" y="19"/>
                    </a:lnTo>
                    <a:lnTo>
                      <a:pt x="116" y="26"/>
                    </a:lnTo>
                    <a:lnTo>
                      <a:pt x="136" y="33"/>
                    </a:lnTo>
                    <a:lnTo>
                      <a:pt x="158" y="39"/>
                    </a:lnTo>
                    <a:lnTo>
                      <a:pt x="180" y="47"/>
                    </a:lnTo>
                    <a:lnTo>
                      <a:pt x="203" y="55"/>
                    </a:lnTo>
                    <a:lnTo>
                      <a:pt x="204" y="64"/>
                    </a:lnTo>
                    <a:lnTo>
                      <a:pt x="206" y="73"/>
                    </a:lnTo>
                    <a:lnTo>
                      <a:pt x="206" y="82"/>
                    </a:lnTo>
                    <a:lnTo>
                      <a:pt x="206" y="92"/>
                    </a:lnTo>
                    <a:lnTo>
                      <a:pt x="204" y="99"/>
                    </a:lnTo>
                    <a:lnTo>
                      <a:pt x="201" y="107"/>
                    </a:lnTo>
                    <a:lnTo>
                      <a:pt x="195" y="113"/>
                    </a:lnTo>
                    <a:lnTo>
                      <a:pt x="189" y="120"/>
                    </a:lnTo>
                    <a:lnTo>
                      <a:pt x="170" y="118"/>
                    </a:lnTo>
                    <a:lnTo>
                      <a:pt x="151" y="117"/>
                    </a:lnTo>
                    <a:lnTo>
                      <a:pt x="134" y="114"/>
                    </a:lnTo>
                    <a:lnTo>
                      <a:pt x="117" y="114"/>
                    </a:lnTo>
                    <a:lnTo>
                      <a:pt x="99" y="112"/>
                    </a:lnTo>
                    <a:lnTo>
                      <a:pt x="81" y="110"/>
                    </a:lnTo>
                    <a:lnTo>
                      <a:pt x="63" y="108"/>
                    </a:lnTo>
                    <a:lnTo>
                      <a:pt x="46" y="107"/>
                    </a:lnTo>
                    <a:lnTo>
                      <a:pt x="27" y="92"/>
                    </a:lnTo>
                    <a:lnTo>
                      <a:pt x="13" y="79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5" y="25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Freeform 565"/>
              <p:cNvSpPr>
                <a:spLocks/>
              </p:cNvSpPr>
              <p:nvPr/>
            </p:nvSpPr>
            <p:spPr bwMode="auto">
              <a:xfrm>
                <a:off x="4299" y="3417"/>
                <a:ext cx="98" cy="57"/>
              </a:xfrm>
              <a:custGeom>
                <a:avLst/>
                <a:gdLst>
                  <a:gd name="T0" fmla="*/ 7 w 195"/>
                  <a:gd name="T1" fmla="*/ 0 h 114"/>
                  <a:gd name="T2" fmla="*/ 12 w 195"/>
                  <a:gd name="T3" fmla="*/ 2 h 114"/>
                  <a:gd name="T4" fmla="*/ 17 w 195"/>
                  <a:gd name="T5" fmla="*/ 4 h 114"/>
                  <a:gd name="T6" fmla="*/ 22 w 195"/>
                  <a:gd name="T7" fmla="*/ 5 h 114"/>
                  <a:gd name="T8" fmla="*/ 27 w 195"/>
                  <a:gd name="T9" fmla="*/ 7 h 114"/>
                  <a:gd name="T10" fmla="*/ 32 w 195"/>
                  <a:gd name="T11" fmla="*/ 7 h 114"/>
                  <a:gd name="T12" fmla="*/ 37 w 195"/>
                  <a:gd name="T13" fmla="*/ 10 h 114"/>
                  <a:gd name="T14" fmla="*/ 42 w 195"/>
                  <a:gd name="T15" fmla="*/ 11 h 114"/>
                  <a:gd name="T16" fmla="*/ 47 w 195"/>
                  <a:gd name="T17" fmla="*/ 13 h 114"/>
                  <a:gd name="T18" fmla="*/ 48 w 195"/>
                  <a:gd name="T19" fmla="*/ 15 h 114"/>
                  <a:gd name="T20" fmla="*/ 49 w 195"/>
                  <a:gd name="T21" fmla="*/ 18 h 114"/>
                  <a:gd name="T22" fmla="*/ 49 w 195"/>
                  <a:gd name="T23" fmla="*/ 20 h 114"/>
                  <a:gd name="T24" fmla="*/ 49 w 195"/>
                  <a:gd name="T25" fmla="*/ 22 h 114"/>
                  <a:gd name="T26" fmla="*/ 49 w 195"/>
                  <a:gd name="T27" fmla="*/ 24 h 114"/>
                  <a:gd name="T28" fmla="*/ 48 w 195"/>
                  <a:gd name="T29" fmla="*/ 26 h 114"/>
                  <a:gd name="T30" fmla="*/ 47 w 195"/>
                  <a:gd name="T31" fmla="*/ 28 h 114"/>
                  <a:gd name="T32" fmla="*/ 45 w 195"/>
                  <a:gd name="T33" fmla="*/ 29 h 114"/>
                  <a:gd name="T34" fmla="*/ 40 w 195"/>
                  <a:gd name="T35" fmla="*/ 28 h 114"/>
                  <a:gd name="T36" fmla="*/ 36 w 195"/>
                  <a:gd name="T37" fmla="*/ 28 h 114"/>
                  <a:gd name="T38" fmla="*/ 32 w 195"/>
                  <a:gd name="T39" fmla="*/ 28 h 114"/>
                  <a:gd name="T40" fmla="*/ 28 w 195"/>
                  <a:gd name="T41" fmla="*/ 28 h 114"/>
                  <a:gd name="T42" fmla="*/ 23 w 195"/>
                  <a:gd name="T43" fmla="*/ 27 h 114"/>
                  <a:gd name="T44" fmla="*/ 19 w 195"/>
                  <a:gd name="T45" fmla="*/ 27 h 114"/>
                  <a:gd name="T46" fmla="*/ 15 w 195"/>
                  <a:gd name="T47" fmla="*/ 27 h 114"/>
                  <a:gd name="T48" fmla="*/ 11 w 195"/>
                  <a:gd name="T49" fmla="*/ 26 h 114"/>
                  <a:gd name="T50" fmla="*/ 6 w 195"/>
                  <a:gd name="T51" fmla="*/ 23 h 114"/>
                  <a:gd name="T52" fmla="*/ 3 w 195"/>
                  <a:gd name="T53" fmla="*/ 20 h 114"/>
                  <a:gd name="T54" fmla="*/ 1 w 195"/>
                  <a:gd name="T55" fmla="*/ 16 h 114"/>
                  <a:gd name="T56" fmla="*/ 0 w 195"/>
                  <a:gd name="T57" fmla="*/ 13 h 114"/>
                  <a:gd name="T58" fmla="*/ 0 w 195"/>
                  <a:gd name="T59" fmla="*/ 10 h 114"/>
                  <a:gd name="T60" fmla="*/ 1 w 195"/>
                  <a:gd name="T61" fmla="*/ 7 h 114"/>
                  <a:gd name="T62" fmla="*/ 3 w 195"/>
                  <a:gd name="T63" fmla="*/ 4 h 114"/>
                  <a:gd name="T64" fmla="*/ 7 w 195"/>
                  <a:gd name="T65" fmla="*/ 0 h 1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5"/>
                  <a:gd name="T100" fmla="*/ 0 h 114"/>
                  <a:gd name="T101" fmla="*/ 195 w 195"/>
                  <a:gd name="T102" fmla="*/ 114 h 11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5" h="114">
                    <a:moveTo>
                      <a:pt x="27" y="0"/>
                    </a:moveTo>
                    <a:lnTo>
                      <a:pt x="47" y="7"/>
                    </a:lnTo>
                    <a:lnTo>
                      <a:pt x="67" y="13"/>
                    </a:lnTo>
                    <a:lnTo>
                      <a:pt x="87" y="19"/>
                    </a:lnTo>
                    <a:lnTo>
                      <a:pt x="107" y="25"/>
                    </a:lnTo>
                    <a:lnTo>
                      <a:pt x="126" y="30"/>
                    </a:lnTo>
                    <a:lnTo>
                      <a:pt x="145" y="38"/>
                    </a:lnTo>
                    <a:lnTo>
                      <a:pt x="165" y="44"/>
                    </a:lnTo>
                    <a:lnTo>
                      <a:pt x="188" y="52"/>
                    </a:lnTo>
                    <a:lnTo>
                      <a:pt x="190" y="61"/>
                    </a:lnTo>
                    <a:lnTo>
                      <a:pt x="193" y="69"/>
                    </a:lnTo>
                    <a:lnTo>
                      <a:pt x="194" y="78"/>
                    </a:lnTo>
                    <a:lnTo>
                      <a:pt x="195" y="88"/>
                    </a:lnTo>
                    <a:lnTo>
                      <a:pt x="193" y="96"/>
                    </a:lnTo>
                    <a:lnTo>
                      <a:pt x="190" y="103"/>
                    </a:lnTo>
                    <a:lnTo>
                      <a:pt x="185" y="109"/>
                    </a:lnTo>
                    <a:lnTo>
                      <a:pt x="178" y="114"/>
                    </a:lnTo>
                    <a:lnTo>
                      <a:pt x="159" y="112"/>
                    </a:lnTo>
                    <a:lnTo>
                      <a:pt x="141" y="111"/>
                    </a:lnTo>
                    <a:lnTo>
                      <a:pt x="125" y="109"/>
                    </a:lnTo>
                    <a:lnTo>
                      <a:pt x="110" y="109"/>
                    </a:lnTo>
                    <a:lnTo>
                      <a:pt x="92" y="108"/>
                    </a:lnTo>
                    <a:lnTo>
                      <a:pt x="76" y="107"/>
                    </a:lnTo>
                    <a:lnTo>
                      <a:pt x="58" y="106"/>
                    </a:lnTo>
                    <a:lnTo>
                      <a:pt x="42" y="104"/>
                    </a:lnTo>
                    <a:lnTo>
                      <a:pt x="23" y="91"/>
                    </a:lnTo>
                    <a:lnTo>
                      <a:pt x="11" y="78"/>
                    </a:lnTo>
                    <a:lnTo>
                      <a:pt x="3" y="64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3" y="25"/>
                    </a:lnTo>
                    <a:lnTo>
                      <a:pt x="12" y="1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4" name="Freeform 566"/>
              <p:cNvSpPr>
                <a:spLocks/>
              </p:cNvSpPr>
              <p:nvPr/>
            </p:nvSpPr>
            <p:spPr bwMode="auto">
              <a:xfrm>
                <a:off x="4301" y="3419"/>
                <a:ext cx="92" cy="52"/>
              </a:xfrm>
              <a:custGeom>
                <a:avLst/>
                <a:gdLst>
                  <a:gd name="T0" fmla="*/ 7 w 183"/>
                  <a:gd name="T1" fmla="*/ 0 h 105"/>
                  <a:gd name="T2" fmla="*/ 12 w 183"/>
                  <a:gd name="T3" fmla="*/ 1 h 105"/>
                  <a:gd name="T4" fmla="*/ 16 w 183"/>
                  <a:gd name="T5" fmla="*/ 2 h 105"/>
                  <a:gd name="T6" fmla="*/ 21 w 183"/>
                  <a:gd name="T7" fmla="*/ 4 h 105"/>
                  <a:gd name="T8" fmla="*/ 25 w 183"/>
                  <a:gd name="T9" fmla="*/ 5 h 105"/>
                  <a:gd name="T10" fmla="*/ 29 w 183"/>
                  <a:gd name="T11" fmla="*/ 7 h 105"/>
                  <a:gd name="T12" fmla="*/ 34 w 183"/>
                  <a:gd name="T13" fmla="*/ 8 h 105"/>
                  <a:gd name="T14" fmla="*/ 38 w 183"/>
                  <a:gd name="T15" fmla="*/ 9 h 105"/>
                  <a:gd name="T16" fmla="*/ 44 w 183"/>
                  <a:gd name="T17" fmla="*/ 11 h 105"/>
                  <a:gd name="T18" fmla="*/ 44 w 183"/>
                  <a:gd name="T19" fmla="*/ 13 h 105"/>
                  <a:gd name="T20" fmla="*/ 45 w 183"/>
                  <a:gd name="T21" fmla="*/ 15 h 105"/>
                  <a:gd name="T22" fmla="*/ 45 w 183"/>
                  <a:gd name="T23" fmla="*/ 17 h 105"/>
                  <a:gd name="T24" fmla="*/ 46 w 183"/>
                  <a:gd name="T25" fmla="*/ 20 h 105"/>
                  <a:gd name="T26" fmla="*/ 46 w 183"/>
                  <a:gd name="T27" fmla="*/ 22 h 105"/>
                  <a:gd name="T28" fmla="*/ 45 w 183"/>
                  <a:gd name="T29" fmla="*/ 23 h 105"/>
                  <a:gd name="T30" fmla="*/ 44 w 183"/>
                  <a:gd name="T31" fmla="*/ 25 h 105"/>
                  <a:gd name="T32" fmla="*/ 41 w 183"/>
                  <a:gd name="T33" fmla="*/ 26 h 105"/>
                  <a:gd name="T34" fmla="*/ 37 w 183"/>
                  <a:gd name="T35" fmla="*/ 25 h 105"/>
                  <a:gd name="T36" fmla="*/ 33 w 183"/>
                  <a:gd name="T37" fmla="*/ 25 h 105"/>
                  <a:gd name="T38" fmla="*/ 29 w 183"/>
                  <a:gd name="T39" fmla="*/ 25 h 105"/>
                  <a:gd name="T40" fmla="*/ 26 w 183"/>
                  <a:gd name="T41" fmla="*/ 25 h 105"/>
                  <a:gd name="T42" fmla="*/ 22 w 183"/>
                  <a:gd name="T43" fmla="*/ 25 h 105"/>
                  <a:gd name="T44" fmla="*/ 18 w 183"/>
                  <a:gd name="T45" fmla="*/ 24 h 105"/>
                  <a:gd name="T46" fmla="*/ 14 w 183"/>
                  <a:gd name="T47" fmla="*/ 24 h 105"/>
                  <a:gd name="T48" fmla="*/ 11 w 183"/>
                  <a:gd name="T49" fmla="*/ 24 h 105"/>
                  <a:gd name="T50" fmla="*/ 6 w 183"/>
                  <a:gd name="T51" fmla="*/ 21 h 105"/>
                  <a:gd name="T52" fmla="*/ 3 w 183"/>
                  <a:gd name="T53" fmla="*/ 18 h 105"/>
                  <a:gd name="T54" fmla="*/ 1 w 183"/>
                  <a:gd name="T55" fmla="*/ 15 h 105"/>
                  <a:gd name="T56" fmla="*/ 0 w 183"/>
                  <a:gd name="T57" fmla="*/ 12 h 105"/>
                  <a:gd name="T58" fmla="*/ 0 w 183"/>
                  <a:gd name="T59" fmla="*/ 9 h 105"/>
                  <a:gd name="T60" fmla="*/ 1 w 183"/>
                  <a:gd name="T61" fmla="*/ 6 h 105"/>
                  <a:gd name="T62" fmla="*/ 3 w 183"/>
                  <a:gd name="T63" fmla="*/ 2 h 105"/>
                  <a:gd name="T64" fmla="*/ 7 w 183"/>
                  <a:gd name="T65" fmla="*/ 0 h 10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3"/>
                  <a:gd name="T100" fmla="*/ 0 h 105"/>
                  <a:gd name="T101" fmla="*/ 183 w 183"/>
                  <a:gd name="T102" fmla="*/ 105 h 10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3" h="105">
                    <a:moveTo>
                      <a:pt x="26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1" y="16"/>
                    </a:lnTo>
                    <a:lnTo>
                      <a:pt x="99" y="23"/>
                    </a:lnTo>
                    <a:lnTo>
                      <a:pt x="115" y="28"/>
                    </a:lnTo>
                    <a:lnTo>
                      <a:pt x="134" y="34"/>
                    </a:lnTo>
                    <a:lnTo>
                      <a:pt x="151" y="39"/>
                    </a:lnTo>
                    <a:lnTo>
                      <a:pt x="173" y="47"/>
                    </a:lnTo>
                    <a:lnTo>
                      <a:pt x="175" y="54"/>
                    </a:lnTo>
                    <a:lnTo>
                      <a:pt x="179" y="63"/>
                    </a:lnTo>
                    <a:lnTo>
                      <a:pt x="180" y="70"/>
                    </a:lnTo>
                    <a:lnTo>
                      <a:pt x="183" y="80"/>
                    </a:lnTo>
                    <a:lnTo>
                      <a:pt x="181" y="88"/>
                    </a:lnTo>
                    <a:lnTo>
                      <a:pt x="179" y="95"/>
                    </a:lnTo>
                    <a:lnTo>
                      <a:pt x="173" y="100"/>
                    </a:lnTo>
                    <a:lnTo>
                      <a:pt x="164" y="105"/>
                    </a:lnTo>
                    <a:lnTo>
                      <a:pt x="146" y="103"/>
                    </a:lnTo>
                    <a:lnTo>
                      <a:pt x="131" y="103"/>
                    </a:lnTo>
                    <a:lnTo>
                      <a:pt x="116" y="102"/>
                    </a:lnTo>
                    <a:lnTo>
                      <a:pt x="102" y="102"/>
                    </a:lnTo>
                    <a:lnTo>
                      <a:pt x="87" y="100"/>
                    </a:lnTo>
                    <a:lnTo>
                      <a:pt x="72" y="99"/>
                    </a:lnTo>
                    <a:lnTo>
                      <a:pt x="56" y="98"/>
                    </a:lnTo>
                    <a:lnTo>
                      <a:pt x="41" y="98"/>
                    </a:lnTo>
                    <a:lnTo>
                      <a:pt x="23" y="85"/>
                    </a:lnTo>
                    <a:lnTo>
                      <a:pt x="11" y="73"/>
                    </a:lnTo>
                    <a:lnTo>
                      <a:pt x="3" y="60"/>
                    </a:lnTo>
                    <a:lnTo>
                      <a:pt x="0" y="49"/>
                    </a:lnTo>
                    <a:lnTo>
                      <a:pt x="0" y="37"/>
                    </a:lnTo>
                    <a:lnTo>
                      <a:pt x="3" y="24"/>
                    </a:lnTo>
                    <a:lnTo>
                      <a:pt x="12" y="1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Freeform 567"/>
              <p:cNvSpPr>
                <a:spLocks/>
              </p:cNvSpPr>
              <p:nvPr/>
            </p:nvSpPr>
            <p:spPr bwMode="auto">
              <a:xfrm>
                <a:off x="4303" y="3419"/>
                <a:ext cx="85" cy="50"/>
              </a:xfrm>
              <a:custGeom>
                <a:avLst/>
                <a:gdLst>
                  <a:gd name="T0" fmla="*/ 6 w 171"/>
                  <a:gd name="T1" fmla="*/ 0 h 101"/>
                  <a:gd name="T2" fmla="*/ 11 w 171"/>
                  <a:gd name="T3" fmla="*/ 1 h 101"/>
                  <a:gd name="T4" fmla="*/ 15 w 171"/>
                  <a:gd name="T5" fmla="*/ 3 h 101"/>
                  <a:gd name="T6" fmla="*/ 19 w 171"/>
                  <a:gd name="T7" fmla="*/ 4 h 101"/>
                  <a:gd name="T8" fmla="*/ 23 w 171"/>
                  <a:gd name="T9" fmla="*/ 5 h 101"/>
                  <a:gd name="T10" fmla="*/ 26 w 171"/>
                  <a:gd name="T11" fmla="*/ 6 h 101"/>
                  <a:gd name="T12" fmla="*/ 30 w 171"/>
                  <a:gd name="T13" fmla="*/ 8 h 101"/>
                  <a:gd name="T14" fmla="*/ 34 w 171"/>
                  <a:gd name="T15" fmla="*/ 9 h 101"/>
                  <a:gd name="T16" fmla="*/ 39 w 171"/>
                  <a:gd name="T17" fmla="*/ 11 h 101"/>
                  <a:gd name="T18" fmla="*/ 40 w 171"/>
                  <a:gd name="T19" fmla="*/ 12 h 101"/>
                  <a:gd name="T20" fmla="*/ 41 w 171"/>
                  <a:gd name="T21" fmla="*/ 14 h 101"/>
                  <a:gd name="T22" fmla="*/ 41 w 171"/>
                  <a:gd name="T23" fmla="*/ 16 h 101"/>
                  <a:gd name="T24" fmla="*/ 42 w 171"/>
                  <a:gd name="T25" fmla="*/ 19 h 101"/>
                  <a:gd name="T26" fmla="*/ 42 w 171"/>
                  <a:gd name="T27" fmla="*/ 20 h 101"/>
                  <a:gd name="T28" fmla="*/ 41 w 171"/>
                  <a:gd name="T29" fmla="*/ 22 h 101"/>
                  <a:gd name="T30" fmla="*/ 40 w 171"/>
                  <a:gd name="T31" fmla="*/ 24 h 101"/>
                  <a:gd name="T32" fmla="*/ 38 w 171"/>
                  <a:gd name="T33" fmla="*/ 25 h 101"/>
                  <a:gd name="T34" fmla="*/ 34 w 171"/>
                  <a:gd name="T35" fmla="*/ 24 h 101"/>
                  <a:gd name="T36" fmla="*/ 30 w 171"/>
                  <a:gd name="T37" fmla="*/ 24 h 101"/>
                  <a:gd name="T38" fmla="*/ 27 w 171"/>
                  <a:gd name="T39" fmla="*/ 24 h 101"/>
                  <a:gd name="T40" fmla="*/ 24 w 171"/>
                  <a:gd name="T41" fmla="*/ 24 h 101"/>
                  <a:gd name="T42" fmla="*/ 20 w 171"/>
                  <a:gd name="T43" fmla="*/ 24 h 101"/>
                  <a:gd name="T44" fmla="*/ 17 w 171"/>
                  <a:gd name="T45" fmla="*/ 24 h 101"/>
                  <a:gd name="T46" fmla="*/ 14 w 171"/>
                  <a:gd name="T47" fmla="*/ 24 h 101"/>
                  <a:gd name="T48" fmla="*/ 10 w 171"/>
                  <a:gd name="T49" fmla="*/ 24 h 101"/>
                  <a:gd name="T50" fmla="*/ 6 w 171"/>
                  <a:gd name="T51" fmla="*/ 20 h 101"/>
                  <a:gd name="T52" fmla="*/ 3 w 171"/>
                  <a:gd name="T53" fmla="*/ 17 h 101"/>
                  <a:gd name="T54" fmla="*/ 1 w 171"/>
                  <a:gd name="T55" fmla="*/ 14 h 101"/>
                  <a:gd name="T56" fmla="*/ 0 w 171"/>
                  <a:gd name="T57" fmla="*/ 12 h 101"/>
                  <a:gd name="T58" fmla="*/ 0 w 171"/>
                  <a:gd name="T59" fmla="*/ 9 h 101"/>
                  <a:gd name="T60" fmla="*/ 1 w 171"/>
                  <a:gd name="T61" fmla="*/ 6 h 101"/>
                  <a:gd name="T62" fmla="*/ 3 w 171"/>
                  <a:gd name="T63" fmla="*/ 3 h 101"/>
                  <a:gd name="T64" fmla="*/ 6 w 171"/>
                  <a:gd name="T65" fmla="*/ 0 h 1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1"/>
                  <a:gd name="T100" fmla="*/ 0 h 101"/>
                  <a:gd name="T101" fmla="*/ 171 w 171"/>
                  <a:gd name="T102" fmla="*/ 101 h 1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1" h="101">
                    <a:moveTo>
                      <a:pt x="27" y="0"/>
                    </a:moveTo>
                    <a:lnTo>
                      <a:pt x="44" y="5"/>
                    </a:lnTo>
                    <a:lnTo>
                      <a:pt x="62" y="12"/>
                    </a:lnTo>
                    <a:lnTo>
                      <a:pt x="77" y="17"/>
                    </a:lnTo>
                    <a:lnTo>
                      <a:pt x="92" y="22"/>
                    </a:lnTo>
                    <a:lnTo>
                      <a:pt x="107" y="25"/>
                    </a:lnTo>
                    <a:lnTo>
                      <a:pt x="122" y="32"/>
                    </a:lnTo>
                    <a:lnTo>
                      <a:pt x="138" y="37"/>
                    </a:lnTo>
                    <a:lnTo>
                      <a:pt x="158" y="44"/>
                    </a:lnTo>
                    <a:lnTo>
                      <a:pt x="161" y="51"/>
                    </a:lnTo>
                    <a:lnTo>
                      <a:pt x="165" y="59"/>
                    </a:lnTo>
                    <a:lnTo>
                      <a:pt x="167" y="67"/>
                    </a:lnTo>
                    <a:lnTo>
                      <a:pt x="171" y="77"/>
                    </a:lnTo>
                    <a:lnTo>
                      <a:pt x="170" y="83"/>
                    </a:lnTo>
                    <a:lnTo>
                      <a:pt x="167" y="91"/>
                    </a:lnTo>
                    <a:lnTo>
                      <a:pt x="162" y="96"/>
                    </a:lnTo>
                    <a:lnTo>
                      <a:pt x="153" y="101"/>
                    </a:lnTo>
                    <a:lnTo>
                      <a:pt x="137" y="98"/>
                    </a:lnTo>
                    <a:lnTo>
                      <a:pt x="123" y="97"/>
                    </a:lnTo>
                    <a:lnTo>
                      <a:pt x="109" y="97"/>
                    </a:lnTo>
                    <a:lnTo>
                      <a:pt x="97" y="97"/>
                    </a:lnTo>
                    <a:lnTo>
                      <a:pt x="83" y="96"/>
                    </a:lnTo>
                    <a:lnTo>
                      <a:pt x="69" y="96"/>
                    </a:lnTo>
                    <a:lnTo>
                      <a:pt x="56" y="96"/>
                    </a:lnTo>
                    <a:lnTo>
                      <a:pt x="42" y="96"/>
                    </a:lnTo>
                    <a:lnTo>
                      <a:pt x="24" y="83"/>
                    </a:lnTo>
                    <a:lnTo>
                      <a:pt x="12" y="71"/>
                    </a:lnTo>
                    <a:lnTo>
                      <a:pt x="4" y="5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Freeform 568"/>
              <p:cNvSpPr>
                <a:spLocks/>
              </p:cNvSpPr>
              <p:nvPr/>
            </p:nvSpPr>
            <p:spPr bwMode="auto">
              <a:xfrm>
                <a:off x="4306" y="3421"/>
                <a:ext cx="79" cy="46"/>
              </a:xfrm>
              <a:custGeom>
                <a:avLst/>
                <a:gdLst>
                  <a:gd name="T0" fmla="*/ 6 w 158"/>
                  <a:gd name="T1" fmla="*/ 0 h 92"/>
                  <a:gd name="T2" fmla="*/ 10 w 158"/>
                  <a:gd name="T3" fmla="*/ 1 h 92"/>
                  <a:gd name="T4" fmla="*/ 14 w 158"/>
                  <a:gd name="T5" fmla="*/ 3 h 92"/>
                  <a:gd name="T6" fmla="*/ 18 w 158"/>
                  <a:gd name="T7" fmla="*/ 3 h 92"/>
                  <a:gd name="T8" fmla="*/ 21 w 158"/>
                  <a:gd name="T9" fmla="*/ 5 h 92"/>
                  <a:gd name="T10" fmla="*/ 24 w 158"/>
                  <a:gd name="T11" fmla="*/ 6 h 92"/>
                  <a:gd name="T12" fmla="*/ 28 w 158"/>
                  <a:gd name="T13" fmla="*/ 6 h 92"/>
                  <a:gd name="T14" fmla="*/ 31 w 158"/>
                  <a:gd name="T15" fmla="*/ 8 h 92"/>
                  <a:gd name="T16" fmla="*/ 37 w 158"/>
                  <a:gd name="T17" fmla="*/ 10 h 92"/>
                  <a:gd name="T18" fmla="*/ 37 w 158"/>
                  <a:gd name="T19" fmla="*/ 11 h 92"/>
                  <a:gd name="T20" fmla="*/ 38 w 158"/>
                  <a:gd name="T21" fmla="*/ 13 h 92"/>
                  <a:gd name="T22" fmla="*/ 39 w 158"/>
                  <a:gd name="T23" fmla="*/ 15 h 92"/>
                  <a:gd name="T24" fmla="*/ 40 w 158"/>
                  <a:gd name="T25" fmla="*/ 18 h 92"/>
                  <a:gd name="T26" fmla="*/ 40 w 158"/>
                  <a:gd name="T27" fmla="*/ 19 h 92"/>
                  <a:gd name="T28" fmla="*/ 39 w 158"/>
                  <a:gd name="T29" fmla="*/ 21 h 92"/>
                  <a:gd name="T30" fmla="*/ 38 w 158"/>
                  <a:gd name="T31" fmla="*/ 22 h 92"/>
                  <a:gd name="T32" fmla="*/ 35 w 158"/>
                  <a:gd name="T33" fmla="*/ 23 h 92"/>
                  <a:gd name="T34" fmla="*/ 31 w 158"/>
                  <a:gd name="T35" fmla="*/ 23 h 92"/>
                  <a:gd name="T36" fmla="*/ 28 w 158"/>
                  <a:gd name="T37" fmla="*/ 23 h 92"/>
                  <a:gd name="T38" fmla="*/ 25 w 158"/>
                  <a:gd name="T39" fmla="*/ 23 h 92"/>
                  <a:gd name="T40" fmla="*/ 22 w 158"/>
                  <a:gd name="T41" fmla="*/ 23 h 92"/>
                  <a:gd name="T42" fmla="*/ 20 w 158"/>
                  <a:gd name="T43" fmla="*/ 23 h 92"/>
                  <a:gd name="T44" fmla="*/ 17 w 158"/>
                  <a:gd name="T45" fmla="*/ 23 h 92"/>
                  <a:gd name="T46" fmla="*/ 13 w 158"/>
                  <a:gd name="T47" fmla="*/ 22 h 92"/>
                  <a:gd name="T48" fmla="*/ 10 w 158"/>
                  <a:gd name="T49" fmla="*/ 22 h 92"/>
                  <a:gd name="T50" fmla="*/ 5 w 158"/>
                  <a:gd name="T51" fmla="*/ 20 h 92"/>
                  <a:gd name="T52" fmla="*/ 3 w 158"/>
                  <a:gd name="T53" fmla="*/ 17 h 92"/>
                  <a:gd name="T54" fmla="*/ 1 w 158"/>
                  <a:gd name="T55" fmla="*/ 13 h 92"/>
                  <a:gd name="T56" fmla="*/ 0 w 158"/>
                  <a:gd name="T57" fmla="*/ 11 h 92"/>
                  <a:gd name="T58" fmla="*/ 0 w 158"/>
                  <a:gd name="T59" fmla="*/ 9 h 92"/>
                  <a:gd name="T60" fmla="*/ 1 w 158"/>
                  <a:gd name="T61" fmla="*/ 6 h 92"/>
                  <a:gd name="T62" fmla="*/ 3 w 158"/>
                  <a:gd name="T63" fmla="*/ 3 h 92"/>
                  <a:gd name="T64" fmla="*/ 6 w 158"/>
                  <a:gd name="T65" fmla="*/ 0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8"/>
                  <a:gd name="T100" fmla="*/ 0 h 92"/>
                  <a:gd name="T101" fmla="*/ 158 w 158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8" h="92">
                    <a:moveTo>
                      <a:pt x="24" y="0"/>
                    </a:moveTo>
                    <a:lnTo>
                      <a:pt x="40" y="4"/>
                    </a:lnTo>
                    <a:lnTo>
                      <a:pt x="57" y="9"/>
                    </a:lnTo>
                    <a:lnTo>
                      <a:pt x="71" y="14"/>
                    </a:lnTo>
                    <a:lnTo>
                      <a:pt x="84" y="19"/>
                    </a:lnTo>
                    <a:lnTo>
                      <a:pt x="97" y="23"/>
                    </a:lnTo>
                    <a:lnTo>
                      <a:pt x="112" y="27"/>
                    </a:lnTo>
                    <a:lnTo>
                      <a:pt x="127" y="32"/>
                    </a:lnTo>
                    <a:lnTo>
                      <a:pt x="146" y="38"/>
                    </a:lnTo>
                    <a:lnTo>
                      <a:pt x="148" y="44"/>
                    </a:lnTo>
                    <a:lnTo>
                      <a:pt x="152" y="53"/>
                    </a:lnTo>
                    <a:lnTo>
                      <a:pt x="155" y="60"/>
                    </a:lnTo>
                    <a:lnTo>
                      <a:pt x="158" y="69"/>
                    </a:lnTo>
                    <a:lnTo>
                      <a:pt x="158" y="75"/>
                    </a:lnTo>
                    <a:lnTo>
                      <a:pt x="156" y="83"/>
                    </a:lnTo>
                    <a:lnTo>
                      <a:pt x="150" y="88"/>
                    </a:lnTo>
                    <a:lnTo>
                      <a:pt x="140" y="92"/>
                    </a:lnTo>
                    <a:lnTo>
                      <a:pt x="125" y="89"/>
                    </a:lnTo>
                    <a:lnTo>
                      <a:pt x="112" y="89"/>
                    </a:lnTo>
                    <a:lnTo>
                      <a:pt x="101" y="89"/>
                    </a:lnTo>
                    <a:lnTo>
                      <a:pt x="89" y="89"/>
                    </a:lnTo>
                    <a:lnTo>
                      <a:pt x="77" y="89"/>
                    </a:lnTo>
                    <a:lnTo>
                      <a:pt x="66" y="89"/>
                    </a:lnTo>
                    <a:lnTo>
                      <a:pt x="52" y="88"/>
                    </a:lnTo>
                    <a:lnTo>
                      <a:pt x="38" y="88"/>
                    </a:lnTo>
                    <a:lnTo>
                      <a:pt x="23" y="77"/>
                    </a:lnTo>
                    <a:lnTo>
                      <a:pt x="12" y="65"/>
                    </a:lnTo>
                    <a:lnTo>
                      <a:pt x="4" y="54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2" y="1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" name="Freeform 569"/>
              <p:cNvSpPr>
                <a:spLocks/>
              </p:cNvSpPr>
              <p:nvPr/>
            </p:nvSpPr>
            <p:spPr bwMode="auto">
              <a:xfrm>
                <a:off x="4308" y="3423"/>
                <a:ext cx="73" cy="41"/>
              </a:xfrm>
              <a:custGeom>
                <a:avLst/>
                <a:gdLst>
                  <a:gd name="T0" fmla="*/ 5 w 146"/>
                  <a:gd name="T1" fmla="*/ 0 h 83"/>
                  <a:gd name="T2" fmla="*/ 9 w 146"/>
                  <a:gd name="T3" fmla="*/ 1 h 83"/>
                  <a:gd name="T4" fmla="*/ 13 w 146"/>
                  <a:gd name="T5" fmla="*/ 2 h 83"/>
                  <a:gd name="T6" fmla="*/ 15 w 146"/>
                  <a:gd name="T7" fmla="*/ 3 h 83"/>
                  <a:gd name="T8" fmla="*/ 19 w 146"/>
                  <a:gd name="T9" fmla="*/ 4 h 83"/>
                  <a:gd name="T10" fmla="*/ 21 w 146"/>
                  <a:gd name="T11" fmla="*/ 4 h 83"/>
                  <a:gd name="T12" fmla="*/ 24 w 146"/>
                  <a:gd name="T13" fmla="*/ 5 h 83"/>
                  <a:gd name="T14" fmla="*/ 28 w 146"/>
                  <a:gd name="T15" fmla="*/ 6 h 83"/>
                  <a:gd name="T16" fmla="*/ 33 w 146"/>
                  <a:gd name="T17" fmla="*/ 8 h 83"/>
                  <a:gd name="T18" fmla="*/ 33 w 146"/>
                  <a:gd name="T19" fmla="*/ 9 h 83"/>
                  <a:gd name="T20" fmla="*/ 35 w 146"/>
                  <a:gd name="T21" fmla="*/ 11 h 83"/>
                  <a:gd name="T22" fmla="*/ 36 w 146"/>
                  <a:gd name="T23" fmla="*/ 13 h 83"/>
                  <a:gd name="T24" fmla="*/ 37 w 146"/>
                  <a:gd name="T25" fmla="*/ 15 h 83"/>
                  <a:gd name="T26" fmla="*/ 37 w 146"/>
                  <a:gd name="T27" fmla="*/ 17 h 83"/>
                  <a:gd name="T28" fmla="*/ 37 w 146"/>
                  <a:gd name="T29" fmla="*/ 19 h 83"/>
                  <a:gd name="T30" fmla="*/ 35 w 146"/>
                  <a:gd name="T31" fmla="*/ 20 h 83"/>
                  <a:gd name="T32" fmla="*/ 32 w 146"/>
                  <a:gd name="T33" fmla="*/ 20 h 83"/>
                  <a:gd name="T34" fmla="*/ 28 w 146"/>
                  <a:gd name="T35" fmla="*/ 20 h 83"/>
                  <a:gd name="T36" fmla="*/ 25 w 146"/>
                  <a:gd name="T37" fmla="*/ 20 h 83"/>
                  <a:gd name="T38" fmla="*/ 23 w 146"/>
                  <a:gd name="T39" fmla="*/ 20 h 83"/>
                  <a:gd name="T40" fmla="*/ 20 w 146"/>
                  <a:gd name="T41" fmla="*/ 20 h 83"/>
                  <a:gd name="T42" fmla="*/ 18 w 146"/>
                  <a:gd name="T43" fmla="*/ 20 h 83"/>
                  <a:gd name="T44" fmla="*/ 15 w 146"/>
                  <a:gd name="T45" fmla="*/ 20 h 83"/>
                  <a:gd name="T46" fmla="*/ 12 w 146"/>
                  <a:gd name="T47" fmla="*/ 20 h 83"/>
                  <a:gd name="T48" fmla="*/ 9 w 146"/>
                  <a:gd name="T49" fmla="*/ 20 h 83"/>
                  <a:gd name="T50" fmla="*/ 5 w 146"/>
                  <a:gd name="T51" fmla="*/ 17 h 83"/>
                  <a:gd name="T52" fmla="*/ 2 w 146"/>
                  <a:gd name="T53" fmla="*/ 15 h 83"/>
                  <a:gd name="T54" fmla="*/ 1 w 146"/>
                  <a:gd name="T55" fmla="*/ 12 h 83"/>
                  <a:gd name="T56" fmla="*/ 0 w 146"/>
                  <a:gd name="T57" fmla="*/ 10 h 83"/>
                  <a:gd name="T58" fmla="*/ 0 w 146"/>
                  <a:gd name="T59" fmla="*/ 7 h 83"/>
                  <a:gd name="T60" fmla="*/ 1 w 146"/>
                  <a:gd name="T61" fmla="*/ 5 h 83"/>
                  <a:gd name="T62" fmla="*/ 3 w 146"/>
                  <a:gd name="T63" fmla="*/ 2 h 83"/>
                  <a:gd name="T64" fmla="*/ 5 w 146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6"/>
                  <a:gd name="T100" fmla="*/ 0 h 83"/>
                  <a:gd name="T101" fmla="*/ 146 w 146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6" h="83">
                    <a:moveTo>
                      <a:pt x="23" y="0"/>
                    </a:moveTo>
                    <a:lnTo>
                      <a:pt x="38" y="4"/>
                    </a:lnTo>
                    <a:lnTo>
                      <a:pt x="52" y="9"/>
                    </a:lnTo>
                    <a:lnTo>
                      <a:pt x="63" y="12"/>
                    </a:lnTo>
                    <a:lnTo>
                      <a:pt x="76" y="16"/>
                    </a:lnTo>
                    <a:lnTo>
                      <a:pt x="87" y="19"/>
                    </a:lnTo>
                    <a:lnTo>
                      <a:pt x="98" y="23"/>
                    </a:lnTo>
                    <a:lnTo>
                      <a:pt x="112" y="26"/>
                    </a:lnTo>
                    <a:lnTo>
                      <a:pt x="130" y="33"/>
                    </a:lnTo>
                    <a:lnTo>
                      <a:pt x="132" y="39"/>
                    </a:lnTo>
                    <a:lnTo>
                      <a:pt x="137" y="46"/>
                    </a:lnTo>
                    <a:lnTo>
                      <a:pt x="141" y="54"/>
                    </a:lnTo>
                    <a:lnTo>
                      <a:pt x="146" y="63"/>
                    </a:lnTo>
                    <a:lnTo>
                      <a:pt x="146" y="69"/>
                    </a:lnTo>
                    <a:lnTo>
                      <a:pt x="145" y="76"/>
                    </a:lnTo>
                    <a:lnTo>
                      <a:pt x="138" y="80"/>
                    </a:lnTo>
                    <a:lnTo>
                      <a:pt x="128" y="83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82" y="83"/>
                    </a:lnTo>
                    <a:lnTo>
                      <a:pt x="71" y="83"/>
                    </a:lnTo>
                    <a:lnTo>
                      <a:pt x="61" y="83"/>
                    </a:lnTo>
                    <a:lnTo>
                      <a:pt x="48" y="83"/>
                    </a:lnTo>
                    <a:lnTo>
                      <a:pt x="37" y="83"/>
                    </a:lnTo>
                    <a:lnTo>
                      <a:pt x="22" y="71"/>
                    </a:lnTo>
                    <a:lnTo>
                      <a:pt x="10" y="61"/>
                    </a:lnTo>
                    <a:lnTo>
                      <a:pt x="3" y="5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4" y="20"/>
                    </a:lnTo>
                    <a:lnTo>
                      <a:pt x="12" y="1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Freeform 570"/>
              <p:cNvSpPr>
                <a:spLocks/>
              </p:cNvSpPr>
              <p:nvPr/>
            </p:nvSpPr>
            <p:spPr bwMode="auto">
              <a:xfrm>
                <a:off x="4308" y="3324"/>
                <a:ext cx="117" cy="79"/>
              </a:xfrm>
              <a:custGeom>
                <a:avLst/>
                <a:gdLst>
                  <a:gd name="T0" fmla="*/ 8 w 235"/>
                  <a:gd name="T1" fmla="*/ 0 h 158"/>
                  <a:gd name="T2" fmla="*/ 14 w 235"/>
                  <a:gd name="T3" fmla="*/ 1 h 158"/>
                  <a:gd name="T4" fmla="*/ 20 w 235"/>
                  <a:gd name="T5" fmla="*/ 3 h 158"/>
                  <a:gd name="T6" fmla="*/ 26 w 235"/>
                  <a:gd name="T7" fmla="*/ 5 h 158"/>
                  <a:gd name="T8" fmla="*/ 33 w 235"/>
                  <a:gd name="T9" fmla="*/ 7 h 158"/>
                  <a:gd name="T10" fmla="*/ 39 w 235"/>
                  <a:gd name="T11" fmla="*/ 10 h 158"/>
                  <a:gd name="T12" fmla="*/ 45 w 235"/>
                  <a:gd name="T13" fmla="*/ 11 h 158"/>
                  <a:gd name="T14" fmla="*/ 51 w 235"/>
                  <a:gd name="T15" fmla="*/ 13 h 158"/>
                  <a:gd name="T16" fmla="*/ 58 w 235"/>
                  <a:gd name="T17" fmla="*/ 16 h 158"/>
                  <a:gd name="T18" fmla="*/ 58 w 235"/>
                  <a:gd name="T19" fmla="*/ 19 h 158"/>
                  <a:gd name="T20" fmla="*/ 58 w 235"/>
                  <a:gd name="T21" fmla="*/ 22 h 158"/>
                  <a:gd name="T22" fmla="*/ 58 w 235"/>
                  <a:gd name="T23" fmla="*/ 25 h 158"/>
                  <a:gd name="T24" fmla="*/ 58 w 235"/>
                  <a:gd name="T25" fmla="*/ 28 h 158"/>
                  <a:gd name="T26" fmla="*/ 57 w 235"/>
                  <a:gd name="T27" fmla="*/ 31 h 158"/>
                  <a:gd name="T28" fmla="*/ 56 w 235"/>
                  <a:gd name="T29" fmla="*/ 35 h 158"/>
                  <a:gd name="T30" fmla="*/ 55 w 235"/>
                  <a:gd name="T31" fmla="*/ 38 h 158"/>
                  <a:gd name="T32" fmla="*/ 53 w 235"/>
                  <a:gd name="T33" fmla="*/ 40 h 158"/>
                  <a:gd name="T34" fmla="*/ 48 w 235"/>
                  <a:gd name="T35" fmla="*/ 39 h 158"/>
                  <a:gd name="T36" fmla="*/ 43 w 235"/>
                  <a:gd name="T37" fmla="*/ 38 h 158"/>
                  <a:gd name="T38" fmla="*/ 38 w 235"/>
                  <a:gd name="T39" fmla="*/ 36 h 158"/>
                  <a:gd name="T40" fmla="*/ 33 w 235"/>
                  <a:gd name="T41" fmla="*/ 35 h 158"/>
                  <a:gd name="T42" fmla="*/ 27 w 235"/>
                  <a:gd name="T43" fmla="*/ 33 h 158"/>
                  <a:gd name="T44" fmla="*/ 22 w 235"/>
                  <a:gd name="T45" fmla="*/ 31 h 158"/>
                  <a:gd name="T46" fmla="*/ 17 w 235"/>
                  <a:gd name="T47" fmla="*/ 29 h 158"/>
                  <a:gd name="T48" fmla="*/ 12 w 235"/>
                  <a:gd name="T49" fmla="*/ 29 h 158"/>
                  <a:gd name="T50" fmla="*/ 7 w 235"/>
                  <a:gd name="T51" fmla="*/ 25 h 158"/>
                  <a:gd name="T52" fmla="*/ 3 w 235"/>
                  <a:gd name="T53" fmla="*/ 21 h 158"/>
                  <a:gd name="T54" fmla="*/ 1 w 235"/>
                  <a:gd name="T55" fmla="*/ 18 h 158"/>
                  <a:gd name="T56" fmla="*/ 0 w 235"/>
                  <a:gd name="T57" fmla="*/ 14 h 158"/>
                  <a:gd name="T58" fmla="*/ 0 w 235"/>
                  <a:gd name="T59" fmla="*/ 10 h 158"/>
                  <a:gd name="T60" fmla="*/ 1 w 235"/>
                  <a:gd name="T61" fmla="*/ 7 h 158"/>
                  <a:gd name="T62" fmla="*/ 4 w 235"/>
                  <a:gd name="T63" fmla="*/ 3 h 158"/>
                  <a:gd name="T64" fmla="*/ 8 w 235"/>
                  <a:gd name="T65" fmla="*/ 0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5"/>
                  <a:gd name="T100" fmla="*/ 0 h 158"/>
                  <a:gd name="T101" fmla="*/ 235 w 235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5" h="158">
                    <a:moveTo>
                      <a:pt x="33" y="0"/>
                    </a:moveTo>
                    <a:lnTo>
                      <a:pt x="57" y="7"/>
                    </a:lnTo>
                    <a:lnTo>
                      <a:pt x="82" y="15"/>
                    </a:lnTo>
                    <a:lnTo>
                      <a:pt x="107" y="23"/>
                    </a:lnTo>
                    <a:lnTo>
                      <a:pt x="132" y="30"/>
                    </a:lnTo>
                    <a:lnTo>
                      <a:pt x="157" y="38"/>
                    </a:lnTo>
                    <a:lnTo>
                      <a:pt x="182" y="46"/>
                    </a:lnTo>
                    <a:lnTo>
                      <a:pt x="207" y="55"/>
                    </a:lnTo>
                    <a:lnTo>
                      <a:pt x="234" y="64"/>
                    </a:lnTo>
                    <a:lnTo>
                      <a:pt x="234" y="75"/>
                    </a:lnTo>
                    <a:lnTo>
                      <a:pt x="235" y="88"/>
                    </a:lnTo>
                    <a:lnTo>
                      <a:pt x="234" y="101"/>
                    </a:lnTo>
                    <a:lnTo>
                      <a:pt x="234" y="115"/>
                    </a:lnTo>
                    <a:lnTo>
                      <a:pt x="230" y="127"/>
                    </a:lnTo>
                    <a:lnTo>
                      <a:pt x="226" y="139"/>
                    </a:lnTo>
                    <a:lnTo>
                      <a:pt x="221" y="149"/>
                    </a:lnTo>
                    <a:lnTo>
                      <a:pt x="215" y="158"/>
                    </a:lnTo>
                    <a:lnTo>
                      <a:pt x="193" y="153"/>
                    </a:lnTo>
                    <a:lnTo>
                      <a:pt x="173" y="149"/>
                    </a:lnTo>
                    <a:lnTo>
                      <a:pt x="152" y="143"/>
                    </a:lnTo>
                    <a:lnTo>
                      <a:pt x="132" y="137"/>
                    </a:lnTo>
                    <a:lnTo>
                      <a:pt x="111" y="130"/>
                    </a:lnTo>
                    <a:lnTo>
                      <a:pt x="91" y="124"/>
                    </a:lnTo>
                    <a:lnTo>
                      <a:pt x="71" y="119"/>
                    </a:lnTo>
                    <a:lnTo>
                      <a:pt x="51" y="116"/>
                    </a:lnTo>
                    <a:lnTo>
                      <a:pt x="29" y="101"/>
                    </a:lnTo>
                    <a:lnTo>
                      <a:pt x="15" y="86"/>
                    </a:lnTo>
                    <a:lnTo>
                      <a:pt x="4" y="71"/>
                    </a:lnTo>
                    <a:lnTo>
                      <a:pt x="0" y="58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7" y="1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" name="Freeform 571"/>
              <p:cNvSpPr>
                <a:spLocks/>
              </p:cNvSpPr>
              <p:nvPr/>
            </p:nvSpPr>
            <p:spPr bwMode="auto">
              <a:xfrm>
                <a:off x="4311" y="3325"/>
                <a:ext cx="112" cy="75"/>
              </a:xfrm>
              <a:custGeom>
                <a:avLst/>
                <a:gdLst>
                  <a:gd name="T0" fmla="*/ 8 w 225"/>
                  <a:gd name="T1" fmla="*/ 0 h 151"/>
                  <a:gd name="T2" fmla="*/ 13 w 225"/>
                  <a:gd name="T3" fmla="*/ 2 h 151"/>
                  <a:gd name="T4" fmla="*/ 19 w 225"/>
                  <a:gd name="T5" fmla="*/ 3 h 151"/>
                  <a:gd name="T6" fmla="*/ 25 w 225"/>
                  <a:gd name="T7" fmla="*/ 5 h 151"/>
                  <a:gd name="T8" fmla="*/ 31 w 225"/>
                  <a:gd name="T9" fmla="*/ 8 h 151"/>
                  <a:gd name="T10" fmla="*/ 37 w 225"/>
                  <a:gd name="T11" fmla="*/ 9 h 151"/>
                  <a:gd name="T12" fmla="*/ 43 w 225"/>
                  <a:gd name="T13" fmla="*/ 11 h 151"/>
                  <a:gd name="T14" fmla="*/ 49 w 225"/>
                  <a:gd name="T15" fmla="*/ 13 h 151"/>
                  <a:gd name="T16" fmla="*/ 56 w 225"/>
                  <a:gd name="T17" fmla="*/ 15 h 151"/>
                  <a:gd name="T18" fmla="*/ 56 w 225"/>
                  <a:gd name="T19" fmla="*/ 18 h 151"/>
                  <a:gd name="T20" fmla="*/ 56 w 225"/>
                  <a:gd name="T21" fmla="*/ 21 h 151"/>
                  <a:gd name="T22" fmla="*/ 56 w 225"/>
                  <a:gd name="T23" fmla="*/ 24 h 151"/>
                  <a:gd name="T24" fmla="*/ 56 w 225"/>
                  <a:gd name="T25" fmla="*/ 27 h 151"/>
                  <a:gd name="T26" fmla="*/ 55 w 225"/>
                  <a:gd name="T27" fmla="*/ 30 h 151"/>
                  <a:gd name="T28" fmla="*/ 54 w 225"/>
                  <a:gd name="T29" fmla="*/ 33 h 151"/>
                  <a:gd name="T30" fmla="*/ 52 w 225"/>
                  <a:gd name="T31" fmla="*/ 35 h 151"/>
                  <a:gd name="T32" fmla="*/ 51 w 225"/>
                  <a:gd name="T33" fmla="*/ 37 h 151"/>
                  <a:gd name="T34" fmla="*/ 46 w 225"/>
                  <a:gd name="T35" fmla="*/ 36 h 151"/>
                  <a:gd name="T36" fmla="*/ 41 w 225"/>
                  <a:gd name="T37" fmla="*/ 35 h 151"/>
                  <a:gd name="T38" fmla="*/ 36 w 225"/>
                  <a:gd name="T39" fmla="*/ 34 h 151"/>
                  <a:gd name="T40" fmla="*/ 31 w 225"/>
                  <a:gd name="T41" fmla="*/ 33 h 151"/>
                  <a:gd name="T42" fmla="*/ 26 w 225"/>
                  <a:gd name="T43" fmla="*/ 31 h 151"/>
                  <a:gd name="T44" fmla="*/ 21 w 225"/>
                  <a:gd name="T45" fmla="*/ 30 h 151"/>
                  <a:gd name="T46" fmla="*/ 17 w 225"/>
                  <a:gd name="T47" fmla="*/ 29 h 151"/>
                  <a:gd name="T48" fmla="*/ 12 w 225"/>
                  <a:gd name="T49" fmla="*/ 28 h 151"/>
                  <a:gd name="T50" fmla="*/ 7 w 225"/>
                  <a:gd name="T51" fmla="*/ 24 h 151"/>
                  <a:gd name="T52" fmla="*/ 3 w 225"/>
                  <a:gd name="T53" fmla="*/ 21 h 151"/>
                  <a:gd name="T54" fmla="*/ 1 w 225"/>
                  <a:gd name="T55" fmla="*/ 17 h 151"/>
                  <a:gd name="T56" fmla="*/ 0 w 225"/>
                  <a:gd name="T57" fmla="*/ 14 h 151"/>
                  <a:gd name="T58" fmla="*/ 0 w 225"/>
                  <a:gd name="T59" fmla="*/ 10 h 151"/>
                  <a:gd name="T60" fmla="*/ 1 w 225"/>
                  <a:gd name="T61" fmla="*/ 7 h 151"/>
                  <a:gd name="T62" fmla="*/ 3 w 225"/>
                  <a:gd name="T63" fmla="*/ 3 h 151"/>
                  <a:gd name="T64" fmla="*/ 8 w 225"/>
                  <a:gd name="T65" fmla="*/ 0 h 15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5"/>
                  <a:gd name="T100" fmla="*/ 0 h 151"/>
                  <a:gd name="T101" fmla="*/ 225 w 225"/>
                  <a:gd name="T102" fmla="*/ 151 h 15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5" h="151">
                    <a:moveTo>
                      <a:pt x="32" y="0"/>
                    </a:moveTo>
                    <a:lnTo>
                      <a:pt x="54" y="8"/>
                    </a:lnTo>
                    <a:lnTo>
                      <a:pt x="79" y="15"/>
                    </a:lnTo>
                    <a:lnTo>
                      <a:pt x="102" y="23"/>
                    </a:lnTo>
                    <a:lnTo>
                      <a:pt x="127" y="32"/>
                    </a:lnTo>
                    <a:lnTo>
                      <a:pt x="151" y="39"/>
                    </a:lnTo>
                    <a:lnTo>
                      <a:pt x="175" y="47"/>
                    </a:lnTo>
                    <a:lnTo>
                      <a:pt x="199" y="54"/>
                    </a:lnTo>
                    <a:lnTo>
                      <a:pt x="224" y="63"/>
                    </a:lnTo>
                    <a:lnTo>
                      <a:pt x="224" y="73"/>
                    </a:lnTo>
                    <a:lnTo>
                      <a:pt x="225" y="85"/>
                    </a:lnTo>
                    <a:lnTo>
                      <a:pt x="224" y="97"/>
                    </a:lnTo>
                    <a:lnTo>
                      <a:pt x="224" y="110"/>
                    </a:lnTo>
                    <a:lnTo>
                      <a:pt x="220" y="122"/>
                    </a:lnTo>
                    <a:lnTo>
                      <a:pt x="216" y="133"/>
                    </a:lnTo>
                    <a:lnTo>
                      <a:pt x="211" y="142"/>
                    </a:lnTo>
                    <a:lnTo>
                      <a:pt x="206" y="151"/>
                    </a:lnTo>
                    <a:lnTo>
                      <a:pt x="185" y="147"/>
                    </a:lnTo>
                    <a:lnTo>
                      <a:pt x="165" y="143"/>
                    </a:lnTo>
                    <a:lnTo>
                      <a:pt x="145" y="137"/>
                    </a:lnTo>
                    <a:lnTo>
                      <a:pt x="126" y="132"/>
                    </a:lnTo>
                    <a:lnTo>
                      <a:pt x="106" y="126"/>
                    </a:lnTo>
                    <a:lnTo>
                      <a:pt x="87" y="121"/>
                    </a:lnTo>
                    <a:lnTo>
                      <a:pt x="68" y="117"/>
                    </a:lnTo>
                    <a:lnTo>
                      <a:pt x="49" y="114"/>
                    </a:lnTo>
                    <a:lnTo>
                      <a:pt x="28" y="99"/>
                    </a:lnTo>
                    <a:lnTo>
                      <a:pt x="14" y="85"/>
                    </a:lnTo>
                    <a:lnTo>
                      <a:pt x="4" y="7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5" y="28"/>
                    </a:lnTo>
                    <a:lnTo>
                      <a:pt x="15" y="1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Freeform 572"/>
              <p:cNvSpPr>
                <a:spLocks/>
              </p:cNvSpPr>
              <p:nvPr/>
            </p:nvSpPr>
            <p:spPr bwMode="auto">
              <a:xfrm>
                <a:off x="4313" y="3326"/>
                <a:ext cx="107" cy="71"/>
              </a:xfrm>
              <a:custGeom>
                <a:avLst/>
                <a:gdLst>
                  <a:gd name="T0" fmla="*/ 7 w 215"/>
                  <a:gd name="T1" fmla="*/ 0 h 142"/>
                  <a:gd name="T2" fmla="*/ 13 w 215"/>
                  <a:gd name="T3" fmla="*/ 1 h 142"/>
                  <a:gd name="T4" fmla="*/ 19 w 215"/>
                  <a:gd name="T5" fmla="*/ 3 h 142"/>
                  <a:gd name="T6" fmla="*/ 24 w 215"/>
                  <a:gd name="T7" fmla="*/ 5 h 142"/>
                  <a:gd name="T8" fmla="*/ 30 w 215"/>
                  <a:gd name="T9" fmla="*/ 7 h 142"/>
                  <a:gd name="T10" fmla="*/ 35 w 215"/>
                  <a:gd name="T11" fmla="*/ 9 h 142"/>
                  <a:gd name="T12" fmla="*/ 41 w 215"/>
                  <a:gd name="T13" fmla="*/ 11 h 142"/>
                  <a:gd name="T14" fmla="*/ 47 w 215"/>
                  <a:gd name="T15" fmla="*/ 12 h 142"/>
                  <a:gd name="T16" fmla="*/ 53 w 215"/>
                  <a:gd name="T17" fmla="*/ 14 h 142"/>
                  <a:gd name="T18" fmla="*/ 53 w 215"/>
                  <a:gd name="T19" fmla="*/ 18 h 142"/>
                  <a:gd name="T20" fmla="*/ 53 w 215"/>
                  <a:gd name="T21" fmla="*/ 20 h 142"/>
                  <a:gd name="T22" fmla="*/ 53 w 215"/>
                  <a:gd name="T23" fmla="*/ 22 h 142"/>
                  <a:gd name="T24" fmla="*/ 53 w 215"/>
                  <a:gd name="T25" fmla="*/ 26 h 142"/>
                  <a:gd name="T26" fmla="*/ 52 w 215"/>
                  <a:gd name="T27" fmla="*/ 28 h 142"/>
                  <a:gd name="T28" fmla="*/ 51 w 215"/>
                  <a:gd name="T29" fmla="*/ 31 h 142"/>
                  <a:gd name="T30" fmla="*/ 50 w 215"/>
                  <a:gd name="T31" fmla="*/ 34 h 142"/>
                  <a:gd name="T32" fmla="*/ 49 w 215"/>
                  <a:gd name="T33" fmla="*/ 36 h 142"/>
                  <a:gd name="T34" fmla="*/ 44 w 215"/>
                  <a:gd name="T35" fmla="*/ 35 h 142"/>
                  <a:gd name="T36" fmla="*/ 39 w 215"/>
                  <a:gd name="T37" fmla="*/ 34 h 142"/>
                  <a:gd name="T38" fmla="*/ 35 w 215"/>
                  <a:gd name="T39" fmla="*/ 33 h 142"/>
                  <a:gd name="T40" fmla="*/ 30 w 215"/>
                  <a:gd name="T41" fmla="*/ 31 h 142"/>
                  <a:gd name="T42" fmla="*/ 25 w 215"/>
                  <a:gd name="T43" fmla="*/ 29 h 142"/>
                  <a:gd name="T44" fmla="*/ 20 w 215"/>
                  <a:gd name="T45" fmla="*/ 28 h 142"/>
                  <a:gd name="T46" fmla="*/ 16 w 215"/>
                  <a:gd name="T47" fmla="*/ 27 h 142"/>
                  <a:gd name="T48" fmla="*/ 11 w 215"/>
                  <a:gd name="T49" fmla="*/ 27 h 142"/>
                  <a:gd name="T50" fmla="*/ 6 w 215"/>
                  <a:gd name="T51" fmla="*/ 23 h 142"/>
                  <a:gd name="T52" fmla="*/ 3 w 215"/>
                  <a:gd name="T53" fmla="*/ 20 h 142"/>
                  <a:gd name="T54" fmla="*/ 1 w 215"/>
                  <a:gd name="T55" fmla="*/ 17 h 142"/>
                  <a:gd name="T56" fmla="*/ 0 w 215"/>
                  <a:gd name="T57" fmla="*/ 13 h 142"/>
                  <a:gd name="T58" fmla="*/ 0 w 215"/>
                  <a:gd name="T59" fmla="*/ 10 h 142"/>
                  <a:gd name="T60" fmla="*/ 1 w 215"/>
                  <a:gd name="T61" fmla="*/ 6 h 142"/>
                  <a:gd name="T62" fmla="*/ 3 w 215"/>
                  <a:gd name="T63" fmla="*/ 3 h 142"/>
                  <a:gd name="T64" fmla="*/ 7 w 215"/>
                  <a:gd name="T65" fmla="*/ 0 h 1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42"/>
                  <a:gd name="T101" fmla="*/ 215 w 215"/>
                  <a:gd name="T102" fmla="*/ 142 h 1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42">
                    <a:moveTo>
                      <a:pt x="30" y="0"/>
                    </a:moveTo>
                    <a:lnTo>
                      <a:pt x="53" y="6"/>
                    </a:lnTo>
                    <a:lnTo>
                      <a:pt x="76" y="14"/>
                    </a:lnTo>
                    <a:lnTo>
                      <a:pt x="98" y="21"/>
                    </a:lnTo>
                    <a:lnTo>
                      <a:pt x="121" y="29"/>
                    </a:lnTo>
                    <a:lnTo>
                      <a:pt x="143" y="36"/>
                    </a:lnTo>
                    <a:lnTo>
                      <a:pt x="166" y="44"/>
                    </a:lnTo>
                    <a:lnTo>
                      <a:pt x="190" y="51"/>
                    </a:lnTo>
                    <a:lnTo>
                      <a:pt x="214" y="59"/>
                    </a:lnTo>
                    <a:lnTo>
                      <a:pt x="214" y="69"/>
                    </a:lnTo>
                    <a:lnTo>
                      <a:pt x="215" y="80"/>
                    </a:lnTo>
                    <a:lnTo>
                      <a:pt x="214" y="91"/>
                    </a:lnTo>
                    <a:lnTo>
                      <a:pt x="214" y="104"/>
                    </a:lnTo>
                    <a:lnTo>
                      <a:pt x="210" y="114"/>
                    </a:lnTo>
                    <a:lnTo>
                      <a:pt x="206" y="124"/>
                    </a:lnTo>
                    <a:lnTo>
                      <a:pt x="201" y="133"/>
                    </a:lnTo>
                    <a:lnTo>
                      <a:pt x="196" y="142"/>
                    </a:lnTo>
                    <a:lnTo>
                      <a:pt x="177" y="138"/>
                    </a:lnTo>
                    <a:lnTo>
                      <a:pt x="158" y="134"/>
                    </a:lnTo>
                    <a:lnTo>
                      <a:pt x="140" y="129"/>
                    </a:lnTo>
                    <a:lnTo>
                      <a:pt x="121" y="124"/>
                    </a:lnTo>
                    <a:lnTo>
                      <a:pt x="102" y="118"/>
                    </a:lnTo>
                    <a:lnTo>
                      <a:pt x="83" y="114"/>
                    </a:lnTo>
                    <a:lnTo>
                      <a:pt x="64" y="110"/>
                    </a:lnTo>
                    <a:lnTo>
                      <a:pt x="46" y="108"/>
                    </a:lnTo>
                    <a:lnTo>
                      <a:pt x="27" y="94"/>
                    </a:lnTo>
                    <a:lnTo>
                      <a:pt x="13" y="80"/>
                    </a:lnTo>
                    <a:lnTo>
                      <a:pt x="4" y="66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5" y="26"/>
                    </a:lnTo>
                    <a:lnTo>
                      <a:pt x="15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BBA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Freeform 573"/>
              <p:cNvSpPr>
                <a:spLocks/>
              </p:cNvSpPr>
              <p:nvPr/>
            </p:nvSpPr>
            <p:spPr bwMode="auto">
              <a:xfrm>
                <a:off x="4315" y="3328"/>
                <a:ext cx="103" cy="66"/>
              </a:xfrm>
              <a:custGeom>
                <a:avLst/>
                <a:gdLst>
                  <a:gd name="T0" fmla="*/ 7 w 206"/>
                  <a:gd name="T1" fmla="*/ 0 h 130"/>
                  <a:gd name="T2" fmla="*/ 13 w 206"/>
                  <a:gd name="T3" fmla="*/ 2 h 130"/>
                  <a:gd name="T4" fmla="*/ 19 w 206"/>
                  <a:gd name="T5" fmla="*/ 3 h 130"/>
                  <a:gd name="T6" fmla="*/ 24 w 206"/>
                  <a:gd name="T7" fmla="*/ 5 h 130"/>
                  <a:gd name="T8" fmla="*/ 29 w 206"/>
                  <a:gd name="T9" fmla="*/ 7 h 130"/>
                  <a:gd name="T10" fmla="*/ 35 w 206"/>
                  <a:gd name="T11" fmla="*/ 8 h 130"/>
                  <a:gd name="T12" fmla="*/ 40 w 206"/>
                  <a:gd name="T13" fmla="*/ 10 h 130"/>
                  <a:gd name="T14" fmla="*/ 46 w 206"/>
                  <a:gd name="T15" fmla="*/ 12 h 130"/>
                  <a:gd name="T16" fmla="*/ 51 w 206"/>
                  <a:gd name="T17" fmla="*/ 14 h 130"/>
                  <a:gd name="T18" fmla="*/ 52 w 206"/>
                  <a:gd name="T19" fmla="*/ 17 h 130"/>
                  <a:gd name="T20" fmla="*/ 52 w 206"/>
                  <a:gd name="T21" fmla="*/ 19 h 130"/>
                  <a:gd name="T22" fmla="*/ 52 w 206"/>
                  <a:gd name="T23" fmla="*/ 22 h 130"/>
                  <a:gd name="T24" fmla="*/ 52 w 206"/>
                  <a:gd name="T25" fmla="*/ 25 h 130"/>
                  <a:gd name="T26" fmla="*/ 51 w 206"/>
                  <a:gd name="T27" fmla="*/ 27 h 130"/>
                  <a:gd name="T28" fmla="*/ 50 w 206"/>
                  <a:gd name="T29" fmla="*/ 29 h 130"/>
                  <a:gd name="T30" fmla="*/ 49 w 206"/>
                  <a:gd name="T31" fmla="*/ 31 h 130"/>
                  <a:gd name="T32" fmla="*/ 47 w 206"/>
                  <a:gd name="T33" fmla="*/ 34 h 130"/>
                  <a:gd name="T34" fmla="*/ 43 w 206"/>
                  <a:gd name="T35" fmla="*/ 32 h 130"/>
                  <a:gd name="T36" fmla="*/ 38 w 206"/>
                  <a:gd name="T37" fmla="*/ 32 h 130"/>
                  <a:gd name="T38" fmla="*/ 34 w 206"/>
                  <a:gd name="T39" fmla="*/ 31 h 130"/>
                  <a:gd name="T40" fmla="*/ 29 w 206"/>
                  <a:gd name="T41" fmla="*/ 30 h 130"/>
                  <a:gd name="T42" fmla="*/ 25 w 206"/>
                  <a:gd name="T43" fmla="*/ 28 h 130"/>
                  <a:gd name="T44" fmla="*/ 20 w 206"/>
                  <a:gd name="T45" fmla="*/ 27 h 130"/>
                  <a:gd name="T46" fmla="*/ 15 w 206"/>
                  <a:gd name="T47" fmla="*/ 27 h 130"/>
                  <a:gd name="T48" fmla="*/ 12 w 206"/>
                  <a:gd name="T49" fmla="*/ 26 h 130"/>
                  <a:gd name="T50" fmla="*/ 6 w 206"/>
                  <a:gd name="T51" fmla="*/ 23 h 130"/>
                  <a:gd name="T52" fmla="*/ 3 w 206"/>
                  <a:gd name="T53" fmla="*/ 20 h 130"/>
                  <a:gd name="T54" fmla="*/ 1 w 206"/>
                  <a:gd name="T55" fmla="*/ 16 h 130"/>
                  <a:gd name="T56" fmla="*/ 0 w 206"/>
                  <a:gd name="T57" fmla="*/ 13 h 130"/>
                  <a:gd name="T58" fmla="*/ 0 w 206"/>
                  <a:gd name="T59" fmla="*/ 10 h 130"/>
                  <a:gd name="T60" fmla="*/ 2 w 206"/>
                  <a:gd name="T61" fmla="*/ 7 h 130"/>
                  <a:gd name="T62" fmla="*/ 3 w 206"/>
                  <a:gd name="T63" fmla="*/ 3 h 130"/>
                  <a:gd name="T64" fmla="*/ 7 w 206"/>
                  <a:gd name="T65" fmla="*/ 0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06"/>
                  <a:gd name="T100" fmla="*/ 0 h 130"/>
                  <a:gd name="T101" fmla="*/ 206 w 206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06" h="130">
                    <a:moveTo>
                      <a:pt x="30" y="0"/>
                    </a:moveTo>
                    <a:lnTo>
                      <a:pt x="52" y="6"/>
                    </a:lnTo>
                    <a:lnTo>
                      <a:pt x="73" y="12"/>
                    </a:lnTo>
                    <a:lnTo>
                      <a:pt x="94" y="19"/>
                    </a:lnTo>
                    <a:lnTo>
                      <a:pt x="117" y="26"/>
                    </a:lnTo>
                    <a:lnTo>
                      <a:pt x="138" y="32"/>
                    </a:lnTo>
                    <a:lnTo>
                      <a:pt x="159" y="40"/>
                    </a:lnTo>
                    <a:lnTo>
                      <a:pt x="181" y="47"/>
                    </a:lnTo>
                    <a:lnTo>
                      <a:pt x="203" y="55"/>
                    </a:lnTo>
                    <a:lnTo>
                      <a:pt x="205" y="65"/>
                    </a:lnTo>
                    <a:lnTo>
                      <a:pt x="206" y="75"/>
                    </a:lnTo>
                    <a:lnTo>
                      <a:pt x="205" y="85"/>
                    </a:lnTo>
                    <a:lnTo>
                      <a:pt x="205" y="96"/>
                    </a:lnTo>
                    <a:lnTo>
                      <a:pt x="201" y="105"/>
                    </a:lnTo>
                    <a:lnTo>
                      <a:pt x="198" y="115"/>
                    </a:lnTo>
                    <a:lnTo>
                      <a:pt x="193" y="123"/>
                    </a:lnTo>
                    <a:lnTo>
                      <a:pt x="188" y="130"/>
                    </a:lnTo>
                    <a:lnTo>
                      <a:pt x="169" y="126"/>
                    </a:lnTo>
                    <a:lnTo>
                      <a:pt x="152" y="124"/>
                    </a:lnTo>
                    <a:lnTo>
                      <a:pt x="133" y="120"/>
                    </a:lnTo>
                    <a:lnTo>
                      <a:pt x="116" y="116"/>
                    </a:lnTo>
                    <a:lnTo>
                      <a:pt x="97" y="111"/>
                    </a:lnTo>
                    <a:lnTo>
                      <a:pt x="79" y="107"/>
                    </a:lnTo>
                    <a:lnTo>
                      <a:pt x="62" y="104"/>
                    </a:lnTo>
                    <a:lnTo>
                      <a:pt x="45" y="102"/>
                    </a:lnTo>
                    <a:lnTo>
                      <a:pt x="26" y="89"/>
                    </a:lnTo>
                    <a:lnTo>
                      <a:pt x="13" y="76"/>
                    </a:lnTo>
                    <a:lnTo>
                      <a:pt x="4" y="62"/>
                    </a:lnTo>
                    <a:lnTo>
                      <a:pt x="0" y="51"/>
                    </a:lnTo>
                    <a:lnTo>
                      <a:pt x="0" y="37"/>
                    </a:lnTo>
                    <a:lnTo>
                      <a:pt x="5" y="25"/>
                    </a:lnTo>
                    <a:lnTo>
                      <a:pt x="15" y="1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5C2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" name="Freeform 574"/>
              <p:cNvSpPr>
                <a:spLocks/>
              </p:cNvSpPr>
              <p:nvPr/>
            </p:nvSpPr>
            <p:spPr bwMode="auto">
              <a:xfrm>
                <a:off x="4318" y="3329"/>
                <a:ext cx="97" cy="62"/>
              </a:xfrm>
              <a:custGeom>
                <a:avLst/>
                <a:gdLst>
                  <a:gd name="T0" fmla="*/ 7 w 196"/>
                  <a:gd name="T1" fmla="*/ 0 h 124"/>
                  <a:gd name="T2" fmla="*/ 12 w 196"/>
                  <a:gd name="T3" fmla="*/ 2 h 124"/>
                  <a:gd name="T4" fmla="*/ 17 w 196"/>
                  <a:gd name="T5" fmla="*/ 4 h 124"/>
                  <a:gd name="T6" fmla="*/ 22 w 196"/>
                  <a:gd name="T7" fmla="*/ 5 h 124"/>
                  <a:gd name="T8" fmla="*/ 27 w 196"/>
                  <a:gd name="T9" fmla="*/ 7 h 124"/>
                  <a:gd name="T10" fmla="*/ 32 w 196"/>
                  <a:gd name="T11" fmla="*/ 9 h 124"/>
                  <a:gd name="T12" fmla="*/ 37 w 196"/>
                  <a:gd name="T13" fmla="*/ 10 h 124"/>
                  <a:gd name="T14" fmla="*/ 42 w 196"/>
                  <a:gd name="T15" fmla="*/ 12 h 124"/>
                  <a:gd name="T16" fmla="*/ 48 w 196"/>
                  <a:gd name="T17" fmla="*/ 14 h 124"/>
                  <a:gd name="T18" fmla="*/ 48 w 196"/>
                  <a:gd name="T19" fmla="*/ 16 h 124"/>
                  <a:gd name="T20" fmla="*/ 48 w 196"/>
                  <a:gd name="T21" fmla="*/ 19 h 124"/>
                  <a:gd name="T22" fmla="*/ 48 w 196"/>
                  <a:gd name="T23" fmla="*/ 21 h 124"/>
                  <a:gd name="T24" fmla="*/ 48 w 196"/>
                  <a:gd name="T25" fmla="*/ 24 h 124"/>
                  <a:gd name="T26" fmla="*/ 47 w 196"/>
                  <a:gd name="T27" fmla="*/ 26 h 124"/>
                  <a:gd name="T28" fmla="*/ 46 w 196"/>
                  <a:gd name="T29" fmla="*/ 28 h 124"/>
                  <a:gd name="T30" fmla="*/ 45 w 196"/>
                  <a:gd name="T31" fmla="*/ 30 h 124"/>
                  <a:gd name="T32" fmla="*/ 44 w 196"/>
                  <a:gd name="T33" fmla="*/ 31 h 124"/>
                  <a:gd name="T34" fmla="*/ 40 w 196"/>
                  <a:gd name="T35" fmla="*/ 30 h 124"/>
                  <a:gd name="T36" fmla="*/ 35 w 196"/>
                  <a:gd name="T37" fmla="*/ 30 h 124"/>
                  <a:gd name="T38" fmla="*/ 31 w 196"/>
                  <a:gd name="T39" fmla="*/ 29 h 124"/>
                  <a:gd name="T40" fmla="*/ 27 w 196"/>
                  <a:gd name="T41" fmla="*/ 28 h 124"/>
                  <a:gd name="T42" fmla="*/ 23 w 196"/>
                  <a:gd name="T43" fmla="*/ 27 h 124"/>
                  <a:gd name="T44" fmla="*/ 18 w 196"/>
                  <a:gd name="T45" fmla="*/ 26 h 124"/>
                  <a:gd name="T46" fmla="*/ 14 w 196"/>
                  <a:gd name="T47" fmla="*/ 25 h 124"/>
                  <a:gd name="T48" fmla="*/ 10 w 196"/>
                  <a:gd name="T49" fmla="*/ 25 h 124"/>
                  <a:gd name="T50" fmla="*/ 6 w 196"/>
                  <a:gd name="T51" fmla="*/ 22 h 124"/>
                  <a:gd name="T52" fmla="*/ 2 w 196"/>
                  <a:gd name="T53" fmla="*/ 19 h 124"/>
                  <a:gd name="T54" fmla="*/ 1 w 196"/>
                  <a:gd name="T55" fmla="*/ 15 h 124"/>
                  <a:gd name="T56" fmla="*/ 0 w 196"/>
                  <a:gd name="T57" fmla="*/ 13 h 124"/>
                  <a:gd name="T58" fmla="*/ 0 w 196"/>
                  <a:gd name="T59" fmla="*/ 9 h 124"/>
                  <a:gd name="T60" fmla="*/ 1 w 196"/>
                  <a:gd name="T61" fmla="*/ 6 h 124"/>
                  <a:gd name="T62" fmla="*/ 3 w 196"/>
                  <a:gd name="T63" fmla="*/ 3 h 124"/>
                  <a:gd name="T64" fmla="*/ 7 w 196"/>
                  <a:gd name="T65" fmla="*/ 0 h 1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6"/>
                  <a:gd name="T100" fmla="*/ 0 h 124"/>
                  <a:gd name="T101" fmla="*/ 196 w 196"/>
                  <a:gd name="T102" fmla="*/ 124 h 1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6" h="124">
                    <a:moveTo>
                      <a:pt x="28" y="0"/>
                    </a:moveTo>
                    <a:lnTo>
                      <a:pt x="48" y="6"/>
                    </a:lnTo>
                    <a:lnTo>
                      <a:pt x="69" y="13"/>
                    </a:lnTo>
                    <a:lnTo>
                      <a:pt x="89" y="19"/>
                    </a:lnTo>
                    <a:lnTo>
                      <a:pt x="111" y="26"/>
                    </a:lnTo>
                    <a:lnTo>
                      <a:pt x="131" y="33"/>
                    </a:lnTo>
                    <a:lnTo>
                      <a:pt x="152" y="40"/>
                    </a:lnTo>
                    <a:lnTo>
                      <a:pt x="172" y="46"/>
                    </a:lnTo>
                    <a:lnTo>
                      <a:pt x="193" y="54"/>
                    </a:lnTo>
                    <a:lnTo>
                      <a:pt x="195" y="63"/>
                    </a:lnTo>
                    <a:lnTo>
                      <a:pt x="196" y="73"/>
                    </a:lnTo>
                    <a:lnTo>
                      <a:pt x="195" y="83"/>
                    </a:lnTo>
                    <a:lnTo>
                      <a:pt x="195" y="93"/>
                    </a:lnTo>
                    <a:lnTo>
                      <a:pt x="191" y="101"/>
                    </a:lnTo>
                    <a:lnTo>
                      <a:pt x="188" y="110"/>
                    </a:lnTo>
                    <a:lnTo>
                      <a:pt x="183" y="117"/>
                    </a:lnTo>
                    <a:lnTo>
                      <a:pt x="178" y="124"/>
                    </a:lnTo>
                    <a:lnTo>
                      <a:pt x="161" y="120"/>
                    </a:lnTo>
                    <a:lnTo>
                      <a:pt x="143" y="118"/>
                    </a:lnTo>
                    <a:lnTo>
                      <a:pt x="126" y="114"/>
                    </a:lnTo>
                    <a:lnTo>
                      <a:pt x="109" y="110"/>
                    </a:lnTo>
                    <a:lnTo>
                      <a:pt x="92" y="106"/>
                    </a:lnTo>
                    <a:lnTo>
                      <a:pt x="75" y="103"/>
                    </a:lnTo>
                    <a:lnTo>
                      <a:pt x="58" y="99"/>
                    </a:lnTo>
                    <a:lnTo>
                      <a:pt x="42" y="98"/>
                    </a:lnTo>
                    <a:lnTo>
                      <a:pt x="24" y="85"/>
                    </a:lnTo>
                    <a:lnTo>
                      <a:pt x="11" y="73"/>
                    </a:lnTo>
                    <a:lnTo>
                      <a:pt x="4" y="60"/>
                    </a:lnTo>
                    <a:lnTo>
                      <a:pt x="0" y="49"/>
                    </a:lnTo>
                    <a:lnTo>
                      <a:pt x="0" y="36"/>
                    </a:lnTo>
                    <a:lnTo>
                      <a:pt x="4" y="24"/>
                    </a:lnTo>
                    <a:lnTo>
                      <a:pt x="13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BAC7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Freeform 575"/>
              <p:cNvSpPr>
                <a:spLocks/>
              </p:cNvSpPr>
              <p:nvPr/>
            </p:nvSpPr>
            <p:spPr bwMode="auto">
              <a:xfrm>
                <a:off x="4320" y="3331"/>
                <a:ext cx="92" cy="56"/>
              </a:xfrm>
              <a:custGeom>
                <a:avLst/>
                <a:gdLst>
                  <a:gd name="T0" fmla="*/ 6 w 185"/>
                  <a:gd name="T1" fmla="*/ 0 h 113"/>
                  <a:gd name="T2" fmla="*/ 11 w 185"/>
                  <a:gd name="T3" fmla="*/ 1 h 113"/>
                  <a:gd name="T4" fmla="*/ 16 w 185"/>
                  <a:gd name="T5" fmla="*/ 2 h 113"/>
                  <a:gd name="T6" fmla="*/ 21 w 185"/>
                  <a:gd name="T7" fmla="*/ 4 h 113"/>
                  <a:gd name="T8" fmla="*/ 26 w 185"/>
                  <a:gd name="T9" fmla="*/ 6 h 113"/>
                  <a:gd name="T10" fmla="*/ 30 w 185"/>
                  <a:gd name="T11" fmla="*/ 7 h 113"/>
                  <a:gd name="T12" fmla="*/ 35 w 185"/>
                  <a:gd name="T13" fmla="*/ 9 h 113"/>
                  <a:gd name="T14" fmla="*/ 40 w 185"/>
                  <a:gd name="T15" fmla="*/ 10 h 113"/>
                  <a:gd name="T16" fmla="*/ 45 w 185"/>
                  <a:gd name="T17" fmla="*/ 12 h 113"/>
                  <a:gd name="T18" fmla="*/ 45 w 185"/>
                  <a:gd name="T19" fmla="*/ 14 h 113"/>
                  <a:gd name="T20" fmla="*/ 46 w 185"/>
                  <a:gd name="T21" fmla="*/ 16 h 113"/>
                  <a:gd name="T22" fmla="*/ 45 w 185"/>
                  <a:gd name="T23" fmla="*/ 18 h 113"/>
                  <a:gd name="T24" fmla="*/ 45 w 185"/>
                  <a:gd name="T25" fmla="*/ 21 h 113"/>
                  <a:gd name="T26" fmla="*/ 45 w 185"/>
                  <a:gd name="T27" fmla="*/ 22 h 113"/>
                  <a:gd name="T28" fmla="*/ 44 w 185"/>
                  <a:gd name="T29" fmla="*/ 24 h 113"/>
                  <a:gd name="T30" fmla="*/ 43 w 185"/>
                  <a:gd name="T31" fmla="*/ 26 h 113"/>
                  <a:gd name="T32" fmla="*/ 42 w 185"/>
                  <a:gd name="T33" fmla="*/ 28 h 113"/>
                  <a:gd name="T34" fmla="*/ 38 w 185"/>
                  <a:gd name="T35" fmla="*/ 27 h 113"/>
                  <a:gd name="T36" fmla="*/ 34 w 185"/>
                  <a:gd name="T37" fmla="*/ 27 h 113"/>
                  <a:gd name="T38" fmla="*/ 29 w 185"/>
                  <a:gd name="T39" fmla="*/ 26 h 113"/>
                  <a:gd name="T40" fmla="*/ 26 w 185"/>
                  <a:gd name="T41" fmla="*/ 25 h 113"/>
                  <a:gd name="T42" fmla="*/ 22 w 185"/>
                  <a:gd name="T43" fmla="*/ 24 h 113"/>
                  <a:gd name="T44" fmla="*/ 18 w 185"/>
                  <a:gd name="T45" fmla="*/ 24 h 113"/>
                  <a:gd name="T46" fmla="*/ 13 w 185"/>
                  <a:gd name="T47" fmla="*/ 23 h 113"/>
                  <a:gd name="T48" fmla="*/ 10 w 185"/>
                  <a:gd name="T49" fmla="*/ 23 h 113"/>
                  <a:gd name="T50" fmla="*/ 6 w 185"/>
                  <a:gd name="T51" fmla="*/ 20 h 113"/>
                  <a:gd name="T52" fmla="*/ 2 w 185"/>
                  <a:gd name="T53" fmla="*/ 17 h 113"/>
                  <a:gd name="T54" fmla="*/ 1 w 185"/>
                  <a:gd name="T55" fmla="*/ 14 h 113"/>
                  <a:gd name="T56" fmla="*/ 0 w 185"/>
                  <a:gd name="T57" fmla="*/ 11 h 113"/>
                  <a:gd name="T58" fmla="*/ 0 w 185"/>
                  <a:gd name="T59" fmla="*/ 8 h 113"/>
                  <a:gd name="T60" fmla="*/ 1 w 185"/>
                  <a:gd name="T61" fmla="*/ 5 h 113"/>
                  <a:gd name="T62" fmla="*/ 3 w 185"/>
                  <a:gd name="T63" fmla="*/ 2 h 113"/>
                  <a:gd name="T64" fmla="*/ 6 w 185"/>
                  <a:gd name="T65" fmla="*/ 0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5"/>
                  <a:gd name="T100" fmla="*/ 0 h 113"/>
                  <a:gd name="T101" fmla="*/ 185 w 185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5" h="113">
                    <a:moveTo>
                      <a:pt x="27" y="0"/>
                    </a:moveTo>
                    <a:lnTo>
                      <a:pt x="45" y="5"/>
                    </a:lnTo>
                    <a:lnTo>
                      <a:pt x="64" y="11"/>
                    </a:lnTo>
                    <a:lnTo>
                      <a:pt x="84" y="17"/>
                    </a:lnTo>
                    <a:lnTo>
                      <a:pt x="104" y="24"/>
                    </a:lnTo>
                    <a:lnTo>
                      <a:pt x="123" y="30"/>
                    </a:lnTo>
                    <a:lnTo>
                      <a:pt x="143" y="36"/>
                    </a:lnTo>
                    <a:lnTo>
                      <a:pt x="163" y="42"/>
                    </a:lnTo>
                    <a:lnTo>
                      <a:pt x="183" y="50"/>
                    </a:lnTo>
                    <a:lnTo>
                      <a:pt x="183" y="57"/>
                    </a:lnTo>
                    <a:lnTo>
                      <a:pt x="185" y="67"/>
                    </a:lnTo>
                    <a:lnTo>
                      <a:pt x="183" y="75"/>
                    </a:lnTo>
                    <a:lnTo>
                      <a:pt x="183" y="85"/>
                    </a:lnTo>
                    <a:lnTo>
                      <a:pt x="180" y="91"/>
                    </a:lnTo>
                    <a:lnTo>
                      <a:pt x="177" y="99"/>
                    </a:lnTo>
                    <a:lnTo>
                      <a:pt x="173" y="105"/>
                    </a:lnTo>
                    <a:lnTo>
                      <a:pt x="169" y="113"/>
                    </a:lnTo>
                    <a:lnTo>
                      <a:pt x="152" y="110"/>
                    </a:lnTo>
                    <a:lnTo>
                      <a:pt x="137" y="108"/>
                    </a:lnTo>
                    <a:lnTo>
                      <a:pt x="119" y="105"/>
                    </a:lnTo>
                    <a:lnTo>
                      <a:pt x="104" y="102"/>
                    </a:lnTo>
                    <a:lnTo>
                      <a:pt x="88" y="99"/>
                    </a:lnTo>
                    <a:lnTo>
                      <a:pt x="72" y="96"/>
                    </a:lnTo>
                    <a:lnTo>
                      <a:pt x="55" y="94"/>
                    </a:lnTo>
                    <a:lnTo>
                      <a:pt x="40" y="92"/>
                    </a:lnTo>
                    <a:lnTo>
                      <a:pt x="24" y="80"/>
                    </a:lnTo>
                    <a:lnTo>
                      <a:pt x="11" y="69"/>
                    </a:lnTo>
                    <a:lnTo>
                      <a:pt x="4" y="56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13" y="1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4CF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" name="Freeform 576"/>
              <p:cNvSpPr>
                <a:spLocks/>
              </p:cNvSpPr>
              <p:nvPr/>
            </p:nvSpPr>
            <p:spPr bwMode="auto">
              <a:xfrm>
                <a:off x="4323" y="3332"/>
                <a:ext cx="87" cy="53"/>
              </a:xfrm>
              <a:custGeom>
                <a:avLst/>
                <a:gdLst>
                  <a:gd name="T0" fmla="*/ 6 w 175"/>
                  <a:gd name="T1" fmla="*/ 0 h 106"/>
                  <a:gd name="T2" fmla="*/ 10 w 175"/>
                  <a:gd name="T3" fmla="*/ 2 h 106"/>
                  <a:gd name="T4" fmla="*/ 15 w 175"/>
                  <a:gd name="T5" fmla="*/ 3 h 106"/>
                  <a:gd name="T6" fmla="*/ 19 w 175"/>
                  <a:gd name="T7" fmla="*/ 5 h 106"/>
                  <a:gd name="T8" fmla="*/ 24 w 175"/>
                  <a:gd name="T9" fmla="*/ 6 h 106"/>
                  <a:gd name="T10" fmla="*/ 29 w 175"/>
                  <a:gd name="T11" fmla="*/ 7 h 106"/>
                  <a:gd name="T12" fmla="*/ 34 w 175"/>
                  <a:gd name="T13" fmla="*/ 9 h 106"/>
                  <a:gd name="T14" fmla="*/ 38 w 175"/>
                  <a:gd name="T15" fmla="*/ 10 h 106"/>
                  <a:gd name="T16" fmla="*/ 43 w 175"/>
                  <a:gd name="T17" fmla="*/ 12 h 106"/>
                  <a:gd name="T18" fmla="*/ 43 w 175"/>
                  <a:gd name="T19" fmla="*/ 13 h 106"/>
                  <a:gd name="T20" fmla="*/ 43 w 175"/>
                  <a:gd name="T21" fmla="*/ 16 h 106"/>
                  <a:gd name="T22" fmla="*/ 43 w 175"/>
                  <a:gd name="T23" fmla="*/ 18 h 106"/>
                  <a:gd name="T24" fmla="*/ 43 w 175"/>
                  <a:gd name="T25" fmla="*/ 20 h 106"/>
                  <a:gd name="T26" fmla="*/ 42 w 175"/>
                  <a:gd name="T27" fmla="*/ 24 h 106"/>
                  <a:gd name="T28" fmla="*/ 39 w 175"/>
                  <a:gd name="T29" fmla="*/ 27 h 106"/>
                  <a:gd name="T30" fmla="*/ 35 w 175"/>
                  <a:gd name="T31" fmla="*/ 26 h 106"/>
                  <a:gd name="T32" fmla="*/ 32 w 175"/>
                  <a:gd name="T33" fmla="*/ 25 h 106"/>
                  <a:gd name="T34" fmla="*/ 28 w 175"/>
                  <a:gd name="T35" fmla="*/ 25 h 106"/>
                  <a:gd name="T36" fmla="*/ 24 w 175"/>
                  <a:gd name="T37" fmla="*/ 24 h 106"/>
                  <a:gd name="T38" fmla="*/ 20 w 175"/>
                  <a:gd name="T39" fmla="*/ 24 h 106"/>
                  <a:gd name="T40" fmla="*/ 16 w 175"/>
                  <a:gd name="T41" fmla="*/ 23 h 106"/>
                  <a:gd name="T42" fmla="*/ 13 w 175"/>
                  <a:gd name="T43" fmla="*/ 23 h 106"/>
                  <a:gd name="T44" fmla="*/ 9 w 175"/>
                  <a:gd name="T45" fmla="*/ 23 h 106"/>
                  <a:gd name="T46" fmla="*/ 5 w 175"/>
                  <a:gd name="T47" fmla="*/ 20 h 106"/>
                  <a:gd name="T48" fmla="*/ 2 w 175"/>
                  <a:gd name="T49" fmla="*/ 17 h 106"/>
                  <a:gd name="T50" fmla="*/ 0 w 175"/>
                  <a:gd name="T51" fmla="*/ 13 h 106"/>
                  <a:gd name="T52" fmla="*/ 0 w 175"/>
                  <a:gd name="T53" fmla="*/ 11 h 106"/>
                  <a:gd name="T54" fmla="*/ 0 w 175"/>
                  <a:gd name="T55" fmla="*/ 9 h 106"/>
                  <a:gd name="T56" fmla="*/ 1 w 175"/>
                  <a:gd name="T57" fmla="*/ 6 h 106"/>
                  <a:gd name="T58" fmla="*/ 3 w 175"/>
                  <a:gd name="T59" fmla="*/ 3 h 106"/>
                  <a:gd name="T60" fmla="*/ 6 w 175"/>
                  <a:gd name="T61" fmla="*/ 0 h 1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5"/>
                  <a:gd name="T94" fmla="*/ 0 h 106"/>
                  <a:gd name="T95" fmla="*/ 175 w 175"/>
                  <a:gd name="T96" fmla="*/ 106 h 1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5" h="106">
                    <a:moveTo>
                      <a:pt x="25" y="0"/>
                    </a:moveTo>
                    <a:lnTo>
                      <a:pt x="43" y="5"/>
                    </a:lnTo>
                    <a:lnTo>
                      <a:pt x="60" y="12"/>
                    </a:lnTo>
                    <a:lnTo>
                      <a:pt x="79" y="17"/>
                    </a:lnTo>
                    <a:lnTo>
                      <a:pt x="98" y="24"/>
                    </a:lnTo>
                    <a:lnTo>
                      <a:pt x="117" y="29"/>
                    </a:lnTo>
                    <a:lnTo>
                      <a:pt x="136" y="35"/>
                    </a:lnTo>
                    <a:lnTo>
                      <a:pt x="154" y="40"/>
                    </a:lnTo>
                    <a:lnTo>
                      <a:pt x="173" y="48"/>
                    </a:lnTo>
                    <a:lnTo>
                      <a:pt x="173" y="55"/>
                    </a:lnTo>
                    <a:lnTo>
                      <a:pt x="175" y="64"/>
                    </a:lnTo>
                    <a:lnTo>
                      <a:pt x="173" y="72"/>
                    </a:lnTo>
                    <a:lnTo>
                      <a:pt x="173" y="80"/>
                    </a:lnTo>
                    <a:lnTo>
                      <a:pt x="168" y="93"/>
                    </a:lnTo>
                    <a:lnTo>
                      <a:pt x="159" y="106"/>
                    </a:lnTo>
                    <a:lnTo>
                      <a:pt x="143" y="103"/>
                    </a:lnTo>
                    <a:lnTo>
                      <a:pt x="128" y="100"/>
                    </a:lnTo>
                    <a:lnTo>
                      <a:pt x="113" y="98"/>
                    </a:lnTo>
                    <a:lnTo>
                      <a:pt x="98" y="95"/>
                    </a:lnTo>
                    <a:lnTo>
                      <a:pt x="82" y="93"/>
                    </a:lnTo>
                    <a:lnTo>
                      <a:pt x="67" y="92"/>
                    </a:lnTo>
                    <a:lnTo>
                      <a:pt x="52" y="89"/>
                    </a:lnTo>
                    <a:lnTo>
                      <a:pt x="37" y="89"/>
                    </a:lnTo>
                    <a:lnTo>
                      <a:pt x="22" y="78"/>
                    </a:lnTo>
                    <a:lnTo>
                      <a:pt x="10" y="67"/>
                    </a:lnTo>
                    <a:lnTo>
                      <a:pt x="3" y="55"/>
                    </a:lnTo>
                    <a:lnTo>
                      <a:pt x="0" y="44"/>
                    </a:lnTo>
                    <a:lnTo>
                      <a:pt x="0" y="33"/>
                    </a:lnTo>
                    <a:lnTo>
                      <a:pt x="5" y="22"/>
                    </a:lnTo>
                    <a:lnTo>
                      <a:pt x="13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D6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5" name="Freeform 577"/>
              <p:cNvSpPr>
                <a:spLocks/>
              </p:cNvSpPr>
              <p:nvPr/>
            </p:nvSpPr>
            <p:spPr bwMode="auto">
              <a:xfrm>
                <a:off x="4325" y="3334"/>
                <a:ext cx="82" cy="48"/>
              </a:xfrm>
              <a:custGeom>
                <a:avLst/>
                <a:gdLst>
                  <a:gd name="T0" fmla="*/ 6 w 165"/>
                  <a:gd name="T1" fmla="*/ 0 h 95"/>
                  <a:gd name="T2" fmla="*/ 10 w 165"/>
                  <a:gd name="T3" fmla="*/ 1 h 95"/>
                  <a:gd name="T4" fmla="*/ 14 w 165"/>
                  <a:gd name="T5" fmla="*/ 3 h 95"/>
                  <a:gd name="T6" fmla="*/ 18 w 165"/>
                  <a:gd name="T7" fmla="*/ 4 h 95"/>
                  <a:gd name="T8" fmla="*/ 23 w 165"/>
                  <a:gd name="T9" fmla="*/ 6 h 95"/>
                  <a:gd name="T10" fmla="*/ 27 w 165"/>
                  <a:gd name="T11" fmla="*/ 7 h 95"/>
                  <a:gd name="T12" fmla="*/ 32 w 165"/>
                  <a:gd name="T13" fmla="*/ 9 h 95"/>
                  <a:gd name="T14" fmla="*/ 36 w 165"/>
                  <a:gd name="T15" fmla="*/ 10 h 95"/>
                  <a:gd name="T16" fmla="*/ 40 w 165"/>
                  <a:gd name="T17" fmla="*/ 11 h 95"/>
                  <a:gd name="T18" fmla="*/ 40 w 165"/>
                  <a:gd name="T19" fmla="*/ 13 h 95"/>
                  <a:gd name="T20" fmla="*/ 41 w 165"/>
                  <a:gd name="T21" fmla="*/ 15 h 95"/>
                  <a:gd name="T22" fmla="*/ 40 w 165"/>
                  <a:gd name="T23" fmla="*/ 17 h 95"/>
                  <a:gd name="T24" fmla="*/ 40 w 165"/>
                  <a:gd name="T25" fmla="*/ 19 h 95"/>
                  <a:gd name="T26" fmla="*/ 39 w 165"/>
                  <a:gd name="T27" fmla="*/ 21 h 95"/>
                  <a:gd name="T28" fmla="*/ 37 w 165"/>
                  <a:gd name="T29" fmla="*/ 24 h 95"/>
                  <a:gd name="T30" fmla="*/ 33 w 165"/>
                  <a:gd name="T31" fmla="*/ 24 h 95"/>
                  <a:gd name="T32" fmla="*/ 30 w 165"/>
                  <a:gd name="T33" fmla="*/ 23 h 95"/>
                  <a:gd name="T34" fmla="*/ 26 w 165"/>
                  <a:gd name="T35" fmla="*/ 23 h 95"/>
                  <a:gd name="T36" fmla="*/ 23 w 165"/>
                  <a:gd name="T37" fmla="*/ 23 h 95"/>
                  <a:gd name="T38" fmla="*/ 19 w 165"/>
                  <a:gd name="T39" fmla="*/ 22 h 95"/>
                  <a:gd name="T40" fmla="*/ 15 w 165"/>
                  <a:gd name="T41" fmla="*/ 22 h 95"/>
                  <a:gd name="T42" fmla="*/ 12 w 165"/>
                  <a:gd name="T43" fmla="*/ 21 h 95"/>
                  <a:gd name="T44" fmla="*/ 8 w 165"/>
                  <a:gd name="T45" fmla="*/ 21 h 95"/>
                  <a:gd name="T46" fmla="*/ 5 w 165"/>
                  <a:gd name="T47" fmla="*/ 18 h 95"/>
                  <a:gd name="T48" fmla="*/ 2 w 165"/>
                  <a:gd name="T49" fmla="*/ 16 h 95"/>
                  <a:gd name="T50" fmla="*/ 0 w 165"/>
                  <a:gd name="T51" fmla="*/ 13 h 95"/>
                  <a:gd name="T52" fmla="*/ 0 w 165"/>
                  <a:gd name="T53" fmla="*/ 10 h 95"/>
                  <a:gd name="T54" fmla="*/ 0 w 165"/>
                  <a:gd name="T55" fmla="*/ 8 h 95"/>
                  <a:gd name="T56" fmla="*/ 1 w 165"/>
                  <a:gd name="T57" fmla="*/ 5 h 95"/>
                  <a:gd name="T58" fmla="*/ 3 w 165"/>
                  <a:gd name="T59" fmla="*/ 3 h 95"/>
                  <a:gd name="T60" fmla="*/ 6 w 165"/>
                  <a:gd name="T61" fmla="*/ 0 h 9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5"/>
                  <a:gd name="T94" fmla="*/ 0 h 95"/>
                  <a:gd name="T95" fmla="*/ 165 w 165"/>
                  <a:gd name="T96" fmla="*/ 95 h 9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5" h="95">
                    <a:moveTo>
                      <a:pt x="24" y="0"/>
                    </a:moveTo>
                    <a:lnTo>
                      <a:pt x="40" y="4"/>
                    </a:lnTo>
                    <a:lnTo>
                      <a:pt x="58" y="10"/>
                    </a:lnTo>
                    <a:lnTo>
                      <a:pt x="75" y="15"/>
                    </a:lnTo>
                    <a:lnTo>
                      <a:pt x="93" y="21"/>
                    </a:lnTo>
                    <a:lnTo>
                      <a:pt x="109" y="26"/>
                    </a:lnTo>
                    <a:lnTo>
                      <a:pt x="128" y="33"/>
                    </a:lnTo>
                    <a:lnTo>
                      <a:pt x="144" y="38"/>
                    </a:lnTo>
                    <a:lnTo>
                      <a:pt x="163" y="44"/>
                    </a:lnTo>
                    <a:lnTo>
                      <a:pt x="163" y="50"/>
                    </a:lnTo>
                    <a:lnTo>
                      <a:pt x="165" y="58"/>
                    </a:lnTo>
                    <a:lnTo>
                      <a:pt x="163" y="65"/>
                    </a:lnTo>
                    <a:lnTo>
                      <a:pt x="163" y="73"/>
                    </a:lnTo>
                    <a:lnTo>
                      <a:pt x="157" y="84"/>
                    </a:lnTo>
                    <a:lnTo>
                      <a:pt x="149" y="95"/>
                    </a:lnTo>
                    <a:lnTo>
                      <a:pt x="134" y="93"/>
                    </a:lnTo>
                    <a:lnTo>
                      <a:pt x="121" y="91"/>
                    </a:lnTo>
                    <a:lnTo>
                      <a:pt x="106" y="89"/>
                    </a:lnTo>
                    <a:lnTo>
                      <a:pt x="92" y="89"/>
                    </a:lnTo>
                    <a:lnTo>
                      <a:pt x="77" y="86"/>
                    </a:lnTo>
                    <a:lnTo>
                      <a:pt x="63" y="85"/>
                    </a:lnTo>
                    <a:lnTo>
                      <a:pt x="49" y="83"/>
                    </a:lnTo>
                    <a:lnTo>
                      <a:pt x="35" y="83"/>
                    </a:lnTo>
                    <a:lnTo>
                      <a:pt x="20" y="71"/>
                    </a:lnTo>
                    <a:lnTo>
                      <a:pt x="10" y="61"/>
                    </a:lnTo>
                    <a:lnTo>
                      <a:pt x="3" y="50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12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4DBD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6" name="Freeform 578"/>
              <p:cNvSpPr>
                <a:spLocks/>
              </p:cNvSpPr>
              <p:nvPr/>
            </p:nvSpPr>
            <p:spPr bwMode="auto">
              <a:xfrm>
                <a:off x="4255" y="2929"/>
                <a:ext cx="31" cy="37"/>
              </a:xfrm>
              <a:custGeom>
                <a:avLst/>
                <a:gdLst>
                  <a:gd name="T0" fmla="*/ 8 w 61"/>
                  <a:gd name="T1" fmla="*/ 0 h 73"/>
                  <a:gd name="T2" fmla="*/ 11 w 61"/>
                  <a:gd name="T3" fmla="*/ 1 h 73"/>
                  <a:gd name="T4" fmla="*/ 13 w 61"/>
                  <a:gd name="T5" fmla="*/ 3 h 73"/>
                  <a:gd name="T6" fmla="*/ 14 w 61"/>
                  <a:gd name="T7" fmla="*/ 4 h 73"/>
                  <a:gd name="T8" fmla="*/ 15 w 61"/>
                  <a:gd name="T9" fmla="*/ 6 h 73"/>
                  <a:gd name="T10" fmla="*/ 15 w 61"/>
                  <a:gd name="T11" fmla="*/ 8 h 73"/>
                  <a:gd name="T12" fmla="*/ 16 w 61"/>
                  <a:gd name="T13" fmla="*/ 10 h 73"/>
                  <a:gd name="T14" fmla="*/ 15 w 61"/>
                  <a:gd name="T15" fmla="*/ 11 h 73"/>
                  <a:gd name="T16" fmla="*/ 15 w 61"/>
                  <a:gd name="T17" fmla="*/ 13 h 73"/>
                  <a:gd name="T18" fmla="*/ 14 w 61"/>
                  <a:gd name="T19" fmla="*/ 14 h 73"/>
                  <a:gd name="T20" fmla="*/ 13 w 61"/>
                  <a:gd name="T21" fmla="*/ 16 h 73"/>
                  <a:gd name="T22" fmla="*/ 11 w 61"/>
                  <a:gd name="T23" fmla="*/ 18 h 73"/>
                  <a:gd name="T24" fmla="*/ 8 w 61"/>
                  <a:gd name="T25" fmla="*/ 19 h 73"/>
                  <a:gd name="T26" fmla="*/ 5 w 61"/>
                  <a:gd name="T27" fmla="*/ 18 h 73"/>
                  <a:gd name="T28" fmla="*/ 3 w 61"/>
                  <a:gd name="T29" fmla="*/ 16 h 73"/>
                  <a:gd name="T30" fmla="*/ 1 w 61"/>
                  <a:gd name="T31" fmla="*/ 14 h 73"/>
                  <a:gd name="T32" fmla="*/ 1 w 61"/>
                  <a:gd name="T33" fmla="*/ 13 h 73"/>
                  <a:gd name="T34" fmla="*/ 0 w 61"/>
                  <a:gd name="T35" fmla="*/ 11 h 73"/>
                  <a:gd name="T36" fmla="*/ 0 w 61"/>
                  <a:gd name="T37" fmla="*/ 10 h 73"/>
                  <a:gd name="T38" fmla="*/ 0 w 61"/>
                  <a:gd name="T39" fmla="*/ 8 h 73"/>
                  <a:gd name="T40" fmla="*/ 1 w 61"/>
                  <a:gd name="T41" fmla="*/ 6 h 73"/>
                  <a:gd name="T42" fmla="*/ 1 w 61"/>
                  <a:gd name="T43" fmla="*/ 4 h 73"/>
                  <a:gd name="T44" fmla="*/ 3 w 61"/>
                  <a:gd name="T45" fmla="*/ 3 h 73"/>
                  <a:gd name="T46" fmla="*/ 5 w 61"/>
                  <a:gd name="T47" fmla="*/ 1 h 73"/>
                  <a:gd name="T48" fmla="*/ 8 w 61"/>
                  <a:gd name="T49" fmla="*/ 0 h 7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1"/>
                  <a:gd name="T76" fmla="*/ 0 h 73"/>
                  <a:gd name="T77" fmla="*/ 61 w 61"/>
                  <a:gd name="T78" fmla="*/ 73 h 7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1" h="73">
                    <a:moveTo>
                      <a:pt x="31" y="0"/>
                    </a:moveTo>
                    <a:lnTo>
                      <a:pt x="41" y="3"/>
                    </a:lnTo>
                    <a:lnTo>
                      <a:pt x="51" y="11"/>
                    </a:lnTo>
                    <a:lnTo>
                      <a:pt x="54" y="16"/>
                    </a:lnTo>
                    <a:lnTo>
                      <a:pt x="57" y="22"/>
                    </a:lnTo>
                    <a:lnTo>
                      <a:pt x="60" y="29"/>
                    </a:lnTo>
                    <a:lnTo>
                      <a:pt x="61" y="37"/>
                    </a:lnTo>
                    <a:lnTo>
                      <a:pt x="60" y="43"/>
                    </a:lnTo>
                    <a:lnTo>
                      <a:pt x="57" y="51"/>
                    </a:lnTo>
                    <a:lnTo>
                      <a:pt x="54" y="56"/>
                    </a:lnTo>
                    <a:lnTo>
                      <a:pt x="51" y="62"/>
                    </a:lnTo>
                    <a:lnTo>
                      <a:pt x="41" y="69"/>
                    </a:lnTo>
                    <a:lnTo>
                      <a:pt x="31" y="73"/>
                    </a:lnTo>
                    <a:lnTo>
                      <a:pt x="17" y="69"/>
                    </a:lnTo>
                    <a:lnTo>
                      <a:pt x="9" y="62"/>
                    </a:lnTo>
                    <a:lnTo>
                      <a:pt x="4" y="56"/>
                    </a:lnTo>
                    <a:lnTo>
                      <a:pt x="1" y="51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6"/>
                    </a:lnTo>
                    <a:lnTo>
                      <a:pt x="9" y="11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Freeform 579"/>
              <p:cNvSpPr>
                <a:spLocks/>
              </p:cNvSpPr>
              <p:nvPr/>
            </p:nvSpPr>
            <p:spPr bwMode="auto">
              <a:xfrm>
                <a:off x="4120" y="2873"/>
                <a:ext cx="32" cy="37"/>
              </a:xfrm>
              <a:custGeom>
                <a:avLst/>
                <a:gdLst>
                  <a:gd name="T0" fmla="*/ 8 w 64"/>
                  <a:gd name="T1" fmla="*/ 0 h 74"/>
                  <a:gd name="T2" fmla="*/ 11 w 64"/>
                  <a:gd name="T3" fmla="*/ 1 h 74"/>
                  <a:gd name="T4" fmla="*/ 13 w 64"/>
                  <a:gd name="T5" fmla="*/ 2 h 74"/>
                  <a:gd name="T6" fmla="*/ 14 w 64"/>
                  <a:gd name="T7" fmla="*/ 3 h 74"/>
                  <a:gd name="T8" fmla="*/ 15 w 64"/>
                  <a:gd name="T9" fmla="*/ 5 h 74"/>
                  <a:gd name="T10" fmla="*/ 15 w 64"/>
                  <a:gd name="T11" fmla="*/ 7 h 74"/>
                  <a:gd name="T12" fmla="*/ 16 w 64"/>
                  <a:gd name="T13" fmla="*/ 9 h 74"/>
                  <a:gd name="T14" fmla="*/ 15 w 64"/>
                  <a:gd name="T15" fmla="*/ 12 h 74"/>
                  <a:gd name="T16" fmla="*/ 13 w 64"/>
                  <a:gd name="T17" fmla="*/ 15 h 74"/>
                  <a:gd name="T18" fmla="*/ 11 w 64"/>
                  <a:gd name="T19" fmla="*/ 18 h 74"/>
                  <a:gd name="T20" fmla="*/ 8 w 64"/>
                  <a:gd name="T21" fmla="*/ 19 h 74"/>
                  <a:gd name="T22" fmla="*/ 5 w 64"/>
                  <a:gd name="T23" fmla="*/ 18 h 74"/>
                  <a:gd name="T24" fmla="*/ 2 w 64"/>
                  <a:gd name="T25" fmla="*/ 15 h 74"/>
                  <a:gd name="T26" fmla="*/ 1 w 64"/>
                  <a:gd name="T27" fmla="*/ 12 h 74"/>
                  <a:gd name="T28" fmla="*/ 0 w 64"/>
                  <a:gd name="T29" fmla="*/ 9 h 74"/>
                  <a:gd name="T30" fmla="*/ 0 w 64"/>
                  <a:gd name="T31" fmla="*/ 7 h 74"/>
                  <a:gd name="T32" fmla="*/ 1 w 64"/>
                  <a:gd name="T33" fmla="*/ 5 h 74"/>
                  <a:gd name="T34" fmla="*/ 1 w 64"/>
                  <a:gd name="T35" fmla="*/ 3 h 74"/>
                  <a:gd name="T36" fmla="*/ 2 w 64"/>
                  <a:gd name="T37" fmla="*/ 2 h 74"/>
                  <a:gd name="T38" fmla="*/ 5 w 64"/>
                  <a:gd name="T39" fmla="*/ 1 h 74"/>
                  <a:gd name="T40" fmla="*/ 8 w 64"/>
                  <a:gd name="T41" fmla="*/ 0 h 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4"/>
                  <a:gd name="T64" fmla="*/ 0 h 74"/>
                  <a:gd name="T65" fmla="*/ 64 w 64"/>
                  <a:gd name="T66" fmla="*/ 74 h 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4" h="74">
                    <a:moveTo>
                      <a:pt x="34" y="0"/>
                    </a:moveTo>
                    <a:lnTo>
                      <a:pt x="44" y="2"/>
                    </a:lnTo>
                    <a:lnTo>
                      <a:pt x="54" y="10"/>
                    </a:lnTo>
                    <a:lnTo>
                      <a:pt x="57" y="15"/>
                    </a:lnTo>
                    <a:lnTo>
                      <a:pt x="60" y="21"/>
                    </a:lnTo>
                    <a:lnTo>
                      <a:pt x="63" y="29"/>
                    </a:lnTo>
                    <a:lnTo>
                      <a:pt x="64" y="38"/>
                    </a:lnTo>
                    <a:lnTo>
                      <a:pt x="60" y="50"/>
                    </a:lnTo>
                    <a:lnTo>
                      <a:pt x="54" y="63"/>
                    </a:lnTo>
                    <a:lnTo>
                      <a:pt x="44" y="70"/>
                    </a:lnTo>
                    <a:lnTo>
                      <a:pt x="34" y="74"/>
                    </a:lnTo>
                    <a:lnTo>
                      <a:pt x="20" y="70"/>
                    </a:lnTo>
                    <a:lnTo>
                      <a:pt x="10" y="63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8" name="Freeform 580"/>
              <p:cNvSpPr>
                <a:spLocks/>
              </p:cNvSpPr>
              <p:nvPr/>
            </p:nvSpPr>
            <p:spPr bwMode="auto">
              <a:xfrm>
                <a:off x="4176" y="3677"/>
                <a:ext cx="39" cy="27"/>
              </a:xfrm>
              <a:custGeom>
                <a:avLst/>
                <a:gdLst>
                  <a:gd name="T0" fmla="*/ 12 w 79"/>
                  <a:gd name="T1" fmla="*/ 1 h 56"/>
                  <a:gd name="T2" fmla="*/ 13 w 79"/>
                  <a:gd name="T3" fmla="*/ 2 h 56"/>
                  <a:gd name="T4" fmla="*/ 15 w 79"/>
                  <a:gd name="T5" fmla="*/ 3 h 56"/>
                  <a:gd name="T6" fmla="*/ 16 w 79"/>
                  <a:gd name="T7" fmla="*/ 4 h 56"/>
                  <a:gd name="T8" fmla="*/ 18 w 79"/>
                  <a:gd name="T9" fmla="*/ 5 h 56"/>
                  <a:gd name="T10" fmla="*/ 19 w 79"/>
                  <a:gd name="T11" fmla="*/ 8 h 56"/>
                  <a:gd name="T12" fmla="*/ 19 w 79"/>
                  <a:gd name="T13" fmla="*/ 10 h 56"/>
                  <a:gd name="T14" fmla="*/ 17 w 79"/>
                  <a:gd name="T15" fmla="*/ 12 h 56"/>
                  <a:gd name="T16" fmla="*/ 15 w 79"/>
                  <a:gd name="T17" fmla="*/ 13 h 56"/>
                  <a:gd name="T18" fmla="*/ 13 w 79"/>
                  <a:gd name="T19" fmla="*/ 13 h 56"/>
                  <a:gd name="T20" fmla="*/ 11 w 79"/>
                  <a:gd name="T21" fmla="*/ 13 h 56"/>
                  <a:gd name="T22" fmla="*/ 9 w 79"/>
                  <a:gd name="T23" fmla="*/ 13 h 56"/>
                  <a:gd name="T24" fmla="*/ 8 w 79"/>
                  <a:gd name="T25" fmla="*/ 13 h 56"/>
                  <a:gd name="T26" fmla="*/ 6 w 79"/>
                  <a:gd name="T27" fmla="*/ 11 h 56"/>
                  <a:gd name="T28" fmla="*/ 4 w 79"/>
                  <a:gd name="T29" fmla="*/ 10 h 56"/>
                  <a:gd name="T30" fmla="*/ 2 w 79"/>
                  <a:gd name="T31" fmla="*/ 9 h 56"/>
                  <a:gd name="T32" fmla="*/ 1 w 79"/>
                  <a:gd name="T33" fmla="*/ 8 h 56"/>
                  <a:gd name="T34" fmla="*/ 0 w 79"/>
                  <a:gd name="T35" fmla="*/ 6 h 56"/>
                  <a:gd name="T36" fmla="*/ 0 w 79"/>
                  <a:gd name="T37" fmla="*/ 3 h 56"/>
                  <a:gd name="T38" fmla="*/ 1 w 79"/>
                  <a:gd name="T39" fmla="*/ 1 h 56"/>
                  <a:gd name="T40" fmla="*/ 4 w 79"/>
                  <a:gd name="T41" fmla="*/ 0 h 56"/>
                  <a:gd name="T42" fmla="*/ 6 w 79"/>
                  <a:gd name="T43" fmla="*/ 0 h 56"/>
                  <a:gd name="T44" fmla="*/ 7 w 79"/>
                  <a:gd name="T45" fmla="*/ 0 h 56"/>
                  <a:gd name="T46" fmla="*/ 10 w 79"/>
                  <a:gd name="T47" fmla="*/ 0 h 56"/>
                  <a:gd name="T48" fmla="*/ 12 w 79"/>
                  <a:gd name="T49" fmla="*/ 1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9"/>
                  <a:gd name="T76" fmla="*/ 0 h 56"/>
                  <a:gd name="T77" fmla="*/ 79 w 79"/>
                  <a:gd name="T78" fmla="*/ 56 h 5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9" h="56">
                    <a:moveTo>
                      <a:pt x="49" y="7"/>
                    </a:moveTo>
                    <a:lnTo>
                      <a:pt x="55" y="9"/>
                    </a:lnTo>
                    <a:lnTo>
                      <a:pt x="62" y="13"/>
                    </a:lnTo>
                    <a:lnTo>
                      <a:pt x="67" y="17"/>
                    </a:lnTo>
                    <a:lnTo>
                      <a:pt x="73" y="23"/>
                    </a:lnTo>
                    <a:lnTo>
                      <a:pt x="79" y="33"/>
                    </a:lnTo>
                    <a:lnTo>
                      <a:pt x="79" y="44"/>
                    </a:lnTo>
                    <a:lnTo>
                      <a:pt x="71" y="51"/>
                    </a:lnTo>
                    <a:lnTo>
                      <a:pt x="61" y="56"/>
                    </a:lnTo>
                    <a:lnTo>
                      <a:pt x="54" y="56"/>
                    </a:lnTo>
                    <a:lnTo>
                      <a:pt x="46" y="56"/>
                    </a:lnTo>
                    <a:lnTo>
                      <a:pt x="39" y="54"/>
                    </a:lnTo>
                    <a:lnTo>
                      <a:pt x="32" y="53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10" y="39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24" y="0"/>
                    </a:lnTo>
                    <a:lnTo>
                      <a:pt x="31" y="2"/>
                    </a:lnTo>
                    <a:lnTo>
                      <a:pt x="40" y="3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Freeform 581"/>
              <p:cNvSpPr>
                <a:spLocks/>
              </p:cNvSpPr>
              <p:nvPr/>
            </p:nvSpPr>
            <p:spPr bwMode="auto">
              <a:xfrm>
                <a:off x="4672" y="3921"/>
                <a:ext cx="38" cy="30"/>
              </a:xfrm>
              <a:custGeom>
                <a:avLst/>
                <a:gdLst>
                  <a:gd name="T0" fmla="*/ 7 w 75"/>
                  <a:gd name="T1" fmla="*/ 2 h 59"/>
                  <a:gd name="T2" fmla="*/ 9 w 75"/>
                  <a:gd name="T3" fmla="*/ 1 h 59"/>
                  <a:gd name="T4" fmla="*/ 10 w 75"/>
                  <a:gd name="T5" fmla="*/ 1 h 59"/>
                  <a:gd name="T6" fmla="*/ 12 w 75"/>
                  <a:gd name="T7" fmla="*/ 0 h 59"/>
                  <a:gd name="T8" fmla="*/ 14 w 75"/>
                  <a:gd name="T9" fmla="*/ 0 h 59"/>
                  <a:gd name="T10" fmla="*/ 17 w 75"/>
                  <a:gd name="T11" fmla="*/ 1 h 59"/>
                  <a:gd name="T12" fmla="*/ 19 w 75"/>
                  <a:gd name="T13" fmla="*/ 3 h 59"/>
                  <a:gd name="T14" fmla="*/ 19 w 75"/>
                  <a:gd name="T15" fmla="*/ 5 h 59"/>
                  <a:gd name="T16" fmla="*/ 19 w 75"/>
                  <a:gd name="T17" fmla="*/ 8 h 59"/>
                  <a:gd name="T18" fmla="*/ 17 w 75"/>
                  <a:gd name="T19" fmla="*/ 10 h 59"/>
                  <a:gd name="T20" fmla="*/ 16 w 75"/>
                  <a:gd name="T21" fmla="*/ 11 h 59"/>
                  <a:gd name="T22" fmla="*/ 15 w 75"/>
                  <a:gd name="T23" fmla="*/ 12 h 59"/>
                  <a:gd name="T24" fmla="*/ 13 w 75"/>
                  <a:gd name="T25" fmla="*/ 14 h 59"/>
                  <a:gd name="T26" fmla="*/ 11 w 75"/>
                  <a:gd name="T27" fmla="*/ 14 h 59"/>
                  <a:gd name="T28" fmla="*/ 9 w 75"/>
                  <a:gd name="T29" fmla="*/ 15 h 59"/>
                  <a:gd name="T30" fmla="*/ 7 w 75"/>
                  <a:gd name="T31" fmla="*/ 15 h 59"/>
                  <a:gd name="T32" fmla="*/ 6 w 75"/>
                  <a:gd name="T33" fmla="*/ 15 h 59"/>
                  <a:gd name="T34" fmla="*/ 3 w 75"/>
                  <a:gd name="T35" fmla="*/ 15 h 59"/>
                  <a:gd name="T36" fmla="*/ 1 w 75"/>
                  <a:gd name="T37" fmla="*/ 13 h 59"/>
                  <a:gd name="T38" fmla="*/ 0 w 75"/>
                  <a:gd name="T39" fmla="*/ 10 h 59"/>
                  <a:gd name="T40" fmla="*/ 1 w 75"/>
                  <a:gd name="T41" fmla="*/ 8 h 59"/>
                  <a:gd name="T42" fmla="*/ 2 w 75"/>
                  <a:gd name="T43" fmla="*/ 6 h 59"/>
                  <a:gd name="T44" fmla="*/ 4 w 75"/>
                  <a:gd name="T45" fmla="*/ 5 h 59"/>
                  <a:gd name="T46" fmla="*/ 5 w 75"/>
                  <a:gd name="T47" fmla="*/ 3 h 59"/>
                  <a:gd name="T48" fmla="*/ 7 w 75"/>
                  <a:gd name="T49" fmla="*/ 2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5"/>
                  <a:gd name="T76" fmla="*/ 0 h 59"/>
                  <a:gd name="T77" fmla="*/ 75 w 75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5" h="59">
                    <a:moveTo>
                      <a:pt x="26" y="8"/>
                    </a:moveTo>
                    <a:lnTo>
                      <a:pt x="33" y="4"/>
                    </a:lnTo>
                    <a:lnTo>
                      <a:pt x="40" y="1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66" y="3"/>
                    </a:lnTo>
                    <a:lnTo>
                      <a:pt x="75" y="10"/>
                    </a:lnTo>
                    <a:lnTo>
                      <a:pt x="75" y="19"/>
                    </a:lnTo>
                    <a:lnTo>
                      <a:pt x="73" y="32"/>
                    </a:lnTo>
                    <a:lnTo>
                      <a:pt x="68" y="37"/>
                    </a:lnTo>
                    <a:lnTo>
                      <a:pt x="64" y="42"/>
                    </a:lnTo>
                    <a:lnTo>
                      <a:pt x="58" y="47"/>
                    </a:lnTo>
                    <a:lnTo>
                      <a:pt x="51" y="53"/>
                    </a:lnTo>
                    <a:lnTo>
                      <a:pt x="43" y="55"/>
                    </a:lnTo>
                    <a:lnTo>
                      <a:pt x="35" y="58"/>
                    </a:lnTo>
                    <a:lnTo>
                      <a:pt x="28" y="58"/>
                    </a:lnTo>
                    <a:lnTo>
                      <a:pt x="21" y="59"/>
                    </a:lnTo>
                    <a:lnTo>
                      <a:pt x="10" y="57"/>
                    </a:lnTo>
                    <a:lnTo>
                      <a:pt x="2" y="52"/>
                    </a:lnTo>
                    <a:lnTo>
                      <a:pt x="0" y="40"/>
                    </a:lnTo>
                    <a:lnTo>
                      <a:pt x="4" y="29"/>
                    </a:lnTo>
                    <a:lnTo>
                      <a:pt x="7" y="23"/>
                    </a:lnTo>
                    <a:lnTo>
                      <a:pt x="13" y="18"/>
                    </a:lnTo>
                    <a:lnTo>
                      <a:pt x="19" y="11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FFDE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86163" y="4984750"/>
            <a:ext cx="2078037" cy="1668463"/>
            <a:chOff x="4161" y="1106"/>
            <a:chExt cx="1309" cy="1051"/>
          </a:xfrm>
        </p:grpSpPr>
        <p:grpSp>
          <p:nvGrpSpPr>
            <p:cNvPr id="6150" name="Group 7"/>
            <p:cNvGrpSpPr>
              <a:grpSpLocks/>
            </p:cNvGrpSpPr>
            <p:nvPr/>
          </p:nvGrpSpPr>
          <p:grpSpPr bwMode="auto">
            <a:xfrm>
              <a:off x="4161" y="1106"/>
              <a:ext cx="1309" cy="1051"/>
              <a:chOff x="3783" y="912"/>
              <a:chExt cx="1768" cy="1359"/>
            </a:xfrm>
          </p:grpSpPr>
          <p:grpSp>
            <p:nvGrpSpPr>
              <p:cNvPr id="6152" name="Group 8"/>
              <p:cNvGrpSpPr>
                <a:grpSpLocks/>
              </p:cNvGrpSpPr>
              <p:nvPr/>
            </p:nvGrpSpPr>
            <p:grpSpPr bwMode="auto">
              <a:xfrm flipH="1">
                <a:off x="3783" y="912"/>
                <a:ext cx="1768" cy="1359"/>
                <a:chOff x="3577" y="2675"/>
                <a:chExt cx="1768" cy="1359"/>
              </a:xfrm>
            </p:grpSpPr>
            <p:sp>
              <p:nvSpPr>
                <p:cNvPr id="6196" name="Freeform 9"/>
                <p:cNvSpPr>
                  <a:spLocks/>
                </p:cNvSpPr>
                <p:nvPr/>
              </p:nvSpPr>
              <p:spPr bwMode="auto">
                <a:xfrm>
                  <a:off x="4917" y="3621"/>
                  <a:ext cx="428" cy="348"/>
                </a:xfrm>
                <a:custGeom>
                  <a:avLst/>
                  <a:gdLst>
                    <a:gd name="T0" fmla="*/ 0 w 857"/>
                    <a:gd name="T1" fmla="*/ 34 h 695"/>
                    <a:gd name="T2" fmla="*/ 20 w 857"/>
                    <a:gd name="T3" fmla="*/ 76 h 695"/>
                    <a:gd name="T4" fmla="*/ 38 w 857"/>
                    <a:gd name="T5" fmla="*/ 111 h 695"/>
                    <a:gd name="T6" fmla="*/ 56 w 857"/>
                    <a:gd name="T7" fmla="*/ 137 h 695"/>
                    <a:gd name="T8" fmla="*/ 76 w 857"/>
                    <a:gd name="T9" fmla="*/ 155 h 695"/>
                    <a:gd name="T10" fmla="*/ 100 w 857"/>
                    <a:gd name="T11" fmla="*/ 167 h 695"/>
                    <a:gd name="T12" fmla="*/ 129 w 857"/>
                    <a:gd name="T13" fmla="*/ 173 h 695"/>
                    <a:gd name="T14" fmla="*/ 166 w 857"/>
                    <a:gd name="T15" fmla="*/ 174 h 695"/>
                    <a:gd name="T16" fmla="*/ 214 w 857"/>
                    <a:gd name="T17" fmla="*/ 171 h 695"/>
                    <a:gd name="T18" fmla="*/ 167 w 857"/>
                    <a:gd name="T19" fmla="*/ 170 h 695"/>
                    <a:gd name="T20" fmla="*/ 130 w 857"/>
                    <a:gd name="T21" fmla="*/ 164 h 695"/>
                    <a:gd name="T22" fmla="*/ 101 w 857"/>
                    <a:gd name="T23" fmla="*/ 152 h 695"/>
                    <a:gd name="T24" fmla="*/ 79 w 857"/>
                    <a:gd name="T25" fmla="*/ 135 h 695"/>
                    <a:gd name="T26" fmla="*/ 60 w 857"/>
                    <a:gd name="T27" fmla="*/ 112 h 695"/>
                    <a:gd name="T28" fmla="*/ 46 w 857"/>
                    <a:gd name="T29" fmla="*/ 82 h 695"/>
                    <a:gd name="T30" fmla="*/ 33 w 857"/>
                    <a:gd name="T31" fmla="*/ 45 h 695"/>
                    <a:gd name="T32" fmla="*/ 20 w 857"/>
                    <a:gd name="T33" fmla="*/ 0 h 695"/>
                    <a:gd name="T34" fmla="*/ 18 w 857"/>
                    <a:gd name="T35" fmla="*/ 4 h 695"/>
                    <a:gd name="T36" fmla="*/ 15 w 857"/>
                    <a:gd name="T37" fmla="*/ 8 h 695"/>
                    <a:gd name="T38" fmla="*/ 12 w 857"/>
                    <a:gd name="T39" fmla="*/ 12 h 695"/>
                    <a:gd name="T40" fmla="*/ 10 w 857"/>
                    <a:gd name="T41" fmla="*/ 17 h 695"/>
                    <a:gd name="T42" fmla="*/ 7 w 857"/>
                    <a:gd name="T43" fmla="*/ 21 h 695"/>
                    <a:gd name="T44" fmla="*/ 5 w 857"/>
                    <a:gd name="T45" fmla="*/ 26 h 695"/>
                    <a:gd name="T46" fmla="*/ 2 w 857"/>
                    <a:gd name="T47" fmla="*/ 30 h 695"/>
                    <a:gd name="T48" fmla="*/ 0 w 857"/>
                    <a:gd name="T49" fmla="*/ 34 h 69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57"/>
                    <a:gd name="T76" fmla="*/ 0 h 695"/>
                    <a:gd name="T77" fmla="*/ 857 w 857"/>
                    <a:gd name="T78" fmla="*/ 695 h 69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57" h="695">
                      <a:moveTo>
                        <a:pt x="0" y="134"/>
                      </a:moveTo>
                      <a:lnTo>
                        <a:pt x="80" y="304"/>
                      </a:lnTo>
                      <a:lnTo>
                        <a:pt x="154" y="441"/>
                      </a:lnTo>
                      <a:lnTo>
                        <a:pt x="226" y="545"/>
                      </a:lnTo>
                      <a:lnTo>
                        <a:pt x="306" y="620"/>
                      </a:lnTo>
                      <a:lnTo>
                        <a:pt x="400" y="667"/>
                      </a:lnTo>
                      <a:lnTo>
                        <a:pt x="518" y="692"/>
                      </a:lnTo>
                      <a:lnTo>
                        <a:pt x="666" y="695"/>
                      </a:lnTo>
                      <a:lnTo>
                        <a:pt x="857" y="683"/>
                      </a:lnTo>
                      <a:lnTo>
                        <a:pt x="670" y="678"/>
                      </a:lnTo>
                      <a:lnTo>
                        <a:pt x="522" y="654"/>
                      </a:lnTo>
                      <a:lnTo>
                        <a:pt x="405" y="608"/>
                      </a:lnTo>
                      <a:lnTo>
                        <a:pt x="316" y="539"/>
                      </a:lnTo>
                      <a:lnTo>
                        <a:pt x="243" y="445"/>
                      </a:lnTo>
                      <a:lnTo>
                        <a:pt x="186" y="325"/>
                      </a:lnTo>
                      <a:lnTo>
                        <a:pt x="133" y="177"/>
                      </a:lnTo>
                      <a:lnTo>
                        <a:pt x="83" y="0"/>
                      </a:lnTo>
                      <a:lnTo>
                        <a:pt x="72" y="14"/>
                      </a:lnTo>
                      <a:lnTo>
                        <a:pt x="60" y="30"/>
                      </a:lnTo>
                      <a:lnTo>
                        <a:pt x="50" y="48"/>
                      </a:lnTo>
                      <a:lnTo>
                        <a:pt x="41" y="66"/>
                      </a:lnTo>
                      <a:lnTo>
                        <a:pt x="30" y="84"/>
                      </a:lnTo>
                      <a:lnTo>
                        <a:pt x="20" y="101"/>
                      </a:lnTo>
                      <a:lnTo>
                        <a:pt x="10" y="118"/>
                      </a:lnTo>
                      <a:lnTo>
                        <a:pt x="0" y="134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Freeform 10"/>
                <p:cNvSpPr>
                  <a:spLocks/>
                </p:cNvSpPr>
                <p:nvPr/>
              </p:nvSpPr>
              <p:spPr bwMode="auto">
                <a:xfrm>
                  <a:off x="3616" y="3042"/>
                  <a:ext cx="119" cy="113"/>
                </a:xfrm>
                <a:custGeom>
                  <a:avLst/>
                  <a:gdLst>
                    <a:gd name="T0" fmla="*/ 0 w 238"/>
                    <a:gd name="T1" fmla="*/ 0 h 226"/>
                    <a:gd name="T2" fmla="*/ 7 w 238"/>
                    <a:gd name="T3" fmla="*/ 1 h 226"/>
                    <a:gd name="T4" fmla="*/ 17 w 238"/>
                    <a:gd name="T5" fmla="*/ 6 h 226"/>
                    <a:gd name="T6" fmla="*/ 26 w 238"/>
                    <a:gd name="T7" fmla="*/ 13 h 226"/>
                    <a:gd name="T8" fmla="*/ 36 w 238"/>
                    <a:gd name="T9" fmla="*/ 21 h 226"/>
                    <a:gd name="T10" fmla="*/ 44 w 238"/>
                    <a:gd name="T11" fmla="*/ 30 h 226"/>
                    <a:gd name="T12" fmla="*/ 51 w 238"/>
                    <a:gd name="T13" fmla="*/ 40 h 226"/>
                    <a:gd name="T14" fmla="*/ 56 w 238"/>
                    <a:gd name="T15" fmla="*/ 49 h 226"/>
                    <a:gd name="T16" fmla="*/ 60 w 238"/>
                    <a:gd name="T17" fmla="*/ 57 h 2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6"/>
                    <a:gd name="T29" fmla="*/ 238 w 238"/>
                    <a:gd name="T30" fmla="*/ 226 h 2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6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8" y="21"/>
                      </a:lnTo>
                      <a:lnTo>
                        <a:pt x="104" y="49"/>
                      </a:lnTo>
                      <a:lnTo>
                        <a:pt x="142" y="84"/>
                      </a:lnTo>
                      <a:lnTo>
                        <a:pt x="174" y="120"/>
                      </a:lnTo>
                      <a:lnTo>
                        <a:pt x="203" y="159"/>
                      </a:lnTo>
                      <a:lnTo>
                        <a:pt x="224" y="194"/>
                      </a:lnTo>
                      <a:lnTo>
                        <a:pt x="238" y="226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8" name="Freeform 11"/>
                <p:cNvSpPr>
                  <a:spLocks/>
                </p:cNvSpPr>
                <p:nvPr/>
              </p:nvSpPr>
              <p:spPr bwMode="auto">
                <a:xfrm>
                  <a:off x="3577" y="3113"/>
                  <a:ext cx="147" cy="44"/>
                </a:xfrm>
                <a:custGeom>
                  <a:avLst/>
                  <a:gdLst>
                    <a:gd name="T0" fmla="*/ 0 w 294"/>
                    <a:gd name="T1" fmla="*/ 1 h 88"/>
                    <a:gd name="T2" fmla="*/ 9 w 294"/>
                    <a:gd name="T3" fmla="*/ 0 h 88"/>
                    <a:gd name="T4" fmla="*/ 19 w 294"/>
                    <a:gd name="T5" fmla="*/ 1 h 88"/>
                    <a:gd name="T6" fmla="*/ 30 w 294"/>
                    <a:gd name="T7" fmla="*/ 1 h 88"/>
                    <a:gd name="T8" fmla="*/ 42 w 294"/>
                    <a:gd name="T9" fmla="*/ 4 h 88"/>
                    <a:gd name="T10" fmla="*/ 53 w 294"/>
                    <a:gd name="T11" fmla="*/ 6 h 88"/>
                    <a:gd name="T12" fmla="*/ 62 w 294"/>
                    <a:gd name="T13" fmla="*/ 11 h 88"/>
                    <a:gd name="T14" fmla="*/ 70 w 294"/>
                    <a:gd name="T15" fmla="*/ 15 h 88"/>
                    <a:gd name="T16" fmla="*/ 74 w 294"/>
                    <a:gd name="T17" fmla="*/ 22 h 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94"/>
                    <a:gd name="T28" fmla="*/ 0 h 88"/>
                    <a:gd name="T29" fmla="*/ 294 w 294"/>
                    <a:gd name="T30" fmla="*/ 88 h 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94" h="88">
                      <a:moveTo>
                        <a:pt x="0" y="2"/>
                      </a:moveTo>
                      <a:lnTo>
                        <a:pt x="34" y="0"/>
                      </a:lnTo>
                      <a:lnTo>
                        <a:pt x="77" y="2"/>
                      </a:lnTo>
                      <a:lnTo>
                        <a:pt x="122" y="7"/>
                      </a:lnTo>
                      <a:lnTo>
                        <a:pt x="169" y="16"/>
                      </a:lnTo>
                      <a:lnTo>
                        <a:pt x="212" y="27"/>
                      </a:lnTo>
                      <a:lnTo>
                        <a:pt x="250" y="44"/>
                      </a:lnTo>
                      <a:lnTo>
                        <a:pt x="277" y="63"/>
                      </a:lnTo>
                      <a:lnTo>
                        <a:pt x="294" y="88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9" name="Freeform 12"/>
                <p:cNvSpPr>
                  <a:spLocks/>
                </p:cNvSpPr>
                <p:nvPr/>
              </p:nvSpPr>
              <p:spPr bwMode="auto">
                <a:xfrm>
                  <a:off x="4618" y="3879"/>
                  <a:ext cx="370" cy="152"/>
                </a:xfrm>
                <a:custGeom>
                  <a:avLst/>
                  <a:gdLst>
                    <a:gd name="T0" fmla="*/ 54 w 740"/>
                    <a:gd name="T1" fmla="*/ 70 h 305"/>
                    <a:gd name="T2" fmla="*/ 58 w 740"/>
                    <a:gd name="T3" fmla="*/ 65 h 305"/>
                    <a:gd name="T4" fmla="*/ 62 w 740"/>
                    <a:gd name="T5" fmla="*/ 62 h 305"/>
                    <a:gd name="T6" fmla="*/ 66 w 740"/>
                    <a:gd name="T7" fmla="*/ 60 h 305"/>
                    <a:gd name="T8" fmla="*/ 69 w 740"/>
                    <a:gd name="T9" fmla="*/ 57 h 305"/>
                    <a:gd name="T10" fmla="*/ 72 w 740"/>
                    <a:gd name="T11" fmla="*/ 54 h 305"/>
                    <a:gd name="T12" fmla="*/ 76 w 740"/>
                    <a:gd name="T13" fmla="*/ 51 h 305"/>
                    <a:gd name="T14" fmla="*/ 80 w 740"/>
                    <a:gd name="T15" fmla="*/ 48 h 305"/>
                    <a:gd name="T16" fmla="*/ 85 w 740"/>
                    <a:gd name="T17" fmla="*/ 45 h 305"/>
                    <a:gd name="T18" fmla="*/ 93 w 740"/>
                    <a:gd name="T19" fmla="*/ 41 h 305"/>
                    <a:gd name="T20" fmla="*/ 103 w 740"/>
                    <a:gd name="T21" fmla="*/ 38 h 305"/>
                    <a:gd name="T22" fmla="*/ 116 w 740"/>
                    <a:gd name="T23" fmla="*/ 34 h 305"/>
                    <a:gd name="T24" fmla="*/ 130 w 740"/>
                    <a:gd name="T25" fmla="*/ 31 h 305"/>
                    <a:gd name="T26" fmla="*/ 143 w 740"/>
                    <a:gd name="T27" fmla="*/ 28 h 305"/>
                    <a:gd name="T28" fmla="*/ 156 w 740"/>
                    <a:gd name="T29" fmla="*/ 26 h 305"/>
                    <a:gd name="T30" fmla="*/ 167 w 740"/>
                    <a:gd name="T31" fmla="*/ 24 h 305"/>
                    <a:gd name="T32" fmla="*/ 176 w 740"/>
                    <a:gd name="T33" fmla="*/ 25 h 305"/>
                    <a:gd name="T34" fmla="*/ 181 w 740"/>
                    <a:gd name="T35" fmla="*/ 24 h 305"/>
                    <a:gd name="T36" fmla="*/ 184 w 740"/>
                    <a:gd name="T37" fmla="*/ 23 h 305"/>
                    <a:gd name="T38" fmla="*/ 185 w 740"/>
                    <a:gd name="T39" fmla="*/ 20 h 305"/>
                    <a:gd name="T40" fmla="*/ 185 w 740"/>
                    <a:gd name="T41" fmla="*/ 18 h 305"/>
                    <a:gd name="T42" fmla="*/ 183 w 740"/>
                    <a:gd name="T43" fmla="*/ 14 h 305"/>
                    <a:gd name="T44" fmla="*/ 182 w 740"/>
                    <a:gd name="T45" fmla="*/ 11 h 305"/>
                    <a:gd name="T46" fmla="*/ 180 w 740"/>
                    <a:gd name="T47" fmla="*/ 8 h 305"/>
                    <a:gd name="T48" fmla="*/ 180 w 740"/>
                    <a:gd name="T49" fmla="*/ 5 h 305"/>
                    <a:gd name="T50" fmla="*/ 167 w 740"/>
                    <a:gd name="T51" fmla="*/ 1 h 305"/>
                    <a:gd name="T52" fmla="*/ 152 w 740"/>
                    <a:gd name="T53" fmla="*/ 0 h 305"/>
                    <a:gd name="T54" fmla="*/ 136 w 740"/>
                    <a:gd name="T55" fmla="*/ 0 h 305"/>
                    <a:gd name="T56" fmla="*/ 119 w 740"/>
                    <a:gd name="T57" fmla="*/ 3 h 305"/>
                    <a:gd name="T58" fmla="*/ 102 w 740"/>
                    <a:gd name="T59" fmla="*/ 6 h 305"/>
                    <a:gd name="T60" fmla="*/ 87 w 740"/>
                    <a:gd name="T61" fmla="*/ 11 h 305"/>
                    <a:gd name="T62" fmla="*/ 72 w 740"/>
                    <a:gd name="T63" fmla="*/ 16 h 305"/>
                    <a:gd name="T64" fmla="*/ 57 w 740"/>
                    <a:gd name="T65" fmla="*/ 21 h 305"/>
                    <a:gd name="T66" fmla="*/ 50 w 740"/>
                    <a:gd name="T67" fmla="*/ 26 h 305"/>
                    <a:gd name="T68" fmla="*/ 44 w 740"/>
                    <a:gd name="T69" fmla="*/ 30 h 305"/>
                    <a:gd name="T70" fmla="*/ 38 w 740"/>
                    <a:gd name="T71" fmla="*/ 35 h 305"/>
                    <a:gd name="T72" fmla="*/ 30 w 740"/>
                    <a:gd name="T73" fmla="*/ 39 h 305"/>
                    <a:gd name="T74" fmla="*/ 24 w 740"/>
                    <a:gd name="T75" fmla="*/ 44 h 305"/>
                    <a:gd name="T76" fmla="*/ 18 w 740"/>
                    <a:gd name="T77" fmla="*/ 48 h 305"/>
                    <a:gd name="T78" fmla="*/ 11 w 740"/>
                    <a:gd name="T79" fmla="*/ 53 h 305"/>
                    <a:gd name="T80" fmla="*/ 5 w 740"/>
                    <a:gd name="T81" fmla="*/ 58 h 305"/>
                    <a:gd name="T82" fmla="*/ 1 w 740"/>
                    <a:gd name="T83" fmla="*/ 64 h 305"/>
                    <a:gd name="T84" fmla="*/ 0 w 740"/>
                    <a:gd name="T85" fmla="*/ 70 h 305"/>
                    <a:gd name="T86" fmla="*/ 3 w 740"/>
                    <a:gd name="T87" fmla="*/ 73 h 305"/>
                    <a:gd name="T88" fmla="*/ 9 w 740"/>
                    <a:gd name="T89" fmla="*/ 75 h 305"/>
                    <a:gd name="T90" fmla="*/ 17 w 740"/>
                    <a:gd name="T91" fmla="*/ 76 h 305"/>
                    <a:gd name="T92" fmla="*/ 27 w 740"/>
                    <a:gd name="T93" fmla="*/ 75 h 305"/>
                    <a:gd name="T94" fmla="*/ 40 w 740"/>
                    <a:gd name="T95" fmla="*/ 73 h 305"/>
                    <a:gd name="T96" fmla="*/ 54 w 740"/>
                    <a:gd name="T97" fmla="*/ 70 h 3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40"/>
                    <a:gd name="T148" fmla="*/ 0 h 305"/>
                    <a:gd name="T149" fmla="*/ 740 w 740"/>
                    <a:gd name="T150" fmla="*/ 305 h 3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40" h="305">
                      <a:moveTo>
                        <a:pt x="216" y="280"/>
                      </a:moveTo>
                      <a:lnTo>
                        <a:pt x="232" y="263"/>
                      </a:lnTo>
                      <a:lnTo>
                        <a:pt x="248" y="251"/>
                      </a:lnTo>
                      <a:lnTo>
                        <a:pt x="262" y="240"/>
                      </a:lnTo>
                      <a:lnTo>
                        <a:pt x="276" y="230"/>
                      </a:lnTo>
                      <a:lnTo>
                        <a:pt x="288" y="218"/>
                      </a:lnTo>
                      <a:lnTo>
                        <a:pt x="302" y="207"/>
                      </a:lnTo>
                      <a:lnTo>
                        <a:pt x="317" y="194"/>
                      </a:lnTo>
                      <a:lnTo>
                        <a:pt x="337" y="181"/>
                      </a:lnTo>
                      <a:lnTo>
                        <a:pt x="370" y="166"/>
                      </a:lnTo>
                      <a:lnTo>
                        <a:pt x="415" y="152"/>
                      </a:lnTo>
                      <a:lnTo>
                        <a:pt x="465" y="138"/>
                      </a:lnTo>
                      <a:lnTo>
                        <a:pt x="519" y="124"/>
                      </a:lnTo>
                      <a:lnTo>
                        <a:pt x="572" y="112"/>
                      </a:lnTo>
                      <a:lnTo>
                        <a:pt x="622" y="104"/>
                      </a:lnTo>
                      <a:lnTo>
                        <a:pt x="665" y="99"/>
                      </a:lnTo>
                      <a:lnTo>
                        <a:pt x="701" y="103"/>
                      </a:lnTo>
                      <a:lnTo>
                        <a:pt x="722" y="99"/>
                      </a:lnTo>
                      <a:lnTo>
                        <a:pt x="735" y="93"/>
                      </a:lnTo>
                      <a:lnTo>
                        <a:pt x="740" y="83"/>
                      </a:lnTo>
                      <a:lnTo>
                        <a:pt x="738" y="73"/>
                      </a:lnTo>
                      <a:lnTo>
                        <a:pt x="732" y="59"/>
                      </a:lnTo>
                      <a:lnTo>
                        <a:pt x="726" y="45"/>
                      </a:lnTo>
                      <a:lnTo>
                        <a:pt x="720" y="32"/>
                      </a:lnTo>
                      <a:lnTo>
                        <a:pt x="717" y="22"/>
                      </a:lnTo>
                      <a:lnTo>
                        <a:pt x="665" y="5"/>
                      </a:lnTo>
                      <a:lnTo>
                        <a:pt x="607" y="0"/>
                      </a:lnTo>
                      <a:lnTo>
                        <a:pt x="543" y="3"/>
                      </a:lnTo>
                      <a:lnTo>
                        <a:pt x="478" y="13"/>
                      </a:lnTo>
                      <a:lnTo>
                        <a:pt x="411" y="27"/>
                      </a:lnTo>
                      <a:lnTo>
                        <a:pt x="346" y="45"/>
                      </a:lnTo>
                      <a:lnTo>
                        <a:pt x="285" y="65"/>
                      </a:lnTo>
                      <a:lnTo>
                        <a:pt x="229" y="87"/>
                      </a:lnTo>
                      <a:lnTo>
                        <a:pt x="202" y="104"/>
                      </a:lnTo>
                      <a:lnTo>
                        <a:pt x="175" y="122"/>
                      </a:lnTo>
                      <a:lnTo>
                        <a:pt x="149" y="141"/>
                      </a:lnTo>
                      <a:lnTo>
                        <a:pt x="123" y="159"/>
                      </a:lnTo>
                      <a:lnTo>
                        <a:pt x="96" y="177"/>
                      </a:lnTo>
                      <a:lnTo>
                        <a:pt x="70" y="194"/>
                      </a:lnTo>
                      <a:lnTo>
                        <a:pt x="44" y="213"/>
                      </a:lnTo>
                      <a:lnTo>
                        <a:pt x="19" y="232"/>
                      </a:lnTo>
                      <a:lnTo>
                        <a:pt x="1" y="258"/>
                      </a:lnTo>
                      <a:lnTo>
                        <a:pt x="0" y="280"/>
                      </a:lnTo>
                      <a:lnTo>
                        <a:pt x="10" y="295"/>
                      </a:lnTo>
                      <a:lnTo>
                        <a:pt x="34" y="303"/>
                      </a:lnTo>
                      <a:lnTo>
                        <a:pt x="66" y="305"/>
                      </a:lnTo>
                      <a:lnTo>
                        <a:pt x="109" y="302"/>
                      </a:lnTo>
                      <a:lnTo>
                        <a:pt x="158" y="293"/>
                      </a:lnTo>
                      <a:lnTo>
                        <a:pt x="216" y="28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0" name="Freeform 13"/>
                <p:cNvSpPr>
                  <a:spLocks/>
                </p:cNvSpPr>
                <p:nvPr/>
              </p:nvSpPr>
              <p:spPr bwMode="auto">
                <a:xfrm>
                  <a:off x="4095" y="3677"/>
                  <a:ext cx="287" cy="294"/>
                </a:xfrm>
                <a:custGeom>
                  <a:avLst/>
                  <a:gdLst>
                    <a:gd name="T0" fmla="*/ 1 w 573"/>
                    <a:gd name="T1" fmla="*/ 0 h 588"/>
                    <a:gd name="T2" fmla="*/ 10 w 573"/>
                    <a:gd name="T3" fmla="*/ 8 h 588"/>
                    <a:gd name="T4" fmla="*/ 19 w 573"/>
                    <a:gd name="T5" fmla="*/ 16 h 588"/>
                    <a:gd name="T6" fmla="*/ 29 w 573"/>
                    <a:gd name="T7" fmla="*/ 24 h 588"/>
                    <a:gd name="T8" fmla="*/ 38 w 573"/>
                    <a:gd name="T9" fmla="*/ 32 h 588"/>
                    <a:gd name="T10" fmla="*/ 47 w 573"/>
                    <a:gd name="T11" fmla="*/ 40 h 588"/>
                    <a:gd name="T12" fmla="*/ 57 w 573"/>
                    <a:gd name="T13" fmla="*/ 48 h 588"/>
                    <a:gd name="T14" fmla="*/ 66 w 573"/>
                    <a:gd name="T15" fmla="*/ 56 h 588"/>
                    <a:gd name="T16" fmla="*/ 76 w 573"/>
                    <a:gd name="T17" fmla="*/ 64 h 588"/>
                    <a:gd name="T18" fmla="*/ 81 w 573"/>
                    <a:gd name="T19" fmla="*/ 72 h 588"/>
                    <a:gd name="T20" fmla="*/ 87 w 573"/>
                    <a:gd name="T21" fmla="*/ 79 h 588"/>
                    <a:gd name="T22" fmla="*/ 92 w 573"/>
                    <a:gd name="T23" fmla="*/ 87 h 588"/>
                    <a:gd name="T24" fmla="*/ 98 w 573"/>
                    <a:gd name="T25" fmla="*/ 94 h 588"/>
                    <a:gd name="T26" fmla="*/ 104 w 573"/>
                    <a:gd name="T27" fmla="*/ 101 h 588"/>
                    <a:gd name="T28" fmla="*/ 112 w 573"/>
                    <a:gd name="T29" fmla="*/ 107 h 588"/>
                    <a:gd name="T30" fmla="*/ 120 w 573"/>
                    <a:gd name="T31" fmla="*/ 112 h 588"/>
                    <a:gd name="T32" fmla="*/ 131 w 573"/>
                    <a:gd name="T33" fmla="*/ 116 h 588"/>
                    <a:gd name="T34" fmla="*/ 138 w 573"/>
                    <a:gd name="T35" fmla="*/ 125 h 588"/>
                    <a:gd name="T36" fmla="*/ 142 w 573"/>
                    <a:gd name="T37" fmla="*/ 133 h 588"/>
                    <a:gd name="T38" fmla="*/ 143 w 573"/>
                    <a:gd name="T39" fmla="*/ 138 h 588"/>
                    <a:gd name="T40" fmla="*/ 144 w 573"/>
                    <a:gd name="T41" fmla="*/ 141 h 588"/>
                    <a:gd name="T42" fmla="*/ 142 w 573"/>
                    <a:gd name="T43" fmla="*/ 144 h 588"/>
                    <a:gd name="T44" fmla="*/ 140 w 573"/>
                    <a:gd name="T45" fmla="*/ 145 h 588"/>
                    <a:gd name="T46" fmla="*/ 137 w 573"/>
                    <a:gd name="T47" fmla="*/ 146 h 588"/>
                    <a:gd name="T48" fmla="*/ 135 w 573"/>
                    <a:gd name="T49" fmla="*/ 147 h 588"/>
                    <a:gd name="T50" fmla="*/ 118 w 573"/>
                    <a:gd name="T51" fmla="*/ 143 h 588"/>
                    <a:gd name="T52" fmla="*/ 104 w 573"/>
                    <a:gd name="T53" fmla="*/ 136 h 588"/>
                    <a:gd name="T54" fmla="*/ 91 w 573"/>
                    <a:gd name="T55" fmla="*/ 125 h 588"/>
                    <a:gd name="T56" fmla="*/ 79 w 573"/>
                    <a:gd name="T57" fmla="*/ 114 h 588"/>
                    <a:gd name="T58" fmla="*/ 67 w 573"/>
                    <a:gd name="T59" fmla="*/ 102 h 588"/>
                    <a:gd name="T60" fmla="*/ 57 w 573"/>
                    <a:gd name="T61" fmla="*/ 90 h 588"/>
                    <a:gd name="T62" fmla="*/ 46 w 573"/>
                    <a:gd name="T63" fmla="*/ 77 h 588"/>
                    <a:gd name="T64" fmla="*/ 35 w 573"/>
                    <a:gd name="T65" fmla="*/ 67 h 588"/>
                    <a:gd name="T66" fmla="*/ 30 w 573"/>
                    <a:gd name="T67" fmla="*/ 59 h 588"/>
                    <a:gd name="T68" fmla="*/ 25 w 573"/>
                    <a:gd name="T69" fmla="*/ 53 h 588"/>
                    <a:gd name="T70" fmla="*/ 21 w 573"/>
                    <a:gd name="T71" fmla="*/ 46 h 588"/>
                    <a:gd name="T72" fmla="*/ 18 w 573"/>
                    <a:gd name="T73" fmla="*/ 40 h 588"/>
                    <a:gd name="T74" fmla="*/ 14 w 573"/>
                    <a:gd name="T75" fmla="*/ 34 h 588"/>
                    <a:gd name="T76" fmla="*/ 10 w 573"/>
                    <a:gd name="T77" fmla="*/ 26 h 588"/>
                    <a:gd name="T78" fmla="*/ 5 w 573"/>
                    <a:gd name="T79" fmla="*/ 20 h 588"/>
                    <a:gd name="T80" fmla="*/ 1 w 573"/>
                    <a:gd name="T81" fmla="*/ 14 h 588"/>
                    <a:gd name="T82" fmla="*/ 1 w 573"/>
                    <a:gd name="T83" fmla="*/ 12 h 588"/>
                    <a:gd name="T84" fmla="*/ 1 w 573"/>
                    <a:gd name="T85" fmla="*/ 10 h 588"/>
                    <a:gd name="T86" fmla="*/ 1 w 573"/>
                    <a:gd name="T87" fmla="*/ 9 h 588"/>
                    <a:gd name="T88" fmla="*/ 1 w 573"/>
                    <a:gd name="T89" fmla="*/ 7 h 588"/>
                    <a:gd name="T90" fmla="*/ 0 w 573"/>
                    <a:gd name="T91" fmla="*/ 5 h 588"/>
                    <a:gd name="T92" fmla="*/ 0 w 573"/>
                    <a:gd name="T93" fmla="*/ 3 h 588"/>
                    <a:gd name="T94" fmla="*/ 0 w 573"/>
                    <a:gd name="T95" fmla="*/ 1 h 588"/>
                    <a:gd name="T96" fmla="*/ 1 w 573"/>
                    <a:gd name="T97" fmla="*/ 0 h 58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3"/>
                    <a:gd name="T148" fmla="*/ 0 h 588"/>
                    <a:gd name="T149" fmla="*/ 573 w 573"/>
                    <a:gd name="T150" fmla="*/ 588 h 58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3" h="588">
                      <a:moveTo>
                        <a:pt x="3" y="0"/>
                      </a:moveTo>
                      <a:lnTo>
                        <a:pt x="39" y="32"/>
                      </a:lnTo>
                      <a:lnTo>
                        <a:pt x="75" y="64"/>
                      </a:lnTo>
                      <a:lnTo>
                        <a:pt x="113" y="96"/>
                      </a:lnTo>
                      <a:lnTo>
                        <a:pt x="150" y="128"/>
                      </a:lnTo>
                      <a:lnTo>
                        <a:pt x="188" y="160"/>
                      </a:lnTo>
                      <a:lnTo>
                        <a:pt x="226" y="192"/>
                      </a:lnTo>
                      <a:lnTo>
                        <a:pt x="263" y="224"/>
                      </a:lnTo>
                      <a:lnTo>
                        <a:pt x="301" y="256"/>
                      </a:lnTo>
                      <a:lnTo>
                        <a:pt x="324" y="286"/>
                      </a:lnTo>
                      <a:lnTo>
                        <a:pt x="346" y="318"/>
                      </a:lnTo>
                      <a:lnTo>
                        <a:pt x="367" y="349"/>
                      </a:lnTo>
                      <a:lnTo>
                        <a:pt x="391" y="379"/>
                      </a:lnTo>
                      <a:lnTo>
                        <a:pt x="416" y="405"/>
                      </a:lnTo>
                      <a:lnTo>
                        <a:pt x="446" y="430"/>
                      </a:lnTo>
                      <a:lnTo>
                        <a:pt x="480" y="449"/>
                      </a:lnTo>
                      <a:lnTo>
                        <a:pt x="522" y="464"/>
                      </a:lnTo>
                      <a:lnTo>
                        <a:pt x="549" y="502"/>
                      </a:lnTo>
                      <a:lnTo>
                        <a:pt x="566" y="531"/>
                      </a:lnTo>
                      <a:lnTo>
                        <a:pt x="572" y="551"/>
                      </a:lnTo>
                      <a:lnTo>
                        <a:pt x="573" y="564"/>
                      </a:lnTo>
                      <a:lnTo>
                        <a:pt x="567" y="573"/>
                      </a:lnTo>
                      <a:lnTo>
                        <a:pt x="557" y="578"/>
                      </a:lnTo>
                      <a:lnTo>
                        <a:pt x="547" y="583"/>
                      </a:lnTo>
                      <a:lnTo>
                        <a:pt x="537" y="588"/>
                      </a:lnTo>
                      <a:lnTo>
                        <a:pt x="472" y="569"/>
                      </a:lnTo>
                      <a:lnTo>
                        <a:pt x="415" y="541"/>
                      </a:lnTo>
                      <a:lnTo>
                        <a:pt x="362" y="503"/>
                      </a:lnTo>
                      <a:lnTo>
                        <a:pt x="315" y="459"/>
                      </a:lnTo>
                      <a:lnTo>
                        <a:pt x="268" y="410"/>
                      </a:lnTo>
                      <a:lnTo>
                        <a:pt x="226" y="360"/>
                      </a:lnTo>
                      <a:lnTo>
                        <a:pt x="181" y="310"/>
                      </a:lnTo>
                      <a:lnTo>
                        <a:pt x="137" y="265"/>
                      </a:lnTo>
                      <a:lnTo>
                        <a:pt x="118" y="239"/>
                      </a:lnTo>
                      <a:lnTo>
                        <a:pt x="100" y="212"/>
                      </a:lnTo>
                      <a:lnTo>
                        <a:pt x="84" y="186"/>
                      </a:lnTo>
                      <a:lnTo>
                        <a:pt x="69" y="160"/>
                      </a:lnTo>
                      <a:lnTo>
                        <a:pt x="53" y="133"/>
                      </a:lnTo>
                      <a:lnTo>
                        <a:pt x="38" y="107"/>
                      </a:lnTo>
                      <a:lnTo>
                        <a:pt x="20" y="81"/>
                      </a:lnTo>
                      <a:lnTo>
                        <a:pt x="3" y="56"/>
                      </a:lnTo>
                      <a:lnTo>
                        <a:pt x="3" y="48"/>
                      </a:lnTo>
                      <a:lnTo>
                        <a:pt x="4" y="41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1"/>
                      </a:lnTo>
                      <a:lnTo>
                        <a:pt x="0" y="14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A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1" name="Freeform 14"/>
                <p:cNvSpPr>
                  <a:spLocks/>
                </p:cNvSpPr>
                <p:nvPr/>
              </p:nvSpPr>
              <p:spPr bwMode="auto">
                <a:xfrm>
                  <a:off x="4151" y="3641"/>
                  <a:ext cx="419" cy="249"/>
                </a:xfrm>
                <a:custGeom>
                  <a:avLst/>
                  <a:gdLst>
                    <a:gd name="T0" fmla="*/ 134 w 837"/>
                    <a:gd name="T1" fmla="*/ 0 h 498"/>
                    <a:gd name="T2" fmla="*/ 120 w 837"/>
                    <a:gd name="T3" fmla="*/ 5 h 498"/>
                    <a:gd name="T4" fmla="*/ 108 w 837"/>
                    <a:gd name="T5" fmla="*/ 10 h 498"/>
                    <a:gd name="T6" fmla="*/ 99 w 837"/>
                    <a:gd name="T7" fmla="*/ 14 h 498"/>
                    <a:gd name="T8" fmla="*/ 92 w 837"/>
                    <a:gd name="T9" fmla="*/ 19 h 498"/>
                    <a:gd name="T10" fmla="*/ 85 w 837"/>
                    <a:gd name="T11" fmla="*/ 24 h 498"/>
                    <a:gd name="T12" fmla="*/ 78 w 837"/>
                    <a:gd name="T13" fmla="*/ 31 h 498"/>
                    <a:gd name="T14" fmla="*/ 70 w 837"/>
                    <a:gd name="T15" fmla="*/ 40 h 498"/>
                    <a:gd name="T16" fmla="*/ 61 w 837"/>
                    <a:gd name="T17" fmla="*/ 52 h 498"/>
                    <a:gd name="T18" fmla="*/ 57 w 837"/>
                    <a:gd name="T19" fmla="*/ 49 h 498"/>
                    <a:gd name="T20" fmla="*/ 53 w 837"/>
                    <a:gd name="T21" fmla="*/ 46 h 498"/>
                    <a:gd name="T22" fmla="*/ 49 w 837"/>
                    <a:gd name="T23" fmla="*/ 43 h 498"/>
                    <a:gd name="T24" fmla="*/ 45 w 837"/>
                    <a:gd name="T25" fmla="*/ 40 h 498"/>
                    <a:gd name="T26" fmla="*/ 41 w 837"/>
                    <a:gd name="T27" fmla="*/ 37 h 498"/>
                    <a:gd name="T28" fmla="*/ 37 w 837"/>
                    <a:gd name="T29" fmla="*/ 34 h 498"/>
                    <a:gd name="T30" fmla="*/ 33 w 837"/>
                    <a:gd name="T31" fmla="*/ 30 h 498"/>
                    <a:gd name="T32" fmla="*/ 29 w 837"/>
                    <a:gd name="T33" fmla="*/ 27 h 498"/>
                    <a:gd name="T34" fmla="*/ 27 w 837"/>
                    <a:gd name="T35" fmla="*/ 29 h 498"/>
                    <a:gd name="T36" fmla="*/ 24 w 837"/>
                    <a:gd name="T37" fmla="*/ 31 h 498"/>
                    <a:gd name="T38" fmla="*/ 19 w 837"/>
                    <a:gd name="T39" fmla="*/ 34 h 498"/>
                    <a:gd name="T40" fmla="*/ 15 w 837"/>
                    <a:gd name="T41" fmla="*/ 37 h 498"/>
                    <a:gd name="T42" fmla="*/ 10 w 837"/>
                    <a:gd name="T43" fmla="*/ 40 h 498"/>
                    <a:gd name="T44" fmla="*/ 6 w 837"/>
                    <a:gd name="T45" fmla="*/ 43 h 498"/>
                    <a:gd name="T46" fmla="*/ 2 w 837"/>
                    <a:gd name="T47" fmla="*/ 45 h 498"/>
                    <a:gd name="T48" fmla="*/ 0 w 837"/>
                    <a:gd name="T49" fmla="*/ 48 h 498"/>
                    <a:gd name="T50" fmla="*/ 10 w 837"/>
                    <a:gd name="T51" fmla="*/ 57 h 498"/>
                    <a:gd name="T52" fmla="*/ 22 w 837"/>
                    <a:gd name="T53" fmla="*/ 68 h 498"/>
                    <a:gd name="T54" fmla="*/ 33 w 837"/>
                    <a:gd name="T55" fmla="*/ 79 h 498"/>
                    <a:gd name="T56" fmla="*/ 45 w 837"/>
                    <a:gd name="T57" fmla="*/ 90 h 498"/>
                    <a:gd name="T58" fmla="*/ 57 w 837"/>
                    <a:gd name="T59" fmla="*/ 100 h 498"/>
                    <a:gd name="T60" fmla="*/ 70 w 837"/>
                    <a:gd name="T61" fmla="*/ 109 h 498"/>
                    <a:gd name="T62" fmla="*/ 81 w 837"/>
                    <a:gd name="T63" fmla="*/ 117 h 498"/>
                    <a:gd name="T64" fmla="*/ 93 w 837"/>
                    <a:gd name="T65" fmla="*/ 123 h 498"/>
                    <a:gd name="T66" fmla="*/ 102 w 837"/>
                    <a:gd name="T67" fmla="*/ 125 h 498"/>
                    <a:gd name="T68" fmla="*/ 110 w 837"/>
                    <a:gd name="T69" fmla="*/ 124 h 498"/>
                    <a:gd name="T70" fmla="*/ 115 w 837"/>
                    <a:gd name="T71" fmla="*/ 121 h 498"/>
                    <a:gd name="T72" fmla="*/ 120 w 837"/>
                    <a:gd name="T73" fmla="*/ 116 h 498"/>
                    <a:gd name="T74" fmla="*/ 122 w 837"/>
                    <a:gd name="T75" fmla="*/ 108 h 498"/>
                    <a:gd name="T76" fmla="*/ 123 w 837"/>
                    <a:gd name="T77" fmla="*/ 100 h 498"/>
                    <a:gd name="T78" fmla="*/ 121 w 837"/>
                    <a:gd name="T79" fmla="*/ 89 h 498"/>
                    <a:gd name="T80" fmla="*/ 118 w 837"/>
                    <a:gd name="T81" fmla="*/ 77 h 498"/>
                    <a:gd name="T82" fmla="*/ 129 w 837"/>
                    <a:gd name="T83" fmla="*/ 62 h 498"/>
                    <a:gd name="T84" fmla="*/ 140 w 837"/>
                    <a:gd name="T85" fmla="*/ 53 h 498"/>
                    <a:gd name="T86" fmla="*/ 149 w 837"/>
                    <a:gd name="T87" fmla="*/ 49 h 498"/>
                    <a:gd name="T88" fmla="*/ 159 w 837"/>
                    <a:gd name="T89" fmla="*/ 49 h 498"/>
                    <a:gd name="T90" fmla="*/ 169 w 837"/>
                    <a:gd name="T91" fmla="*/ 51 h 498"/>
                    <a:gd name="T92" fmla="*/ 181 w 837"/>
                    <a:gd name="T93" fmla="*/ 54 h 498"/>
                    <a:gd name="T94" fmla="*/ 194 w 837"/>
                    <a:gd name="T95" fmla="*/ 57 h 498"/>
                    <a:gd name="T96" fmla="*/ 210 w 837"/>
                    <a:gd name="T97" fmla="*/ 58 h 498"/>
                    <a:gd name="T98" fmla="*/ 200 w 837"/>
                    <a:gd name="T99" fmla="*/ 51 h 498"/>
                    <a:gd name="T100" fmla="*/ 191 w 837"/>
                    <a:gd name="T101" fmla="*/ 44 h 498"/>
                    <a:gd name="T102" fmla="*/ 181 w 837"/>
                    <a:gd name="T103" fmla="*/ 36 h 498"/>
                    <a:gd name="T104" fmla="*/ 172 w 837"/>
                    <a:gd name="T105" fmla="*/ 29 h 498"/>
                    <a:gd name="T106" fmla="*/ 162 w 837"/>
                    <a:gd name="T107" fmla="*/ 21 h 498"/>
                    <a:gd name="T108" fmla="*/ 153 w 837"/>
                    <a:gd name="T109" fmla="*/ 14 h 498"/>
                    <a:gd name="T110" fmla="*/ 143 w 837"/>
                    <a:gd name="T111" fmla="*/ 7 h 498"/>
                    <a:gd name="T112" fmla="*/ 134 w 837"/>
                    <a:gd name="T113" fmla="*/ 0 h 4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98"/>
                    <a:gd name="T173" fmla="*/ 837 w 837"/>
                    <a:gd name="T174" fmla="*/ 498 h 4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98">
                      <a:moveTo>
                        <a:pt x="535" y="0"/>
                      </a:moveTo>
                      <a:lnTo>
                        <a:pt x="477" y="20"/>
                      </a:lnTo>
                      <a:lnTo>
                        <a:pt x="432" y="39"/>
                      </a:lnTo>
                      <a:lnTo>
                        <a:pt x="395" y="55"/>
                      </a:lnTo>
                      <a:lnTo>
                        <a:pt x="366" y="74"/>
                      </a:lnTo>
                      <a:lnTo>
                        <a:pt x="337" y="94"/>
                      </a:lnTo>
                      <a:lnTo>
                        <a:pt x="309" y="123"/>
                      </a:lnTo>
                      <a:lnTo>
                        <a:pt x="279" y="159"/>
                      </a:lnTo>
                      <a:lnTo>
                        <a:pt x="244" y="208"/>
                      </a:lnTo>
                      <a:lnTo>
                        <a:pt x="228" y="196"/>
                      </a:lnTo>
                      <a:lnTo>
                        <a:pt x="212" y="183"/>
                      </a:lnTo>
                      <a:lnTo>
                        <a:pt x="195" y="170"/>
                      </a:lnTo>
                      <a:lnTo>
                        <a:pt x="180" y="158"/>
                      </a:lnTo>
                      <a:lnTo>
                        <a:pt x="164" y="145"/>
                      </a:lnTo>
                      <a:lnTo>
                        <a:pt x="148" y="133"/>
                      </a:lnTo>
                      <a:lnTo>
                        <a:pt x="131" y="120"/>
                      </a:lnTo>
                      <a:lnTo>
                        <a:pt x="116" y="108"/>
                      </a:lnTo>
                      <a:lnTo>
                        <a:pt x="106" y="114"/>
                      </a:lnTo>
                      <a:lnTo>
                        <a:pt x="94" y="125"/>
                      </a:lnTo>
                      <a:lnTo>
                        <a:pt x="75" y="135"/>
                      </a:lnTo>
                      <a:lnTo>
                        <a:pt x="57" y="148"/>
                      </a:lnTo>
                      <a:lnTo>
                        <a:pt x="38" y="159"/>
                      </a:lnTo>
                      <a:lnTo>
                        <a:pt x="21" y="170"/>
                      </a:lnTo>
                      <a:lnTo>
                        <a:pt x="7" y="180"/>
                      </a:lnTo>
                      <a:lnTo>
                        <a:pt x="0" y="189"/>
                      </a:lnTo>
                      <a:lnTo>
                        <a:pt x="40" y="228"/>
                      </a:lnTo>
                      <a:lnTo>
                        <a:pt x="85" y="271"/>
                      </a:lnTo>
                      <a:lnTo>
                        <a:pt x="131" y="313"/>
                      </a:lnTo>
                      <a:lnTo>
                        <a:pt x="180" y="357"/>
                      </a:lnTo>
                      <a:lnTo>
                        <a:pt x="228" y="397"/>
                      </a:lnTo>
                      <a:lnTo>
                        <a:pt x="277" y="435"/>
                      </a:lnTo>
                      <a:lnTo>
                        <a:pt x="324" y="466"/>
                      </a:lnTo>
                      <a:lnTo>
                        <a:pt x="372" y="491"/>
                      </a:lnTo>
                      <a:lnTo>
                        <a:pt x="407" y="498"/>
                      </a:lnTo>
                      <a:lnTo>
                        <a:pt x="437" y="495"/>
                      </a:lnTo>
                      <a:lnTo>
                        <a:pt x="460" y="481"/>
                      </a:lnTo>
                      <a:lnTo>
                        <a:pt x="477" y="461"/>
                      </a:lnTo>
                      <a:lnTo>
                        <a:pt x="486" y="432"/>
                      </a:lnTo>
                      <a:lnTo>
                        <a:pt x="489" y="397"/>
                      </a:lnTo>
                      <a:lnTo>
                        <a:pt x="484" y="355"/>
                      </a:lnTo>
                      <a:lnTo>
                        <a:pt x="471" y="308"/>
                      </a:lnTo>
                      <a:lnTo>
                        <a:pt x="516" y="246"/>
                      </a:lnTo>
                      <a:lnTo>
                        <a:pt x="558" y="211"/>
                      </a:lnTo>
                      <a:lnTo>
                        <a:pt x="595" y="194"/>
                      </a:lnTo>
                      <a:lnTo>
                        <a:pt x="634" y="194"/>
                      </a:lnTo>
                      <a:lnTo>
                        <a:pt x="674" y="202"/>
                      </a:lnTo>
                      <a:lnTo>
                        <a:pt x="721" y="214"/>
                      </a:lnTo>
                      <a:lnTo>
                        <a:pt x="773" y="226"/>
                      </a:lnTo>
                      <a:lnTo>
                        <a:pt x="837" y="231"/>
                      </a:lnTo>
                      <a:lnTo>
                        <a:pt x="800" y="203"/>
                      </a:lnTo>
                      <a:lnTo>
                        <a:pt x="763" y="174"/>
                      </a:lnTo>
                      <a:lnTo>
                        <a:pt x="724" y="144"/>
                      </a:lnTo>
                      <a:lnTo>
                        <a:pt x="687" y="114"/>
                      </a:lnTo>
                      <a:lnTo>
                        <a:pt x="647" y="83"/>
                      </a:lnTo>
                      <a:lnTo>
                        <a:pt x="609" y="54"/>
                      </a:lnTo>
                      <a:lnTo>
                        <a:pt x="570" y="25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8C9E9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2" name="Freeform 15"/>
                <p:cNvSpPr>
                  <a:spLocks/>
                </p:cNvSpPr>
                <p:nvPr/>
              </p:nvSpPr>
              <p:spPr bwMode="auto">
                <a:xfrm>
                  <a:off x="4151" y="3644"/>
                  <a:ext cx="419" cy="245"/>
                </a:xfrm>
                <a:custGeom>
                  <a:avLst/>
                  <a:gdLst>
                    <a:gd name="T0" fmla="*/ 137 w 837"/>
                    <a:gd name="T1" fmla="*/ 0 h 489"/>
                    <a:gd name="T2" fmla="*/ 122 w 837"/>
                    <a:gd name="T3" fmla="*/ 6 h 489"/>
                    <a:gd name="T4" fmla="*/ 111 w 837"/>
                    <a:gd name="T5" fmla="*/ 10 h 489"/>
                    <a:gd name="T6" fmla="*/ 101 w 837"/>
                    <a:gd name="T7" fmla="*/ 15 h 489"/>
                    <a:gd name="T8" fmla="*/ 93 w 837"/>
                    <a:gd name="T9" fmla="*/ 20 h 489"/>
                    <a:gd name="T10" fmla="*/ 86 w 837"/>
                    <a:gd name="T11" fmla="*/ 26 h 489"/>
                    <a:gd name="T12" fmla="*/ 79 w 837"/>
                    <a:gd name="T13" fmla="*/ 33 h 489"/>
                    <a:gd name="T14" fmla="*/ 71 w 837"/>
                    <a:gd name="T15" fmla="*/ 42 h 489"/>
                    <a:gd name="T16" fmla="*/ 63 w 837"/>
                    <a:gd name="T17" fmla="*/ 54 h 489"/>
                    <a:gd name="T18" fmla="*/ 58 w 837"/>
                    <a:gd name="T19" fmla="*/ 51 h 489"/>
                    <a:gd name="T20" fmla="*/ 54 w 837"/>
                    <a:gd name="T21" fmla="*/ 48 h 489"/>
                    <a:gd name="T22" fmla="*/ 49 w 837"/>
                    <a:gd name="T23" fmla="*/ 44 h 489"/>
                    <a:gd name="T24" fmla="*/ 45 w 837"/>
                    <a:gd name="T25" fmla="*/ 41 h 489"/>
                    <a:gd name="T26" fmla="*/ 40 w 837"/>
                    <a:gd name="T27" fmla="*/ 37 h 489"/>
                    <a:gd name="T28" fmla="*/ 36 w 837"/>
                    <a:gd name="T29" fmla="*/ 34 h 489"/>
                    <a:gd name="T30" fmla="*/ 31 w 837"/>
                    <a:gd name="T31" fmla="*/ 31 h 489"/>
                    <a:gd name="T32" fmla="*/ 27 w 837"/>
                    <a:gd name="T33" fmla="*/ 28 h 489"/>
                    <a:gd name="T34" fmla="*/ 25 w 837"/>
                    <a:gd name="T35" fmla="*/ 30 h 489"/>
                    <a:gd name="T36" fmla="*/ 22 w 837"/>
                    <a:gd name="T37" fmla="*/ 32 h 489"/>
                    <a:gd name="T38" fmla="*/ 18 w 837"/>
                    <a:gd name="T39" fmla="*/ 34 h 489"/>
                    <a:gd name="T40" fmla="*/ 14 w 837"/>
                    <a:gd name="T41" fmla="*/ 37 h 489"/>
                    <a:gd name="T42" fmla="*/ 9 w 837"/>
                    <a:gd name="T43" fmla="*/ 39 h 489"/>
                    <a:gd name="T44" fmla="*/ 5 w 837"/>
                    <a:gd name="T45" fmla="*/ 42 h 489"/>
                    <a:gd name="T46" fmla="*/ 2 w 837"/>
                    <a:gd name="T47" fmla="*/ 44 h 489"/>
                    <a:gd name="T48" fmla="*/ 0 w 837"/>
                    <a:gd name="T49" fmla="*/ 46 h 489"/>
                    <a:gd name="T50" fmla="*/ 10 w 837"/>
                    <a:gd name="T51" fmla="*/ 56 h 489"/>
                    <a:gd name="T52" fmla="*/ 22 w 837"/>
                    <a:gd name="T53" fmla="*/ 67 h 489"/>
                    <a:gd name="T54" fmla="*/ 33 w 837"/>
                    <a:gd name="T55" fmla="*/ 77 h 489"/>
                    <a:gd name="T56" fmla="*/ 45 w 837"/>
                    <a:gd name="T57" fmla="*/ 88 h 489"/>
                    <a:gd name="T58" fmla="*/ 57 w 837"/>
                    <a:gd name="T59" fmla="*/ 98 h 489"/>
                    <a:gd name="T60" fmla="*/ 70 w 837"/>
                    <a:gd name="T61" fmla="*/ 107 h 489"/>
                    <a:gd name="T62" fmla="*/ 81 w 837"/>
                    <a:gd name="T63" fmla="*/ 115 h 489"/>
                    <a:gd name="T64" fmla="*/ 93 w 837"/>
                    <a:gd name="T65" fmla="*/ 121 h 489"/>
                    <a:gd name="T66" fmla="*/ 102 w 837"/>
                    <a:gd name="T67" fmla="*/ 123 h 489"/>
                    <a:gd name="T68" fmla="*/ 109 w 837"/>
                    <a:gd name="T69" fmla="*/ 122 h 489"/>
                    <a:gd name="T70" fmla="*/ 115 w 837"/>
                    <a:gd name="T71" fmla="*/ 119 h 489"/>
                    <a:gd name="T72" fmla="*/ 119 w 837"/>
                    <a:gd name="T73" fmla="*/ 114 h 489"/>
                    <a:gd name="T74" fmla="*/ 122 w 837"/>
                    <a:gd name="T75" fmla="*/ 107 h 489"/>
                    <a:gd name="T76" fmla="*/ 122 w 837"/>
                    <a:gd name="T77" fmla="*/ 98 h 489"/>
                    <a:gd name="T78" fmla="*/ 121 w 837"/>
                    <a:gd name="T79" fmla="*/ 88 h 489"/>
                    <a:gd name="T80" fmla="*/ 118 w 837"/>
                    <a:gd name="T81" fmla="*/ 76 h 489"/>
                    <a:gd name="T82" fmla="*/ 129 w 837"/>
                    <a:gd name="T83" fmla="*/ 60 h 489"/>
                    <a:gd name="T84" fmla="*/ 140 w 837"/>
                    <a:gd name="T85" fmla="*/ 52 h 489"/>
                    <a:gd name="T86" fmla="*/ 149 w 837"/>
                    <a:gd name="T87" fmla="*/ 47 h 489"/>
                    <a:gd name="T88" fmla="*/ 159 w 837"/>
                    <a:gd name="T89" fmla="*/ 47 h 489"/>
                    <a:gd name="T90" fmla="*/ 169 w 837"/>
                    <a:gd name="T91" fmla="*/ 49 h 489"/>
                    <a:gd name="T92" fmla="*/ 181 w 837"/>
                    <a:gd name="T93" fmla="*/ 52 h 489"/>
                    <a:gd name="T94" fmla="*/ 194 w 837"/>
                    <a:gd name="T95" fmla="*/ 55 h 489"/>
                    <a:gd name="T96" fmla="*/ 210 w 837"/>
                    <a:gd name="T97" fmla="*/ 57 h 489"/>
                    <a:gd name="T98" fmla="*/ 201 w 837"/>
                    <a:gd name="T99" fmla="*/ 50 h 489"/>
                    <a:gd name="T100" fmla="*/ 192 w 837"/>
                    <a:gd name="T101" fmla="*/ 43 h 489"/>
                    <a:gd name="T102" fmla="*/ 182 w 837"/>
                    <a:gd name="T103" fmla="*/ 36 h 489"/>
                    <a:gd name="T104" fmla="*/ 173 w 837"/>
                    <a:gd name="T105" fmla="*/ 28 h 489"/>
                    <a:gd name="T106" fmla="*/ 164 w 837"/>
                    <a:gd name="T107" fmla="*/ 21 h 489"/>
                    <a:gd name="T108" fmla="*/ 155 w 837"/>
                    <a:gd name="T109" fmla="*/ 14 h 489"/>
                    <a:gd name="T110" fmla="*/ 145 w 837"/>
                    <a:gd name="T111" fmla="*/ 7 h 489"/>
                    <a:gd name="T112" fmla="*/ 137 w 837"/>
                    <a:gd name="T113" fmla="*/ 0 h 48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89"/>
                    <a:gd name="T173" fmla="*/ 837 w 837"/>
                    <a:gd name="T174" fmla="*/ 489 h 48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89">
                      <a:moveTo>
                        <a:pt x="545" y="0"/>
                      </a:moveTo>
                      <a:lnTo>
                        <a:pt x="487" y="22"/>
                      </a:lnTo>
                      <a:lnTo>
                        <a:pt x="441" y="40"/>
                      </a:lnTo>
                      <a:lnTo>
                        <a:pt x="403" y="58"/>
                      </a:lnTo>
                      <a:lnTo>
                        <a:pt x="372" y="78"/>
                      </a:lnTo>
                      <a:lnTo>
                        <a:pt x="343" y="101"/>
                      </a:lnTo>
                      <a:lnTo>
                        <a:pt x="316" y="129"/>
                      </a:lnTo>
                      <a:lnTo>
                        <a:pt x="284" y="167"/>
                      </a:lnTo>
                      <a:lnTo>
                        <a:pt x="249" y="216"/>
                      </a:lnTo>
                      <a:lnTo>
                        <a:pt x="232" y="202"/>
                      </a:lnTo>
                      <a:lnTo>
                        <a:pt x="214" y="190"/>
                      </a:lnTo>
                      <a:lnTo>
                        <a:pt x="195" y="176"/>
                      </a:lnTo>
                      <a:lnTo>
                        <a:pt x="178" y="163"/>
                      </a:lnTo>
                      <a:lnTo>
                        <a:pt x="159" y="148"/>
                      </a:lnTo>
                      <a:lnTo>
                        <a:pt x="141" y="136"/>
                      </a:lnTo>
                      <a:lnTo>
                        <a:pt x="123" y="122"/>
                      </a:lnTo>
                      <a:lnTo>
                        <a:pt x="107" y="111"/>
                      </a:lnTo>
                      <a:lnTo>
                        <a:pt x="99" y="117"/>
                      </a:lnTo>
                      <a:lnTo>
                        <a:pt x="86" y="126"/>
                      </a:lnTo>
                      <a:lnTo>
                        <a:pt x="70" y="134"/>
                      </a:lnTo>
                      <a:lnTo>
                        <a:pt x="54" y="146"/>
                      </a:lnTo>
                      <a:lnTo>
                        <a:pt x="35" y="156"/>
                      </a:lnTo>
                      <a:lnTo>
                        <a:pt x="20" y="166"/>
                      </a:lnTo>
                      <a:lnTo>
                        <a:pt x="7" y="174"/>
                      </a:lnTo>
                      <a:lnTo>
                        <a:pt x="0" y="183"/>
                      </a:lnTo>
                      <a:lnTo>
                        <a:pt x="40" y="222"/>
                      </a:lnTo>
                      <a:lnTo>
                        <a:pt x="85" y="265"/>
                      </a:lnTo>
                      <a:lnTo>
                        <a:pt x="131" y="307"/>
                      </a:lnTo>
                      <a:lnTo>
                        <a:pt x="180" y="350"/>
                      </a:lnTo>
                      <a:lnTo>
                        <a:pt x="228" y="390"/>
                      </a:lnTo>
                      <a:lnTo>
                        <a:pt x="277" y="428"/>
                      </a:lnTo>
                      <a:lnTo>
                        <a:pt x="324" y="458"/>
                      </a:lnTo>
                      <a:lnTo>
                        <a:pt x="372" y="483"/>
                      </a:lnTo>
                      <a:lnTo>
                        <a:pt x="406" y="489"/>
                      </a:lnTo>
                      <a:lnTo>
                        <a:pt x="436" y="487"/>
                      </a:lnTo>
                      <a:lnTo>
                        <a:pt x="459" y="474"/>
                      </a:lnTo>
                      <a:lnTo>
                        <a:pt x="476" y="454"/>
                      </a:lnTo>
                      <a:lnTo>
                        <a:pt x="485" y="425"/>
                      </a:lnTo>
                      <a:lnTo>
                        <a:pt x="487" y="391"/>
                      </a:lnTo>
                      <a:lnTo>
                        <a:pt x="482" y="349"/>
                      </a:lnTo>
                      <a:lnTo>
                        <a:pt x="471" y="302"/>
                      </a:lnTo>
                      <a:lnTo>
                        <a:pt x="516" y="240"/>
                      </a:lnTo>
                      <a:lnTo>
                        <a:pt x="558" y="205"/>
                      </a:lnTo>
                      <a:lnTo>
                        <a:pt x="595" y="188"/>
                      </a:lnTo>
                      <a:lnTo>
                        <a:pt x="634" y="188"/>
                      </a:lnTo>
                      <a:lnTo>
                        <a:pt x="674" y="196"/>
                      </a:lnTo>
                      <a:lnTo>
                        <a:pt x="721" y="208"/>
                      </a:lnTo>
                      <a:lnTo>
                        <a:pt x="773" y="220"/>
                      </a:lnTo>
                      <a:lnTo>
                        <a:pt x="837" y="225"/>
                      </a:lnTo>
                      <a:lnTo>
                        <a:pt x="801" y="197"/>
                      </a:lnTo>
                      <a:lnTo>
                        <a:pt x="765" y="169"/>
                      </a:lnTo>
                      <a:lnTo>
                        <a:pt x="727" y="141"/>
                      </a:lnTo>
                      <a:lnTo>
                        <a:pt x="691" y="112"/>
                      </a:lnTo>
                      <a:lnTo>
                        <a:pt x="653" y="82"/>
                      </a:lnTo>
                      <a:lnTo>
                        <a:pt x="617" y="54"/>
                      </a:lnTo>
                      <a:lnTo>
                        <a:pt x="579" y="25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91A3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3" name="Freeform 16"/>
                <p:cNvSpPr>
                  <a:spLocks/>
                </p:cNvSpPr>
                <p:nvPr/>
              </p:nvSpPr>
              <p:spPr bwMode="auto">
                <a:xfrm>
                  <a:off x="4151" y="3648"/>
                  <a:ext cx="419" cy="239"/>
                </a:xfrm>
                <a:custGeom>
                  <a:avLst/>
                  <a:gdLst>
                    <a:gd name="T0" fmla="*/ 139 w 837"/>
                    <a:gd name="T1" fmla="*/ 0 h 479"/>
                    <a:gd name="T2" fmla="*/ 124 w 837"/>
                    <a:gd name="T3" fmla="*/ 5 h 479"/>
                    <a:gd name="T4" fmla="*/ 113 w 837"/>
                    <a:gd name="T5" fmla="*/ 10 h 479"/>
                    <a:gd name="T6" fmla="*/ 103 w 837"/>
                    <a:gd name="T7" fmla="*/ 14 h 479"/>
                    <a:gd name="T8" fmla="*/ 96 w 837"/>
                    <a:gd name="T9" fmla="*/ 20 h 479"/>
                    <a:gd name="T10" fmla="*/ 88 w 837"/>
                    <a:gd name="T11" fmla="*/ 26 h 479"/>
                    <a:gd name="T12" fmla="*/ 81 w 837"/>
                    <a:gd name="T13" fmla="*/ 33 h 479"/>
                    <a:gd name="T14" fmla="*/ 73 w 837"/>
                    <a:gd name="T15" fmla="*/ 43 h 479"/>
                    <a:gd name="T16" fmla="*/ 64 w 837"/>
                    <a:gd name="T17" fmla="*/ 55 h 479"/>
                    <a:gd name="T18" fmla="*/ 59 w 837"/>
                    <a:gd name="T19" fmla="*/ 52 h 479"/>
                    <a:gd name="T20" fmla="*/ 55 w 837"/>
                    <a:gd name="T21" fmla="*/ 48 h 479"/>
                    <a:gd name="T22" fmla="*/ 49 w 837"/>
                    <a:gd name="T23" fmla="*/ 44 h 479"/>
                    <a:gd name="T24" fmla="*/ 44 w 837"/>
                    <a:gd name="T25" fmla="*/ 41 h 479"/>
                    <a:gd name="T26" fmla="*/ 39 w 837"/>
                    <a:gd name="T27" fmla="*/ 37 h 479"/>
                    <a:gd name="T28" fmla="*/ 34 w 837"/>
                    <a:gd name="T29" fmla="*/ 34 h 479"/>
                    <a:gd name="T30" fmla="*/ 29 w 837"/>
                    <a:gd name="T31" fmla="*/ 30 h 479"/>
                    <a:gd name="T32" fmla="*/ 25 w 837"/>
                    <a:gd name="T33" fmla="*/ 27 h 479"/>
                    <a:gd name="T34" fmla="*/ 23 w 837"/>
                    <a:gd name="T35" fmla="*/ 29 h 479"/>
                    <a:gd name="T36" fmla="*/ 20 w 837"/>
                    <a:gd name="T37" fmla="*/ 31 h 479"/>
                    <a:gd name="T38" fmla="*/ 16 w 837"/>
                    <a:gd name="T39" fmla="*/ 33 h 479"/>
                    <a:gd name="T40" fmla="*/ 13 w 837"/>
                    <a:gd name="T41" fmla="*/ 35 h 479"/>
                    <a:gd name="T42" fmla="*/ 8 w 837"/>
                    <a:gd name="T43" fmla="*/ 37 h 479"/>
                    <a:gd name="T44" fmla="*/ 5 w 837"/>
                    <a:gd name="T45" fmla="*/ 39 h 479"/>
                    <a:gd name="T46" fmla="*/ 2 w 837"/>
                    <a:gd name="T47" fmla="*/ 41 h 479"/>
                    <a:gd name="T48" fmla="*/ 0 w 837"/>
                    <a:gd name="T49" fmla="*/ 43 h 479"/>
                    <a:gd name="T50" fmla="*/ 10 w 837"/>
                    <a:gd name="T51" fmla="*/ 53 h 479"/>
                    <a:gd name="T52" fmla="*/ 22 w 837"/>
                    <a:gd name="T53" fmla="*/ 63 h 479"/>
                    <a:gd name="T54" fmla="*/ 33 w 837"/>
                    <a:gd name="T55" fmla="*/ 74 h 479"/>
                    <a:gd name="T56" fmla="*/ 45 w 837"/>
                    <a:gd name="T57" fmla="*/ 85 h 479"/>
                    <a:gd name="T58" fmla="*/ 57 w 837"/>
                    <a:gd name="T59" fmla="*/ 95 h 479"/>
                    <a:gd name="T60" fmla="*/ 70 w 837"/>
                    <a:gd name="T61" fmla="*/ 104 h 479"/>
                    <a:gd name="T62" fmla="*/ 81 w 837"/>
                    <a:gd name="T63" fmla="*/ 112 h 479"/>
                    <a:gd name="T64" fmla="*/ 94 w 837"/>
                    <a:gd name="T65" fmla="*/ 118 h 479"/>
                    <a:gd name="T66" fmla="*/ 102 w 837"/>
                    <a:gd name="T67" fmla="*/ 119 h 479"/>
                    <a:gd name="T68" fmla="*/ 109 w 837"/>
                    <a:gd name="T69" fmla="*/ 119 h 479"/>
                    <a:gd name="T70" fmla="*/ 114 w 837"/>
                    <a:gd name="T71" fmla="*/ 115 h 479"/>
                    <a:gd name="T72" fmla="*/ 119 w 837"/>
                    <a:gd name="T73" fmla="*/ 111 h 479"/>
                    <a:gd name="T74" fmla="*/ 121 w 837"/>
                    <a:gd name="T75" fmla="*/ 104 h 479"/>
                    <a:gd name="T76" fmla="*/ 122 w 837"/>
                    <a:gd name="T77" fmla="*/ 95 h 479"/>
                    <a:gd name="T78" fmla="*/ 121 w 837"/>
                    <a:gd name="T79" fmla="*/ 85 h 479"/>
                    <a:gd name="T80" fmla="*/ 118 w 837"/>
                    <a:gd name="T81" fmla="*/ 73 h 479"/>
                    <a:gd name="T82" fmla="*/ 129 w 837"/>
                    <a:gd name="T83" fmla="*/ 58 h 479"/>
                    <a:gd name="T84" fmla="*/ 140 w 837"/>
                    <a:gd name="T85" fmla="*/ 49 h 479"/>
                    <a:gd name="T86" fmla="*/ 149 w 837"/>
                    <a:gd name="T87" fmla="*/ 45 h 479"/>
                    <a:gd name="T88" fmla="*/ 159 w 837"/>
                    <a:gd name="T89" fmla="*/ 45 h 479"/>
                    <a:gd name="T90" fmla="*/ 169 w 837"/>
                    <a:gd name="T91" fmla="*/ 47 h 479"/>
                    <a:gd name="T92" fmla="*/ 181 w 837"/>
                    <a:gd name="T93" fmla="*/ 50 h 479"/>
                    <a:gd name="T94" fmla="*/ 194 w 837"/>
                    <a:gd name="T95" fmla="*/ 53 h 479"/>
                    <a:gd name="T96" fmla="*/ 210 w 837"/>
                    <a:gd name="T97" fmla="*/ 54 h 479"/>
                    <a:gd name="T98" fmla="*/ 201 w 837"/>
                    <a:gd name="T99" fmla="*/ 47 h 479"/>
                    <a:gd name="T100" fmla="*/ 192 w 837"/>
                    <a:gd name="T101" fmla="*/ 40 h 479"/>
                    <a:gd name="T102" fmla="*/ 183 w 837"/>
                    <a:gd name="T103" fmla="*/ 33 h 479"/>
                    <a:gd name="T104" fmla="*/ 174 w 837"/>
                    <a:gd name="T105" fmla="*/ 27 h 479"/>
                    <a:gd name="T106" fmla="*/ 165 w 837"/>
                    <a:gd name="T107" fmla="*/ 19 h 479"/>
                    <a:gd name="T108" fmla="*/ 156 w 837"/>
                    <a:gd name="T109" fmla="*/ 12 h 479"/>
                    <a:gd name="T110" fmla="*/ 147 w 837"/>
                    <a:gd name="T111" fmla="*/ 6 h 479"/>
                    <a:gd name="T112" fmla="*/ 139 w 837"/>
                    <a:gd name="T113" fmla="*/ 0 h 4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9"/>
                    <a:gd name="T173" fmla="*/ 837 w 837"/>
                    <a:gd name="T174" fmla="*/ 479 h 4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9">
                      <a:moveTo>
                        <a:pt x="554" y="0"/>
                      </a:moveTo>
                      <a:lnTo>
                        <a:pt x="496" y="21"/>
                      </a:lnTo>
                      <a:lnTo>
                        <a:pt x="450" y="41"/>
                      </a:lnTo>
                      <a:lnTo>
                        <a:pt x="412" y="59"/>
                      </a:lnTo>
                      <a:lnTo>
                        <a:pt x="381" y="80"/>
                      </a:lnTo>
                      <a:lnTo>
                        <a:pt x="349" y="104"/>
                      </a:lnTo>
                      <a:lnTo>
                        <a:pt x="321" y="134"/>
                      </a:lnTo>
                      <a:lnTo>
                        <a:pt x="289" y="172"/>
                      </a:lnTo>
                      <a:lnTo>
                        <a:pt x="254" y="222"/>
                      </a:lnTo>
                      <a:lnTo>
                        <a:pt x="235" y="208"/>
                      </a:lnTo>
                      <a:lnTo>
                        <a:pt x="217" y="194"/>
                      </a:lnTo>
                      <a:lnTo>
                        <a:pt x="196" y="179"/>
                      </a:lnTo>
                      <a:lnTo>
                        <a:pt x="176" y="165"/>
                      </a:lnTo>
                      <a:lnTo>
                        <a:pt x="155" y="150"/>
                      </a:lnTo>
                      <a:lnTo>
                        <a:pt x="135" y="136"/>
                      </a:lnTo>
                      <a:lnTo>
                        <a:pt x="115" y="121"/>
                      </a:lnTo>
                      <a:lnTo>
                        <a:pt x="99" y="110"/>
                      </a:lnTo>
                      <a:lnTo>
                        <a:pt x="90" y="116"/>
                      </a:lnTo>
                      <a:lnTo>
                        <a:pt x="79" y="124"/>
                      </a:lnTo>
                      <a:lnTo>
                        <a:pt x="64" y="133"/>
                      </a:lnTo>
                      <a:lnTo>
                        <a:pt x="49" y="143"/>
                      </a:lnTo>
                      <a:lnTo>
                        <a:pt x="32" y="150"/>
                      </a:lnTo>
                      <a:lnTo>
                        <a:pt x="18" y="159"/>
                      </a:lnTo>
                      <a:lnTo>
                        <a:pt x="7" y="166"/>
                      </a:lnTo>
                      <a:lnTo>
                        <a:pt x="0" y="175"/>
                      </a:lnTo>
                      <a:lnTo>
                        <a:pt x="40" y="214"/>
                      </a:lnTo>
                      <a:lnTo>
                        <a:pt x="85" y="255"/>
                      </a:lnTo>
                      <a:lnTo>
                        <a:pt x="131" y="298"/>
                      </a:lnTo>
                      <a:lnTo>
                        <a:pt x="180" y="341"/>
                      </a:lnTo>
                      <a:lnTo>
                        <a:pt x="228" y="381"/>
                      </a:lnTo>
                      <a:lnTo>
                        <a:pt x="277" y="417"/>
                      </a:lnTo>
                      <a:lnTo>
                        <a:pt x="324" y="448"/>
                      </a:lnTo>
                      <a:lnTo>
                        <a:pt x="373" y="474"/>
                      </a:lnTo>
                      <a:lnTo>
                        <a:pt x="406" y="479"/>
                      </a:lnTo>
                      <a:lnTo>
                        <a:pt x="435" y="476"/>
                      </a:lnTo>
                      <a:lnTo>
                        <a:pt x="456" y="463"/>
                      </a:lnTo>
                      <a:lnTo>
                        <a:pt x="475" y="445"/>
                      </a:lnTo>
                      <a:lnTo>
                        <a:pt x="484" y="417"/>
                      </a:lnTo>
                      <a:lnTo>
                        <a:pt x="487" y="382"/>
                      </a:lnTo>
                      <a:lnTo>
                        <a:pt x="482" y="341"/>
                      </a:lnTo>
                      <a:lnTo>
                        <a:pt x="471" y="294"/>
                      </a:lnTo>
                      <a:lnTo>
                        <a:pt x="516" y="232"/>
                      </a:lnTo>
                      <a:lnTo>
                        <a:pt x="558" y="197"/>
                      </a:lnTo>
                      <a:lnTo>
                        <a:pt x="595" y="180"/>
                      </a:lnTo>
                      <a:lnTo>
                        <a:pt x="634" y="180"/>
                      </a:lnTo>
                      <a:lnTo>
                        <a:pt x="674" y="188"/>
                      </a:lnTo>
                      <a:lnTo>
                        <a:pt x="721" y="200"/>
                      </a:lnTo>
                      <a:lnTo>
                        <a:pt x="773" y="212"/>
                      </a:lnTo>
                      <a:lnTo>
                        <a:pt x="837" y="217"/>
                      </a:lnTo>
                      <a:lnTo>
                        <a:pt x="801" y="189"/>
                      </a:lnTo>
                      <a:lnTo>
                        <a:pt x="766" y="163"/>
                      </a:lnTo>
                      <a:lnTo>
                        <a:pt x="731" y="135"/>
                      </a:lnTo>
                      <a:lnTo>
                        <a:pt x="696" y="108"/>
                      </a:lnTo>
                      <a:lnTo>
                        <a:pt x="659" y="79"/>
                      </a:lnTo>
                      <a:lnTo>
                        <a:pt x="624" y="51"/>
                      </a:lnTo>
                      <a:lnTo>
                        <a:pt x="588" y="2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96A8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4" name="Freeform 17"/>
                <p:cNvSpPr>
                  <a:spLocks/>
                </p:cNvSpPr>
                <p:nvPr/>
              </p:nvSpPr>
              <p:spPr bwMode="auto">
                <a:xfrm>
                  <a:off x="4151" y="3651"/>
                  <a:ext cx="419" cy="235"/>
                </a:xfrm>
                <a:custGeom>
                  <a:avLst/>
                  <a:gdLst>
                    <a:gd name="T0" fmla="*/ 142 w 837"/>
                    <a:gd name="T1" fmla="*/ 0 h 470"/>
                    <a:gd name="T2" fmla="*/ 127 w 837"/>
                    <a:gd name="T3" fmla="*/ 6 h 470"/>
                    <a:gd name="T4" fmla="*/ 115 w 837"/>
                    <a:gd name="T5" fmla="*/ 11 h 470"/>
                    <a:gd name="T6" fmla="*/ 105 w 837"/>
                    <a:gd name="T7" fmla="*/ 15 h 470"/>
                    <a:gd name="T8" fmla="*/ 97 w 837"/>
                    <a:gd name="T9" fmla="*/ 21 h 470"/>
                    <a:gd name="T10" fmla="*/ 89 w 837"/>
                    <a:gd name="T11" fmla="*/ 28 h 470"/>
                    <a:gd name="T12" fmla="*/ 82 w 837"/>
                    <a:gd name="T13" fmla="*/ 35 h 470"/>
                    <a:gd name="T14" fmla="*/ 74 w 837"/>
                    <a:gd name="T15" fmla="*/ 45 h 470"/>
                    <a:gd name="T16" fmla="*/ 65 w 837"/>
                    <a:gd name="T17" fmla="*/ 58 h 470"/>
                    <a:gd name="T18" fmla="*/ 60 w 837"/>
                    <a:gd name="T19" fmla="*/ 54 h 470"/>
                    <a:gd name="T20" fmla="*/ 55 w 837"/>
                    <a:gd name="T21" fmla="*/ 51 h 470"/>
                    <a:gd name="T22" fmla="*/ 49 w 837"/>
                    <a:gd name="T23" fmla="*/ 47 h 470"/>
                    <a:gd name="T24" fmla="*/ 44 w 837"/>
                    <a:gd name="T25" fmla="*/ 43 h 470"/>
                    <a:gd name="T26" fmla="*/ 38 w 837"/>
                    <a:gd name="T27" fmla="*/ 39 h 470"/>
                    <a:gd name="T28" fmla="*/ 32 w 837"/>
                    <a:gd name="T29" fmla="*/ 35 h 470"/>
                    <a:gd name="T30" fmla="*/ 27 w 837"/>
                    <a:gd name="T31" fmla="*/ 31 h 470"/>
                    <a:gd name="T32" fmla="*/ 23 w 837"/>
                    <a:gd name="T33" fmla="*/ 29 h 470"/>
                    <a:gd name="T34" fmla="*/ 21 w 837"/>
                    <a:gd name="T35" fmla="*/ 29 h 470"/>
                    <a:gd name="T36" fmla="*/ 18 w 837"/>
                    <a:gd name="T37" fmla="*/ 31 h 470"/>
                    <a:gd name="T38" fmla="*/ 15 w 837"/>
                    <a:gd name="T39" fmla="*/ 34 h 470"/>
                    <a:gd name="T40" fmla="*/ 12 w 837"/>
                    <a:gd name="T41" fmla="*/ 35 h 470"/>
                    <a:gd name="T42" fmla="*/ 8 w 837"/>
                    <a:gd name="T43" fmla="*/ 37 h 470"/>
                    <a:gd name="T44" fmla="*/ 5 w 837"/>
                    <a:gd name="T45" fmla="*/ 39 h 470"/>
                    <a:gd name="T46" fmla="*/ 2 w 837"/>
                    <a:gd name="T47" fmla="*/ 41 h 470"/>
                    <a:gd name="T48" fmla="*/ 0 w 837"/>
                    <a:gd name="T49" fmla="*/ 43 h 470"/>
                    <a:gd name="T50" fmla="*/ 10 w 837"/>
                    <a:gd name="T51" fmla="*/ 52 h 470"/>
                    <a:gd name="T52" fmla="*/ 22 w 837"/>
                    <a:gd name="T53" fmla="*/ 62 h 470"/>
                    <a:gd name="T54" fmla="*/ 33 w 837"/>
                    <a:gd name="T55" fmla="*/ 73 h 470"/>
                    <a:gd name="T56" fmla="*/ 45 w 837"/>
                    <a:gd name="T57" fmla="*/ 84 h 470"/>
                    <a:gd name="T58" fmla="*/ 57 w 837"/>
                    <a:gd name="T59" fmla="*/ 94 h 470"/>
                    <a:gd name="T60" fmla="*/ 70 w 837"/>
                    <a:gd name="T61" fmla="*/ 103 h 470"/>
                    <a:gd name="T62" fmla="*/ 81 w 837"/>
                    <a:gd name="T63" fmla="*/ 110 h 470"/>
                    <a:gd name="T64" fmla="*/ 94 w 837"/>
                    <a:gd name="T65" fmla="*/ 117 h 470"/>
                    <a:gd name="T66" fmla="*/ 102 w 837"/>
                    <a:gd name="T67" fmla="*/ 118 h 470"/>
                    <a:gd name="T68" fmla="*/ 108 w 837"/>
                    <a:gd name="T69" fmla="*/ 117 h 470"/>
                    <a:gd name="T70" fmla="*/ 114 w 837"/>
                    <a:gd name="T71" fmla="*/ 114 h 470"/>
                    <a:gd name="T72" fmla="*/ 118 w 837"/>
                    <a:gd name="T73" fmla="*/ 110 h 470"/>
                    <a:gd name="T74" fmla="*/ 121 w 837"/>
                    <a:gd name="T75" fmla="*/ 103 h 470"/>
                    <a:gd name="T76" fmla="*/ 122 w 837"/>
                    <a:gd name="T77" fmla="*/ 95 h 470"/>
                    <a:gd name="T78" fmla="*/ 121 w 837"/>
                    <a:gd name="T79" fmla="*/ 84 h 470"/>
                    <a:gd name="T80" fmla="*/ 118 w 837"/>
                    <a:gd name="T81" fmla="*/ 72 h 470"/>
                    <a:gd name="T82" fmla="*/ 129 w 837"/>
                    <a:gd name="T83" fmla="*/ 57 h 470"/>
                    <a:gd name="T84" fmla="*/ 140 w 837"/>
                    <a:gd name="T85" fmla="*/ 48 h 470"/>
                    <a:gd name="T86" fmla="*/ 149 w 837"/>
                    <a:gd name="T87" fmla="*/ 44 h 470"/>
                    <a:gd name="T88" fmla="*/ 159 w 837"/>
                    <a:gd name="T89" fmla="*/ 44 h 470"/>
                    <a:gd name="T90" fmla="*/ 169 w 837"/>
                    <a:gd name="T91" fmla="*/ 46 h 470"/>
                    <a:gd name="T92" fmla="*/ 181 w 837"/>
                    <a:gd name="T93" fmla="*/ 49 h 470"/>
                    <a:gd name="T94" fmla="*/ 194 w 837"/>
                    <a:gd name="T95" fmla="*/ 52 h 470"/>
                    <a:gd name="T96" fmla="*/ 210 w 837"/>
                    <a:gd name="T97" fmla="*/ 53 h 470"/>
                    <a:gd name="T98" fmla="*/ 201 w 837"/>
                    <a:gd name="T99" fmla="*/ 46 h 470"/>
                    <a:gd name="T100" fmla="*/ 192 w 837"/>
                    <a:gd name="T101" fmla="*/ 40 h 470"/>
                    <a:gd name="T102" fmla="*/ 184 w 837"/>
                    <a:gd name="T103" fmla="*/ 33 h 470"/>
                    <a:gd name="T104" fmla="*/ 176 w 837"/>
                    <a:gd name="T105" fmla="*/ 27 h 470"/>
                    <a:gd name="T106" fmla="*/ 167 w 837"/>
                    <a:gd name="T107" fmla="*/ 20 h 470"/>
                    <a:gd name="T108" fmla="*/ 159 w 837"/>
                    <a:gd name="T109" fmla="*/ 13 h 470"/>
                    <a:gd name="T110" fmla="*/ 150 w 837"/>
                    <a:gd name="T111" fmla="*/ 7 h 470"/>
                    <a:gd name="T112" fmla="*/ 142 w 837"/>
                    <a:gd name="T113" fmla="*/ 0 h 47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70"/>
                    <a:gd name="T173" fmla="*/ 837 w 837"/>
                    <a:gd name="T174" fmla="*/ 470 h 47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70">
                      <a:moveTo>
                        <a:pt x="565" y="0"/>
                      </a:moveTo>
                      <a:lnTo>
                        <a:pt x="506" y="21"/>
                      </a:lnTo>
                      <a:lnTo>
                        <a:pt x="460" y="43"/>
                      </a:lnTo>
                      <a:lnTo>
                        <a:pt x="420" y="61"/>
                      </a:lnTo>
                      <a:lnTo>
                        <a:pt x="387" y="84"/>
                      </a:lnTo>
                      <a:lnTo>
                        <a:pt x="356" y="109"/>
                      </a:lnTo>
                      <a:lnTo>
                        <a:pt x="327" y="140"/>
                      </a:lnTo>
                      <a:lnTo>
                        <a:pt x="294" y="179"/>
                      </a:lnTo>
                      <a:lnTo>
                        <a:pt x="259" y="229"/>
                      </a:lnTo>
                      <a:lnTo>
                        <a:pt x="240" y="214"/>
                      </a:lnTo>
                      <a:lnTo>
                        <a:pt x="220" y="201"/>
                      </a:lnTo>
                      <a:lnTo>
                        <a:pt x="196" y="186"/>
                      </a:lnTo>
                      <a:lnTo>
                        <a:pt x="174" y="171"/>
                      </a:lnTo>
                      <a:lnTo>
                        <a:pt x="150" y="154"/>
                      </a:lnTo>
                      <a:lnTo>
                        <a:pt x="128" y="139"/>
                      </a:lnTo>
                      <a:lnTo>
                        <a:pt x="106" y="125"/>
                      </a:lnTo>
                      <a:lnTo>
                        <a:pt x="90" y="113"/>
                      </a:lnTo>
                      <a:lnTo>
                        <a:pt x="81" y="119"/>
                      </a:lnTo>
                      <a:lnTo>
                        <a:pt x="71" y="127"/>
                      </a:lnTo>
                      <a:lnTo>
                        <a:pt x="57" y="133"/>
                      </a:lnTo>
                      <a:lnTo>
                        <a:pt x="45" y="140"/>
                      </a:lnTo>
                      <a:lnTo>
                        <a:pt x="30" y="147"/>
                      </a:lnTo>
                      <a:lnTo>
                        <a:pt x="17" y="154"/>
                      </a:lnTo>
                      <a:lnTo>
                        <a:pt x="6" y="162"/>
                      </a:lnTo>
                      <a:lnTo>
                        <a:pt x="0" y="169"/>
                      </a:lnTo>
                      <a:lnTo>
                        <a:pt x="40" y="208"/>
                      </a:lnTo>
                      <a:lnTo>
                        <a:pt x="85" y="249"/>
                      </a:lnTo>
                      <a:lnTo>
                        <a:pt x="131" y="292"/>
                      </a:lnTo>
                      <a:lnTo>
                        <a:pt x="180" y="335"/>
                      </a:lnTo>
                      <a:lnTo>
                        <a:pt x="228" y="374"/>
                      </a:lnTo>
                      <a:lnTo>
                        <a:pt x="277" y="410"/>
                      </a:lnTo>
                      <a:lnTo>
                        <a:pt x="324" y="440"/>
                      </a:lnTo>
                      <a:lnTo>
                        <a:pt x="373" y="465"/>
                      </a:lnTo>
                      <a:lnTo>
                        <a:pt x="405" y="470"/>
                      </a:lnTo>
                      <a:lnTo>
                        <a:pt x="432" y="468"/>
                      </a:lnTo>
                      <a:lnTo>
                        <a:pt x="454" y="456"/>
                      </a:lnTo>
                      <a:lnTo>
                        <a:pt x="472" y="439"/>
                      </a:lnTo>
                      <a:lnTo>
                        <a:pt x="482" y="411"/>
                      </a:lnTo>
                      <a:lnTo>
                        <a:pt x="486" y="377"/>
                      </a:lnTo>
                      <a:lnTo>
                        <a:pt x="482" y="336"/>
                      </a:lnTo>
                      <a:lnTo>
                        <a:pt x="471" y="288"/>
                      </a:lnTo>
                      <a:lnTo>
                        <a:pt x="516" y="226"/>
                      </a:lnTo>
                      <a:lnTo>
                        <a:pt x="558" y="191"/>
                      </a:lnTo>
                      <a:lnTo>
                        <a:pt x="595" y="174"/>
                      </a:lnTo>
                      <a:lnTo>
                        <a:pt x="634" y="174"/>
                      </a:lnTo>
                      <a:lnTo>
                        <a:pt x="674" y="182"/>
                      </a:lnTo>
                      <a:lnTo>
                        <a:pt x="721" y="194"/>
                      </a:lnTo>
                      <a:lnTo>
                        <a:pt x="773" y="206"/>
                      </a:lnTo>
                      <a:lnTo>
                        <a:pt x="837" y="211"/>
                      </a:lnTo>
                      <a:lnTo>
                        <a:pt x="802" y="184"/>
                      </a:lnTo>
                      <a:lnTo>
                        <a:pt x="768" y="158"/>
                      </a:lnTo>
                      <a:lnTo>
                        <a:pt x="734" y="132"/>
                      </a:lnTo>
                      <a:lnTo>
                        <a:pt x="701" y="105"/>
                      </a:lnTo>
                      <a:lnTo>
                        <a:pt x="667" y="78"/>
                      </a:lnTo>
                      <a:lnTo>
                        <a:pt x="633" y="51"/>
                      </a:lnTo>
                      <a:lnTo>
                        <a:pt x="599" y="25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9E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5" name="Freeform 18"/>
                <p:cNvSpPr>
                  <a:spLocks/>
                </p:cNvSpPr>
                <p:nvPr/>
              </p:nvSpPr>
              <p:spPr bwMode="auto">
                <a:xfrm>
                  <a:off x="4151" y="3655"/>
                  <a:ext cx="419" cy="230"/>
                </a:xfrm>
                <a:custGeom>
                  <a:avLst/>
                  <a:gdLst>
                    <a:gd name="T0" fmla="*/ 144 w 837"/>
                    <a:gd name="T1" fmla="*/ 0 h 460"/>
                    <a:gd name="T2" fmla="*/ 129 w 837"/>
                    <a:gd name="T3" fmla="*/ 6 h 460"/>
                    <a:gd name="T4" fmla="*/ 117 w 837"/>
                    <a:gd name="T5" fmla="*/ 11 h 460"/>
                    <a:gd name="T6" fmla="*/ 107 w 837"/>
                    <a:gd name="T7" fmla="*/ 15 h 460"/>
                    <a:gd name="T8" fmla="*/ 99 w 837"/>
                    <a:gd name="T9" fmla="*/ 22 h 460"/>
                    <a:gd name="T10" fmla="*/ 91 w 837"/>
                    <a:gd name="T11" fmla="*/ 28 h 460"/>
                    <a:gd name="T12" fmla="*/ 83 w 837"/>
                    <a:gd name="T13" fmla="*/ 36 h 460"/>
                    <a:gd name="T14" fmla="*/ 75 w 837"/>
                    <a:gd name="T15" fmla="*/ 46 h 460"/>
                    <a:gd name="T16" fmla="*/ 66 w 837"/>
                    <a:gd name="T17" fmla="*/ 58 h 460"/>
                    <a:gd name="T18" fmla="*/ 61 w 837"/>
                    <a:gd name="T19" fmla="*/ 55 h 460"/>
                    <a:gd name="T20" fmla="*/ 56 w 837"/>
                    <a:gd name="T21" fmla="*/ 51 h 460"/>
                    <a:gd name="T22" fmla="*/ 49 w 837"/>
                    <a:gd name="T23" fmla="*/ 47 h 460"/>
                    <a:gd name="T24" fmla="*/ 44 w 837"/>
                    <a:gd name="T25" fmla="*/ 44 h 460"/>
                    <a:gd name="T26" fmla="*/ 37 w 837"/>
                    <a:gd name="T27" fmla="*/ 39 h 460"/>
                    <a:gd name="T28" fmla="*/ 31 w 837"/>
                    <a:gd name="T29" fmla="*/ 35 h 460"/>
                    <a:gd name="T30" fmla="*/ 25 w 837"/>
                    <a:gd name="T31" fmla="*/ 31 h 460"/>
                    <a:gd name="T32" fmla="*/ 21 w 837"/>
                    <a:gd name="T33" fmla="*/ 28 h 460"/>
                    <a:gd name="T34" fmla="*/ 19 w 837"/>
                    <a:gd name="T35" fmla="*/ 29 h 460"/>
                    <a:gd name="T36" fmla="*/ 16 w 837"/>
                    <a:gd name="T37" fmla="*/ 30 h 460"/>
                    <a:gd name="T38" fmla="*/ 13 w 837"/>
                    <a:gd name="T39" fmla="*/ 33 h 460"/>
                    <a:gd name="T40" fmla="*/ 10 w 837"/>
                    <a:gd name="T41" fmla="*/ 34 h 460"/>
                    <a:gd name="T42" fmla="*/ 7 w 837"/>
                    <a:gd name="T43" fmla="*/ 35 h 460"/>
                    <a:gd name="T44" fmla="*/ 4 w 837"/>
                    <a:gd name="T45" fmla="*/ 37 h 460"/>
                    <a:gd name="T46" fmla="*/ 2 w 837"/>
                    <a:gd name="T47" fmla="*/ 39 h 460"/>
                    <a:gd name="T48" fmla="*/ 0 w 837"/>
                    <a:gd name="T49" fmla="*/ 40 h 460"/>
                    <a:gd name="T50" fmla="*/ 10 w 837"/>
                    <a:gd name="T51" fmla="*/ 50 h 460"/>
                    <a:gd name="T52" fmla="*/ 22 w 837"/>
                    <a:gd name="T53" fmla="*/ 60 h 460"/>
                    <a:gd name="T54" fmla="*/ 33 w 837"/>
                    <a:gd name="T55" fmla="*/ 71 h 460"/>
                    <a:gd name="T56" fmla="*/ 45 w 837"/>
                    <a:gd name="T57" fmla="*/ 81 h 460"/>
                    <a:gd name="T58" fmla="*/ 57 w 837"/>
                    <a:gd name="T59" fmla="*/ 91 h 460"/>
                    <a:gd name="T60" fmla="*/ 70 w 837"/>
                    <a:gd name="T61" fmla="*/ 100 h 460"/>
                    <a:gd name="T62" fmla="*/ 81 w 837"/>
                    <a:gd name="T63" fmla="*/ 108 h 460"/>
                    <a:gd name="T64" fmla="*/ 94 w 837"/>
                    <a:gd name="T65" fmla="*/ 114 h 460"/>
                    <a:gd name="T66" fmla="*/ 101 w 837"/>
                    <a:gd name="T67" fmla="*/ 115 h 460"/>
                    <a:gd name="T68" fmla="*/ 108 w 837"/>
                    <a:gd name="T69" fmla="*/ 115 h 460"/>
                    <a:gd name="T70" fmla="*/ 113 w 837"/>
                    <a:gd name="T71" fmla="*/ 112 h 460"/>
                    <a:gd name="T72" fmla="*/ 118 w 837"/>
                    <a:gd name="T73" fmla="*/ 108 h 460"/>
                    <a:gd name="T74" fmla="*/ 120 w 837"/>
                    <a:gd name="T75" fmla="*/ 101 h 460"/>
                    <a:gd name="T76" fmla="*/ 122 w 837"/>
                    <a:gd name="T77" fmla="*/ 93 h 460"/>
                    <a:gd name="T78" fmla="*/ 121 w 837"/>
                    <a:gd name="T79" fmla="*/ 82 h 460"/>
                    <a:gd name="T80" fmla="*/ 118 w 837"/>
                    <a:gd name="T81" fmla="*/ 70 h 460"/>
                    <a:gd name="T82" fmla="*/ 129 w 837"/>
                    <a:gd name="T83" fmla="*/ 55 h 460"/>
                    <a:gd name="T84" fmla="*/ 140 w 837"/>
                    <a:gd name="T85" fmla="*/ 46 h 460"/>
                    <a:gd name="T86" fmla="*/ 149 w 837"/>
                    <a:gd name="T87" fmla="*/ 42 h 460"/>
                    <a:gd name="T88" fmla="*/ 159 w 837"/>
                    <a:gd name="T89" fmla="*/ 42 h 460"/>
                    <a:gd name="T90" fmla="*/ 169 w 837"/>
                    <a:gd name="T91" fmla="*/ 44 h 460"/>
                    <a:gd name="T92" fmla="*/ 181 w 837"/>
                    <a:gd name="T93" fmla="*/ 47 h 460"/>
                    <a:gd name="T94" fmla="*/ 194 w 837"/>
                    <a:gd name="T95" fmla="*/ 50 h 460"/>
                    <a:gd name="T96" fmla="*/ 210 w 837"/>
                    <a:gd name="T97" fmla="*/ 51 h 460"/>
                    <a:gd name="T98" fmla="*/ 201 w 837"/>
                    <a:gd name="T99" fmla="*/ 44 h 460"/>
                    <a:gd name="T100" fmla="*/ 193 w 837"/>
                    <a:gd name="T101" fmla="*/ 38 h 460"/>
                    <a:gd name="T102" fmla="*/ 185 w 837"/>
                    <a:gd name="T103" fmla="*/ 31 h 460"/>
                    <a:gd name="T104" fmla="*/ 177 w 837"/>
                    <a:gd name="T105" fmla="*/ 25 h 460"/>
                    <a:gd name="T106" fmla="*/ 169 w 837"/>
                    <a:gd name="T107" fmla="*/ 19 h 460"/>
                    <a:gd name="T108" fmla="*/ 160 w 837"/>
                    <a:gd name="T109" fmla="*/ 13 h 460"/>
                    <a:gd name="T110" fmla="*/ 152 w 837"/>
                    <a:gd name="T111" fmla="*/ 6 h 460"/>
                    <a:gd name="T112" fmla="*/ 144 w 837"/>
                    <a:gd name="T113" fmla="*/ 0 h 46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60"/>
                    <a:gd name="T173" fmla="*/ 837 w 837"/>
                    <a:gd name="T174" fmla="*/ 460 h 46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60">
                      <a:moveTo>
                        <a:pt x="573" y="0"/>
                      </a:moveTo>
                      <a:lnTo>
                        <a:pt x="514" y="21"/>
                      </a:lnTo>
                      <a:lnTo>
                        <a:pt x="467" y="42"/>
                      </a:lnTo>
                      <a:lnTo>
                        <a:pt x="427" y="61"/>
                      </a:lnTo>
                      <a:lnTo>
                        <a:pt x="395" y="85"/>
                      </a:lnTo>
                      <a:lnTo>
                        <a:pt x="362" y="111"/>
                      </a:lnTo>
                      <a:lnTo>
                        <a:pt x="332" y="144"/>
                      </a:lnTo>
                      <a:lnTo>
                        <a:pt x="299" y="183"/>
                      </a:lnTo>
                      <a:lnTo>
                        <a:pt x="263" y="234"/>
                      </a:lnTo>
                      <a:lnTo>
                        <a:pt x="244" y="219"/>
                      </a:lnTo>
                      <a:lnTo>
                        <a:pt x="222" y="204"/>
                      </a:lnTo>
                      <a:lnTo>
                        <a:pt x="196" y="188"/>
                      </a:lnTo>
                      <a:lnTo>
                        <a:pt x="173" y="173"/>
                      </a:lnTo>
                      <a:lnTo>
                        <a:pt x="146" y="155"/>
                      </a:lnTo>
                      <a:lnTo>
                        <a:pt x="121" y="139"/>
                      </a:lnTo>
                      <a:lnTo>
                        <a:pt x="100" y="124"/>
                      </a:lnTo>
                      <a:lnTo>
                        <a:pt x="82" y="111"/>
                      </a:lnTo>
                      <a:lnTo>
                        <a:pt x="74" y="116"/>
                      </a:lnTo>
                      <a:lnTo>
                        <a:pt x="64" y="123"/>
                      </a:lnTo>
                      <a:lnTo>
                        <a:pt x="51" y="129"/>
                      </a:lnTo>
                      <a:lnTo>
                        <a:pt x="40" y="135"/>
                      </a:lnTo>
                      <a:lnTo>
                        <a:pt x="27" y="140"/>
                      </a:lnTo>
                      <a:lnTo>
                        <a:pt x="16" y="146"/>
                      </a:lnTo>
                      <a:lnTo>
                        <a:pt x="6" y="153"/>
                      </a:lnTo>
                      <a:lnTo>
                        <a:pt x="0" y="160"/>
                      </a:lnTo>
                      <a:lnTo>
                        <a:pt x="40" y="199"/>
                      </a:lnTo>
                      <a:lnTo>
                        <a:pt x="85" y="240"/>
                      </a:lnTo>
                      <a:lnTo>
                        <a:pt x="131" y="282"/>
                      </a:lnTo>
                      <a:lnTo>
                        <a:pt x="180" y="324"/>
                      </a:lnTo>
                      <a:lnTo>
                        <a:pt x="228" y="363"/>
                      </a:lnTo>
                      <a:lnTo>
                        <a:pt x="277" y="398"/>
                      </a:lnTo>
                      <a:lnTo>
                        <a:pt x="324" y="430"/>
                      </a:lnTo>
                      <a:lnTo>
                        <a:pt x="373" y="455"/>
                      </a:lnTo>
                      <a:lnTo>
                        <a:pt x="403" y="460"/>
                      </a:lnTo>
                      <a:lnTo>
                        <a:pt x="431" y="457"/>
                      </a:lnTo>
                      <a:lnTo>
                        <a:pt x="452" y="447"/>
                      </a:lnTo>
                      <a:lnTo>
                        <a:pt x="470" y="430"/>
                      </a:lnTo>
                      <a:lnTo>
                        <a:pt x="480" y="403"/>
                      </a:lnTo>
                      <a:lnTo>
                        <a:pt x="485" y="370"/>
                      </a:lnTo>
                      <a:lnTo>
                        <a:pt x="481" y="328"/>
                      </a:lnTo>
                      <a:lnTo>
                        <a:pt x="471" y="279"/>
                      </a:lnTo>
                      <a:lnTo>
                        <a:pt x="516" y="217"/>
                      </a:lnTo>
                      <a:lnTo>
                        <a:pt x="558" y="182"/>
                      </a:lnTo>
                      <a:lnTo>
                        <a:pt x="595" y="165"/>
                      </a:lnTo>
                      <a:lnTo>
                        <a:pt x="634" y="165"/>
                      </a:lnTo>
                      <a:lnTo>
                        <a:pt x="674" y="173"/>
                      </a:lnTo>
                      <a:lnTo>
                        <a:pt x="721" y="185"/>
                      </a:lnTo>
                      <a:lnTo>
                        <a:pt x="773" y="197"/>
                      </a:lnTo>
                      <a:lnTo>
                        <a:pt x="837" y="202"/>
                      </a:lnTo>
                      <a:lnTo>
                        <a:pt x="802" y="175"/>
                      </a:lnTo>
                      <a:lnTo>
                        <a:pt x="770" y="150"/>
                      </a:lnTo>
                      <a:lnTo>
                        <a:pt x="737" y="124"/>
                      </a:lnTo>
                      <a:lnTo>
                        <a:pt x="706" y="99"/>
                      </a:lnTo>
                      <a:lnTo>
                        <a:pt x="673" y="73"/>
                      </a:lnTo>
                      <a:lnTo>
                        <a:pt x="640" y="49"/>
                      </a:lnTo>
                      <a:lnTo>
                        <a:pt x="607" y="24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A3B3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6" name="Freeform 19"/>
                <p:cNvSpPr>
                  <a:spLocks/>
                </p:cNvSpPr>
                <p:nvPr/>
              </p:nvSpPr>
              <p:spPr bwMode="auto">
                <a:xfrm>
                  <a:off x="4151" y="3659"/>
                  <a:ext cx="419" cy="225"/>
                </a:xfrm>
                <a:custGeom>
                  <a:avLst/>
                  <a:gdLst>
                    <a:gd name="T0" fmla="*/ 146 w 837"/>
                    <a:gd name="T1" fmla="*/ 0 h 450"/>
                    <a:gd name="T2" fmla="*/ 132 w 837"/>
                    <a:gd name="T3" fmla="*/ 6 h 450"/>
                    <a:gd name="T4" fmla="*/ 120 w 837"/>
                    <a:gd name="T5" fmla="*/ 11 h 450"/>
                    <a:gd name="T6" fmla="*/ 109 w 837"/>
                    <a:gd name="T7" fmla="*/ 15 h 450"/>
                    <a:gd name="T8" fmla="*/ 101 w 837"/>
                    <a:gd name="T9" fmla="*/ 22 h 450"/>
                    <a:gd name="T10" fmla="*/ 92 w 837"/>
                    <a:gd name="T11" fmla="*/ 29 h 450"/>
                    <a:gd name="T12" fmla="*/ 85 w 837"/>
                    <a:gd name="T13" fmla="*/ 38 h 450"/>
                    <a:gd name="T14" fmla="*/ 76 w 837"/>
                    <a:gd name="T15" fmla="*/ 48 h 450"/>
                    <a:gd name="T16" fmla="*/ 67 w 837"/>
                    <a:gd name="T17" fmla="*/ 60 h 450"/>
                    <a:gd name="T18" fmla="*/ 62 w 837"/>
                    <a:gd name="T19" fmla="*/ 56 h 450"/>
                    <a:gd name="T20" fmla="*/ 57 w 837"/>
                    <a:gd name="T21" fmla="*/ 53 h 450"/>
                    <a:gd name="T22" fmla="*/ 50 w 837"/>
                    <a:gd name="T23" fmla="*/ 48 h 450"/>
                    <a:gd name="T24" fmla="*/ 43 w 837"/>
                    <a:gd name="T25" fmla="*/ 44 h 450"/>
                    <a:gd name="T26" fmla="*/ 36 w 837"/>
                    <a:gd name="T27" fmla="*/ 40 h 450"/>
                    <a:gd name="T28" fmla="*/ 29 w 837"/>
                    <a:gd name="T29" fmla="*/ 36 h 450"/>
                    <a:gd name="T30" fmla="*/ 23 w 837"/>
                    <a:gd name="T31" fmla="*/ 31 h 450"/>
                    <a:gd name="T32" fmla="*/ 19 w 837"/>
                    <a:gd name="T33" fmla="*/ 28 h 450"/>
                    <a:gd name="T34" fmla="*/ 17 w 837"/>
                    <a:gd name="T35" fmla="*/ 29 h 450"/>
                    <a:gd name="T36" fmla="*/ 14 w 837"/>
                    <a:gd name="T37" fmla="*/ 30 h 450"/>
                    <a:gd name="T38" fmla="*/ 12 w 837"/>
                    <a:gd name="T39" fmla="*/ 31 h 450"/>
                    <a:gd name="T40" fmla="*/ 9 w 837"/>
                    <a:gd name="T41" fmla="*/ 33 h 450"/>
                    <a:gd name="T42" fmla="*/ 7 w 837"/>
                    <a:gd name="T43" fmla="*/ 34 h 450"/>
                    <a:gd name="T44" fmla="*/ 4 w 837"/>
                    <a:gd name="T45" fmla="*/ 36 h 450"/>
                    <a:gd name="T46" fmla="*/ 2 w 837"/>
                    <a:gd name="T47" fmla="*/ 37 h 450"/>
                    <a:gd name="T48" fmla="*/ 0 w 837"/>
                    <a:gd name="T49" fmla="*/ 39 h 450"/>
                    <a:gd name="T50" fmla="*/ 10 w 837"/>
                    <a:gd name="T51" fmla="*/ 48 h 450"/>
                    <a:gd name="T52" fmla="*/ 22 w 837"/>
                    <a:gd name="T53" fmla="*/ 58 h 450"/>
                    <a:gd name="T54" fmla="*/ 33 w 837"/>
                    <a:gd name="T55" fmla="*/ 69 h 450"/>
                    <a:gd name="T56" fmla="*/ 45 w 837"/>
                    <a:gd name="T57" fmla="*/ 79 h 450"/>
                    <a:gd name="T58" fmla="*/ 58 w 837"/>
                    <a:gd name="T59" fmla="*/ 89 h 450"/>
                    <a:gd name="T60" fmla="*/ 70 w 837"/>
                    <a:gd name="T61" fmla="*/ 98 h 450"/>
                    <a:gd name="T62" fmla="*/ 82 w 837"/>
                    <a:gd name="T63" fmla="*/ 106 h 450"/>
                    <a:gd name="T64" fmla="*/ 94 w 837"/>
                    <a:gd name="T65" fmla="*/ 112 h 450"/>
                    <a:gd name="T66" fmla="*/ 101 w 837"/>
                    <a:gd name="T67" fmla="*/ 113 h 450"/>
                    <a:gd name="T68" fmla="*/ 107 w 837"/>
                    <a:gd name="T69" fmla="*/ 113 h 450"/>
                    <a:gd name="T70" fmla="*/ 113 w 837"/>
                    <a:gd name="T71" fmla="*/ 110 h 450"/>
                    <a:gd name="T72" fmla="*/ 118 w 837"/>
                    <a:gd name="T73" fmla="*/ 106 h 450"/>
                    <a:gd name="T74" fmla="*/ 120 w 837"/>
                    <a:gd name="T75" fmla="*/ 99 h 450"/>
                    <a:gd name="T76" fmla="*/ 121 w 837"/>
                    <a:gd name="T77" fmla="*/ 91 h 450"/>
                    <a:gd name="T78" fmla="*/ 121 w 837"/>
                    <a:gd name="T79" fmla="*/ 81 h 450"/>
                    <a:gd name="T80" fmla="*/ 118 w 837"/>
                    <a:gd name="T81" fmla="*/ 68 h 450"/>
                    <a:gd name="T82" fmla="*/ 129 w 837"/>
                    <a:gd name="T83" fmla="*/ 53 h 450"/>
                    <a:gd name="T84" fmla="*/ 140 w 837"/>
                    <a:gd name="T85" fmla="*/ 44 h 450"/>
                    <a:gd name="T86" fmla="*/ 149 w 837"/>
                    <a:gd name="T87" fmla="*/ 40 h 450"/>
                    <a:gd name="T88" fmla="*/ 159 w 837"/>
                    <a:gd name="T89" fmla="*/ 40 h 450"/>
                    <a:gd name="T90" fmla="*/ 169 w 837"/>
                    <a:gd name="T91" fmla="*/ 42 h 450"/>
                    <a:gd name="T92" fmla="*/ 181 w 837"/>
                    <a:gd name="T93" fmla="*/ 45 h 450"/>
                    <a:gd name="T94" fmla="*/ 194 w 837"/>
                    <a:gd name="T95" fmla="*/ 48 h 450"/>
                    <a:gd name="T96" fmla="*/ 210 w 837"/>
                    <a:gd name="T97" fmla="*/ 49 h 450"/>
                    <a:gd name="T98" fmla="*/ 201 w 837"/>
                    <a:gd name="T99" fmla="*/ 42 h 450"/>
                    <a:gd name="T100" fmla="*/ 193 w 837"/>
                    <a:gd name="T101" fmla="*/ 36 h 450"/>
                    <a:gd name="T102" fmla="*/ 186 w 837"/>
                    <a:gd name="T103" fmla="*/ 29 h 450"/>
                    <a:gd name="T104" fmla="*/ 178 w 837"/>
                    <a:gd name="T105" fmla="*/ 24 h 450"/>
                    <a:gd name="T106" fmla="*/ 170 w 837"/>
                    <a:gd name="T107" fmla="*/ 18 h 450"/>
                    <a:gd name="T108" fmla="*/ 163 w 837"/>
                    <a:gd name="T109" fmla="*/ 12 h 450"/>
                    <a:gd name="T110" fmla="*/ 155 w 837"/>
                    <a:gd name="T111" fmla="*/ 6 h 450"/>
                    <a:gd name="T112" fmla="*/ 146 w 837"/>
                    <a:gd name="T113" fmla="*/ 0 h 45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50"/>
                    <a:gd name="T173" fmla="*/ 837 w 837"/>
                    <a:gd name="T174" fmla="*/ 450 h 45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50">
                      <a:moveTo>
                        <a:pt x="584" y="0"/>
                      </a:moveTo>
                      <a:lnTo>
                        <a:pt x="525" y="22"/>
                      </a:lnTo>
                      <a:lnTo>
                        <a:pt x="477" y="43"/>
                      </a:lnTo>
                      <a:lnTo>
                        <a:pt x="436" y="63"/>
                      </a:lnTo>
                      <a:lnTo>
                        <a:pt x="402" y="88"/>
                      </a:lnTo>
                      <a:lnTo>
                        <a:pt x="368" y="116"/>
                      </a:lnTo>
                      <a:lnTo>
                        <a:pt x="337" y="150"/>
                      </a:lnTo>
                      <a:lnTo>
                        <a:pt x="304" y="190"/>
                      </a:lnTo>
                      <a:lnTo>
                        <a:pt x="268" y="241"/>
                      </a:lnTo>
                      <a:lnTo>
                        <a:pt x="248" y="226"/>
                      </a:lnTo>
                      <a:lnTo>
                        <a:pt x="225" y="210"/>
                      </a:lnTo>
                      <a:lnTo>
                        <a:pt x="198" y="192"/>
                      </a:lnTo>
                      <a:lnTo>
                        <a:pt x="170" y="176"/>
                      </a:lnTo>
                      <a:lnTo>
                        <a:pt x="141" y="157"/>
                      </a:lnTo>
                      <a:lnTo>
                        <a:pt x="115" y="141"/>
                      </a:lnTo>
                      <a:lnTo>
                        <a:pt x="91" y="126"/>
                      </a:lnTo>
                      <a:lnTo>
                        <a:pt x="74" y="113"/>
                      </a:lnTo>
                      <a:lnTo>
                        <a:pt x="65" y="118"/>
                      </a:lnTo>
                      <a:lnTo>
                        <a:pt x="56" y="123"/>
                      </a:lnTo>
                      <a:lnTo>
                        <a:pt x="46" y="127"/>
                      </a:lnTo>
                      <a:lnTo>
                        <a:pt x="36" y="132"/>
                      </a:lnTo>
                      <a:lnTo>
                        <a:pt x="25" y="136"/>
                      </a:lnTo>
                      <a:lnTo>
                        <a:pt x="15" y="141"/>
                      </a:lnTo>
                      <a:lnTo>
                        <a:pt x="6" y="146"/>
                      </a:lnTo>
                      <a:lnTo>
                        <a:pt x="0" y="153"/>
                      </a:lnTo>
                      <a:lnTo>
                        <a:pt x="40" y="191"/>
                      </a:lnTo>
                      <a:lnTo>
                        <a:pt x="85" y="232"/>
                      </a:lnTo>
                      <a:lnTo>
                        <a:pt x="131" y="274"/>
                      </a:lnTo>
                      <a:lnTo>
                        <a:pt x="180" y="316"/>
                      </a:lnTo>
                      <a:lnTo>
                        <a:pt x="229" y="355"/>
                      </a:lnTo>
                      <a:lnTo>
                        <a:pt x="278" y="391"/>
                      </a:lnTo>
                      <a:lnTo>
                        <a:pt x="326" y="421"/>
                      </a:lnTo>
                      <a:lnTo>
                        <a:pt x="373" y="447"/>
                      </a:lnTo>
                      <a:lnTo>
                        <a:pt x="402" y="450"/>
                      </a:lnTo>
                      <a:lnTo>
                        <a:pt x="428" y="449"/>
                      </a:lnTo>
                      <a:lnTo>
                        <a:pt x="450" y="438"/>
                      </a:lnTo>
                      <a:lnTo>
                        <a:pt x="469" y="421"/>
                      </a:lnTo>
                      <a:lnTo>
                        <a:pt x="479" y="395"/>
                      </a:lnTo>
                      <a:lnTo>
                        <a:pt x="484" y="363"/>
                      </a:lnTo>
                      <a:lnTo>
                        <a:pt x="481" y="321"/>
                      </a:lnTo>
                      <a:lnTo>
                        <a:pt x="471" y="272"/>
                      </a:lnTo>
                      <a:lnTo>
                        <a:pt x="516" y="210"/>
                      </a:lnTo>
                      <a:lnTo>
                        <a:pt x="558" y="175"/>
                      </a:lnTo>
                      <a:lnTo>
                        <a:pt x="595" y="158"/>
                      </a:lnTo>
                      <a:lnTo>
                        <a:pt x="634" y="158"/>
                      </a:lnTo>
                      <a:lnTo>
                        <a:pt x="674" y="166"/>
                      </a:lnTo>
                      <a:lnTo>
                        <a:pt x="721" y="178"/>
                      </a:lnTo>
                      <a:lnTo>
                        <a:pt x="773" y="190"/>
                      </a:lnTo>
                      <a:lnTo>
                        <a:pt x="837" y="195"/>
                      </a:lnTo>
                      <a:lnTo>
                        <a:pt x="802" y="168"/>
                      </a:lnTo>
                      <a:lnTo>
                        <a:pt x="771" y="144"/>
                      </a:lnTo>
                      <a:lnTo>
                        <a:pt x="741" y="119"/>
                      </a:lnTo>
                      <a:lnTo>
                        <a:pt x="711" y="96"/>
                      </a:lnTo>
                      <a:lnTo>
                        <a:pt x="679" y="72"/>
                      </a:lnTo>
                      <a:lnTo>
                        <a:pt x="649" y="48"/>
                      </a:lnTo>
                      <a:lnTo>
                        <a:pt x="617" y="2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ABB8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7" name="Freeform 20"/>
                <p:cNvSpPr>
                  <a:spLocks/>
                </p:cNvSpPr>
                <p:nvPr/>
              </p:nvSpPr>
              <p:spPr bwMode="auto">
                <a:xfrm>
                  <a:off x="4151" y="3662"/>
                  <a:ext cx="419" cy="221"/>
                </a:xfrm>
                <a:custGeom>
                  <a:avLst/>
                  <a:gdLst>
                    <a:gd name="T0" fmla="*/ 149 w 837"/>
                    <a:gd name="T1" fmla="*/ 0 h 441"/>
                    <a:gd name="T2" fmla="*/ 134 w 837"/>
                    <a:gd name="T3" fmla="*/ 6 h 441"/>
                    <a:gd name="T4" fmla="*/ 122 w 837"/>
                    <a:gd name="T5" fmla="*/ 11 h 441"/>
                    <a:gd name="T6" fmla="*/ 111 w 837"/>
                    <a:gd name="T7" fmla="*/ 17 h 441"/>
                    <a:gd name="T8" fmla="*/ 102 w 837"/>
                    <a:gd name="T9" fmla="*/ 23 h 441"/>
                    <a:gd name="T10" fmla="*/ 94 w 837"/>
                    <a:gd name="T11" fmla="*/ 30 h 441"/>
                    <a:gd name="T12" fmla="*/ 86 w 837"/>
                    <a:gd name="T13" fmla="*/ 39 h 441"/>
                    <a:gd name="T14" fmla="*/ 78 w 837"/>
                    <a:gd name="T15" fmla="*/ 49 h 441"/>
                    <a:gd name="T16" fmla="*/ 69 w 837"/>
                    <a:gd name="T17" fmla="*/ 62 h 441"/>
                    <a:gd name="T18" fmla="*/ 63 w 837"/>
                    <a:gd name="T19" fmla="*/ 58 h 441"/>
                    <a:gd name="T20" fmla="*/ 57 w 837"/>
                    <a:gd name="T21" fmla="*/ 54 h 441"/>
                    <a:gd name="T22" fmla="*/ 50 w 837"/>
                    <a:gd name="T23" fmla="*/ 50 h 441"/>
                    <a:gd name="T24" fmla="*/ 42 w 837"/>
                    <a:gd name="T25" fmla="*/ 45 h 441"/>
                    <a:gd name="T26" fmla="*/ 34 w 837"/>
                    <a:gd name="T27" fmla="*/ 41 h 441"/>
                    <a:gd name="T28" fmla="*/ 27 w 837"/>
                    <a:gd name="T29" fmla="*/ 36 h 441"/>
                    <a:gd name="T30" fmla="*/ 21 w 837"/>
                    <a:gd name="T31" fmla="*/ 32 h 441"/>
                    <a:gd name="T32" fmla="*/ 17 w 837"/>
                    <a:gd name="T33" fmla="*/ 29 h 441"/>
                    <a:gd name="T34" fmla="*/ 14 w 837"/>
                    <a:gd name="T35" fmla="*/ 30 h 441"/>
                    <a:gd name="T36" fmla="*/ 13 w 837"/>
                    <a:gd name="T37" fmla="*/ 31 h 441"/>
                    <a:gd name="T38" fmla="*/ 10 w 837"/>
                    <a:gd name="T39" fmla="*/ 32 h 441"/>
                    <a:gd name="T40" fmla="*/ 8 w 837"/>
                    <a:gd name="T41" fmla="*/ 33 h 441"/>
                    <a:gd name="T42" fmla="*/ 6 w 837"/>
                    <a:gd name="T43" fmla="*/ 33 h 441"/>
                    <a:gd name="T44" fmla="*/ 4 w 837"/>
                    <a:gd name="T45" fmla="*/ 34 h 441"/>
                    <a:gd name="T46" fmla="*/ 2 w 837"/>
                    <a:gd name="T47" fmla="*/ 35 h 441"/>
                    <a:gd name="T48" fmla="*/ 0 w 837"/>
                    <a:gd name="T49" fmla="*/ 37 h 441"/>
                    <a:gd name="T50" fmla="*/ 10 w 837"/>
                    <a:gd name="T51" fmla="*/ 46 h 441"/>
                    <a:gd name="T52" fmla="*/ 22 w 837"/>
                    <a:gd name="T53" fmla="*/ 57 h 441"/>
                    <a:gd name="T54" fmla="*/ 33 w 837"/>
                    <a:gd name="T55" fmla="*/ 67 h 441"/>
                    <a:gd name="T56" fmla="*/ 45 w 837"/>
                    <a:gd name="T57" fmla="*/ 78 h 441"/>
                    <a:gd name="T58" fmla="*/ 58 w 837"/>
                    <a:gd name="T59" fmla="*/ 87 h 441"/>
                    <a:gd name="T60" fmla="*/ 70 w 837"/>
                    <a:gd name="T61" fmla="*/ 96 h 441"/>
                    <a:gd name="T62" fmla="*/ 82 w 837"/>
                    <a:gd name="T63" fmla="*/ 103 h 441"/>
                    <a:gd name="T64" fmla="*/ 94 w 837"/>
                    <a:gd name="T65" fmla="*/ 110 h 441"/>
                    <a:gd name="T66" fmla="*/ 101 w 837"/>
                    <a:gd name="T67" fmla="*/ 111 h 441"/>
                    <a:gd name="T68" fmla="*/ 107 w 837"/>
                    <a:gd name="T69" fmla="*/ 110 h 441"/>
                    <a:gd name="T70" fmla="*/ 113 w 837"/>
                    <a:gd name="T71" fmla="*/ 108 h 441"/>
                    <a:gd name="T72" fmla="*/ 117 w 837"/>
                    <a:gd name="T73" fmla="*/ 104 h 441"/>
                    <a:gd name="T74" fmla="*/ 120 w 837"/>
                    <a:gd name="T75" fmla="*/ 98 h 441"/>
                    <a:gd name="T76" fmla="*/ 121 w 837"/>
                    <a:gd name="T77" fmla="*/ 90 h 441"/>
                    <a:gd name="T78" fmla="*/ 121 w 837"/>
                    <a:gd name="T79" fmla="*/ 79 h 441"/>
                    <a:gd name="T80" fmla="*/ 118 w 837"/>
                    <a:gd name="T81" fmla="*/ 67 h 441"/>
                    <a:gd name="T82" fmla="*/ 129 w 837"/>
                    <a:gd name="T83" fmla="*/ 51 h 441"/>
                    <a:gd name="T84" fmla="*/ 140 w 837"/>
                    <a:gd name="T85" fmla="*/ 42 h 441"/>
                    <a:gd name="T86" fmla="*/ 149 w 837"/>
                    <a:gd name="T87" fmla="*/ 38 h 441"/>
                    <a:gd name="T88" fmla="*/ 159 w 837"/>
                    <a:gd name="T89" fmla="*/ 38 h 441"/>
                    <a:gd name="T90" fmla="*/ 169 w 837"/>
                    <a:gd name="T91" fmla="*/ 40 h 441"/>
                    <a:gd name="T92" fmla="*/ 181 w 837"/>
                    <a:gd name="T93" fmla="*/ 43 h 441"/>
                    <a:gd name="T94" fmla="*/ 194 w 837"/>
                    <a:gd name="T95" fmla="*/ 46 h 441"/>
                    <a:gd name="T96" fmla="*/ 210 w 837"/>
                    <a:gd name="T97" fmla="*/ 47 h 441"/>
                    <a:gd name="T98" fmla="*/ 201 w 837"/>
                    <a:gd name="T99" fmla="*/ 41 h 441"/>
                    <a:gd name="T100" fmla="*/ 193 w 837"/>
                    <a:gd name="T101" fmla="*/ 35 h 441"/>
                    <a:gd name="T102" fmla="*/ 186 w 837"/>
                    <a:gd name="T103" fmla="*/ 29 h 441"/>
                    <a:gd name="T104" fmla="*/ 179 w 837"/>
                    <a:gd name="T105" fmla="*/ 23 h 441"/>
                    <a:gd name="T106" fmla="*/ 172 w 837"/>
                    <a:gd name="T107" fmla="*/ 18 h 441"/>
                    <a:gd name="T108" fmla="*/ 165 w 837"/>
                    <a:gd name="T109" fmla="*/ 12 h 441"/>
                    <a:gd name="T110" fmla="*/ 157 w 837"/>
                    <a:gd name="T111" fmla="*/ 6 h 441"/>
                    <a:gd name="T112" fmla="*/ 149 w 837"/>
                    <a:gd name="T113" fmla="*/ 0 h 44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41"/>
                    <a:gd name="T173" fmla="*/ 837 w 837"/>
                    <a:gd name="T174" fmla="*/ 441 h 44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41">
                      <a:moveTo>
                        <a:pt x="593" y="0"/>
                      </a:moveTo>
                      <a:lnTo>
                        <a:pt x="534" y="21"/>
                      </a:lnTo>
                      <a:lnTo>
                        <a:pt x="485" y="44"/>
                      </a:lnTo>
                      <a:lnTo>
                        <a:pt x="444" y="66"/>
                      </a:lnTo>
                      <a:lnTo>
                        <a:pt x="408" y="92"/>
                      </a:lnTo>
                      <a:lnTo>
                        <a:pt x="375" y="120"/>
                      </a:lnTo>
                      <a:lnTo>
                        <a:pt x="343" y="155"/>
                      </a:lnTo>
                      <a:lnTo>
                        <a:pt x="309" y="196"/>
                      </a:lnTo>
                      <a:lnTo>
                        <a:pt x="273" y="247"/>
                      </a:lnTo>
                      <a:lnTo>
                        <a:pt x="252" y="231"/>
                      </a:lnTo>
                      <a:lnTo>
                        <a:pt x="228" y="216"/>
                      </a:lnTo>
                      <a:lnTo>
                        <a:pt x="198" y="198"/>
                      </a:lnTo>
                      <a:lnTo>
                        <a:pt x="168" y="180"/>
                      </a:lnTo>
                      <a:lnTo>
                        <a:pt x="136" y="161"/>
                      </a:lnTo>
                      <a:lnTo>
                        <a:pt x="107" y="143"/>
                      </a:lnTo>
                      <a:lnTo>
                        <a:pt x="82" y="126"/>
                      </a:lnTo>
                      <a:lnTo>
                        <a:pt x="65" y="114"/>
                      </a:lnTo>
                      <a:lnTo>
                        <a:pt x="56" y="117"/>
                      </a:lnTo>
                      <a:lnTo>
                        <a:pt x="49" y="122"/>
                      </a:lnTo>
                      <a:lnTo>
                        <a:pt x="40" y="125"/>
                      </a:lnTo>
                      <a:lnTo>
                        <a:pt x="31" y="129"/>
                      </a:lnTo>
                      <a:lnTo>
                        <a:pt x="21" y="131"/>
                      </a:lnTo>
                      <a:lnTo>
                        <a:pt x="13" y="135"/>
                      </a:lnTo>
                      <a:lnTo>
                        <a:pt x="5" y="139"/>
                      </a:lnTo>
                      <a:lnTo>
                        <a:pt x="0" y="146"/>
                      </a:lnTo>
                      <a:lnTo>
                        <a:pt x="40" y="184"/>
                      </a:lnTo>
                      <a:lnTo>
                        <a:pt x="85" y="225"/>
                      </a:lnTo>
                      <a:lnTo>
                        <a:pt x="131" y="267"/>
                      </a:lnTo>
                      <a:lnTo>
                        <a:pt x="180" y="309"/>
                      </a:lnTo>
                      <a:lnTo>
                        <a:pt x="229" y="347"/>
                      </a:lnTo>
                      <a:lnTo>
                        <a:pt x="278" y="383"/>
                      </a:lnTo>
                      <a:lnTo>
                        <a:pt x="326" y="412"/>
                      </a:lnTo>
                      <a:lnTo>
                        <a:pt x="373" y="437"/>
                      </a:lnTo>
                      <a:lnTo>
                        <a:pt x="401" y="441"/>
                      </a:lnTo>
                      <a:lnTo>
                        <a:pt x="427" y="440"/>
                      </a:lnTo>
                      <a:lnTo>
                        <a:pt x="449" y="431"/>
                      </a:lnTo>
                      <a:lnTo>
                        <a:pt x="466" y="414"/>
                      </a:lnTo>
                      <a:lnTo>
                        <a:pt x="477" y="389"/>
                      </a:lnTo>
                      <a:lnTo>
                        <a:pt x="484" y="357"/>
                      </a:lnTo>
                      <a:lnTo>
                        <a:pt x="481" y="314"/>
                      </a:lnTo>
                      <a:lnTo>
                        <a:pt x="471" y="265"/>
                      </a:lnTo>
                      <a:lnTo>
                        <a:pt x="516" y="203"/>
                      </a:lnTo>
                      <a:lnTo>
                        <a:pt x="558" y="168"/>
                      </a:lnTo>
                      <a:lnTo>
                        <a:pt x="595" y="151"/>
                      </a:lnTo>
                      <a:lnTo>
                        <a:pt x="634" y="151"/>
                      </a:lnTo>
                      <a:lnTo>
                        <a:pt x="674" y="159"/>
                      </a:lnTo>
                      <a:lnTo>
                        <a:pt x="721" y="171"/>
                      </a:lnTo>
                      <a:lnTo>
                        <a:pt x="773" y="183"/>
                      </a:lnTo>
                      <a:lnTo>
                        <a:pt x="837" y="188"/>
                      </a:lnTo>
                      <a:lnTo>
                        <a:pt x="802" y="161"/>
                      </a:lnTo>
                      <a:lnTo>
                        <a:pt x="772" y="137"/>
                      </a:lnTo>
                      <a:lnTo>
                        <a:pt x="742" y="115"/>
                      </a:lnTo>
                      <a:lnTo>
                        <a:pt x="714" y="92"/>
                      </a:lnTo>
                      <a:lnTo>
                        <a:pt x="686" y="69"/>
                      </a:lnTo>
                      <a:lnTo>
                        <a:pt x="657" y="46"/>
                      </a:lnTo>
                      <a:lnTo>
                        <a:pt x="625" y="22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B0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8" name="Freeform 21"/>
                <p:cNvSpPr>
                  <a:spLocks/>
                </p:cNvSpPr>
                <p:nvPr/>
              </p:nvSpPr>
              <p:spPr bwMode="auto">
                <a:xfrm>
                  <a:off x="4151" y="3666"/>
                  <a:ext cx="419" cy="216"/>
                </a:xfrm>
                <a:custGeom>
                  <a:avLst/>
                  <a:gdLst>
                    <a:gd name="T0" fmla="*/ 151 w 837"/>
                    <a:gd name="T1" fmla="*/ 0 h 433"/>
                    <a:gd name="T2" fmla="*/ 136 w 837"/>
                    <a:gd name="T3" fmla="*/ 5 h 433"/>
                    <a:gd name="T4" fmla="*/ 124 w 837"/>
                    <a:gd name="T5" fmla="*/ 11 h 433"/>
                    <a:gd name="T6" fmla="*/ 113 w 837"/>
                    <a:gd name="T7" fmla="*/ 17 h 433"/>
                    <a:gd name="T8" fmla="*/ 104 w 837"/>
                    <a:gd name="T9" fmla="*/ 23 h 433"/>
                    <a:gd name="T10" fmla="*/ 96 w 837"/>
                    <a:gd name="T11" fmla="*/ 31 h 433"/>
                    <a:gd name="T12" fmla="*/ 87 w 837"/>
                    <a:gd name="T13" fmla="*/ 40 h 433"/>
                    <a:gd name="T14" fmla="*/ 79 w 837"/>
                    <a:gd name="T15" fmla="*/ 50 h 433"/>
                    <a:gd name="T16" fmla="*/ 70 w 837"/>
                    <a:gd name="T17" fmla="*/ 63 h 433"/>
                    <a:gd name="T18" fmla="*/ 64 w 837"/>
                    <a:gd name="T19" fmla="*/ 59 h 433"/>
                    <a:gd name="T20" fmla="*/ 58 w 837"/>
                    <a:gd name="T21" fmla="*/ 55 h 433"/>
                    <a:gd name="T22" fmla="*/ 50 w 837"/>
                    <a:gd name="T23" fmla="*/ 50 h 433"/>
                    <a:gd name="T24" fmla="*/ 42 w 837"/>
                    <a:gd name="T25" fmla="*/ 46 h 433"/>
                    <a:gd name="T26" fmla="*/ 34 w 837"/>
                    <a:gd name="T27" fmla="*/ 41 h 433"/>
                    <a:gd name="T28" fmla="*/ 26 w 837"/>
                    <a:gd name="T29" fmla="*/ 36 h 433"/>
                    <a:gd name="T30" fmla="*/ 19 w 837"/>
                    <a:gd name="T31" fmla="*/ 32 h 433"/>
                    <a:gd name="T32" fmla="*/ 14 w 837"/>
                    <a:gd name="T33" fmla="*/ 28 h 433"/>
                    <a:gd name="T34" fmla="*/ 13 w 837"/>
                    <a:gd name="T35" fmla="*/ 29 h 433"/>
                    <a:gd name="T36" fmla="*/ 11 w 837"/>
                    <a:gd name="T37" fmla="*/ 30 h 433"/>
                    <a:gd name="T38" fmla="*/ 9 w 837"/>
                    <a:gd name="T39" fmla="*/ 30 h 433"/>
                    <a:gd name="T40" fmla="*/ 7 w 837"/>
                    <a:gd name="T41" fmla="*/ 31 h 433"/>
                    <a:gd name="T42" fmla="*/ 5 w 837"/>
                    <a:gd name="T43" fmla="*/ 31 h 433"/>
                    <a:gd name="T44" fmla="*/ 3 w 837"/>
                    <a:gd name="T45" fmla="*/ 32 h 433"/>
                    <a:gd name="T46" fmla="*/ 2 w 837"/>
                    <a:gd name="T47" fmla="*/ 33 h 433"/>
                    <a:gd name="T48" fmla="*/ 0 w 837"/>
                    <a:gd name="T49" fmla="*/ 34 h 433"/>
                    <a:gd name="T50" fmla="*/ 10 w 837"/>
                    <a:gd name="T51" fmla="*/ 44 h 433"/>
                    <a:gd name="T52" fmla="*/ 22 w 837"/>
                    <a:gd name="T53" fmla="*/ 54 h 433"/>
                    <a:gd name="T54" fmla="*/ 34 w 837"/>
                    <a:gd name="T55" fmla="*/ 65 h 433"/>
                    <a:gd name="T56" fmla="*/ 46 w 837"/>
                    <a:gd name="T57" fmla="*/ 75 h 433"/>
                    <a:gd name="T58" fmla="*/ 58 w 837"/>
                    <a:gd name="T59" fmla="*/ 84 h 433"/>
                    <a:gd name="T60" fmla="*/ 70 w 837"/>
                    <a:gd name="T61" fmla="*/ 93 h 433"/>
                    <a:gd name="T62" fmla="*/ 82 w 837"/>
                    <a:gd name="T63" fmla="*/ 101 h 433"/>
                    <a:gd name="T64" fmla="*/ 94 w 837"/>
                    <a:gd name="T65" fmla="*/ 107 h 433"/>
                    <a:gd name="T66" fmla="*/ 100 w 837"/>
                    <a:gd name="T67" fmla="*/ 108 h 433"/>
                    <a:gd name="T68" fmla="*/ 107 w 837"/>
                    <a:gd name="T69" fmla="*/ 107 h 433"/>
                    <a:gd name="T70" fmla="*/ 112 w 837"/>
                    <a:gd name="T71" fmla="*/ 105 h 433"/>
                    <a:gd name="T72" fmla="*/ 117 w 837"/>
                    <a:gd name="T73" fmla="*/ 101 h 433"/>
                    <a:gd name="T74" fmla="*/ 119 w 837"/>
                    <a:gd name="T75" fmla="*/ 95 h 433"/>
                    <a:gd name="T76" fmla="*/ 121 w 837"/>
                    <a:gd name="T77" fmla="*/ 87 h 433"/>
                    <a:gd name="T78" fmla="*/ 120 w 837"/>
                    <a:gd name="T79" fmla="*/ 76 h 433"/>
                    <a:gd name="T80" fmla="*/ 118 w 837"/>
                    <a:gd name="T81" fmla="*/ 64 h 433"/>
                    <a:gd name="T82" fmla="*/ 129 w 837"/>
                    <a:gd name="T83" fmla="*/ 49 h 433"/>
                    <a:gd name="T84" fmla="*/ 140 w 837"/>
                    <a:gd name="T85" fmla="*/ 40 h 433"/>
                    <a:gd name="T86" fmla="*/ 149 w 837"/>
                    <a:gd name="T87" fmla="*/ 36 h 433"/>
                    <a:gd name="T88" fmla="*/ 159 w 837"/>
                    <a:gd name="T89" fmla="*/ 36 h 433"/>
                    <a:gd name="T90" fmla="*/ 169 w 837"/>
                    <a:gd name="T91" fmla="*/ 38 h 433"/>
                    <a:gd name="T92" fmla="*/ 181 w 837"/>
                    <a:gd name="T93" fmla="*/ 41 h 433"/>
                    <a:gd name="T94" fmla="*/ 194 w 837"/>
                    <a:gd name="T95" fmla="*/ 44 h 433"/>
                    <a:gd name="T96" fmla="*/ 210 w 837"/>
                    <a:gd name="T97" fmla="*/ 45 h 433"/>
                    <a:gd name="T98" fmla="*/ 201 w 837"/>
                    <a:gd name="T99" fmla="*/ 39 h 433"/>
                    <a:gd name="T100" fmla="*/ 194 w 837"/>
                    <a:gd name="T101" fmla="*/ 33 h 433"/>
                    <a:gd name="T102" fmla="*/ 187 w 837"/>
                    <a:gd name="T103" fmla="*/ 27 h 433"/>
                    <a:gd name="T104" fmla="*/ 180 w 837"/>
                    <a:gd name="T105" fmla="*/ 22 h 433"/>
                    <a:gd name="T106" fmla="*/ 173 w 837"/>
                    <a:gd name="T107" fmla="*/ 17 h 433"/>
                    <a:gd name="T108" fmla="*/ 166 w 837"/>
                    <a:gd name="T109" fmla="*/ 11 h 433"/>
                    <a:gd name="T110" fmla="*/ 159 w 837"/>
                    <a:gd name="T111" fmla="*/ 5 h 433"/>
                    <a:gd name="T112" fmla="*/ 151 w 837"/>
                    <a:gd name="T113" fmla="*/ 0 h 43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37"/>
                    <a:gd name="T172" fmla="*/ 0 h 433"/>
                    <a:gd name="T173" fmla="*/ 837 w 837"/>
                    <a:gd name="T174" fmla="*/ 433 h 43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37" h="433">
                      <a:moveTo>
                        <a:pt x="603" y="0"/>
                      </a:moveTo>
                      <a:lnTo>
                        <a:pt x="544" y="23"/>
                      </a:lnTo>
                      <a:lnTo>
                        <a:pt x="494" y="45"/>
                      </a:lnTo>
                      <a:lnTo>
                        <a:pt x="451" y="68"/>
                      </a:lnTo>
                      <a:lnTo>
                        <a:pt x="416" y="95"/>
                      </a:lnTo>
                      <a:lnTo>
                        <a:pt x="381" y="125"/>
                      </a:lnTo>
                      <a:lnTo>
                        <a:pt x="348" y="161"/>
                      </a:lnTo>
                      <a:lnTo>
                        <a:pt x="313" y="203"/>
                      </a:lnTo>
                      <a:lnTo>
                        <a:pt x="277" y="253"/>
                      </a:lnTo>
                      <a:lnTo>
                        <a:pt x="255" y="238"/>
                      </a:lnTo>
                      <a:lnTo>
                        <a:pt x="230" y="222"/>
                      </a:lnTo>
                      <a:lnTo>
                        <a:pt x="199" y="203"/>
                      </a:lnTo>
                      <a:lnTo>
                        <a:pt x="166" y="184"/>
                      </a:lnTo>
                      <a:lnTo>
                        <a:pt x="133" y="164"/>
                      </a:lnTo>
                      <a:lnTo>
                        <a:pt x="101" y="146"/>
                      </a:lnTo>
                      <a:lnTo>
                        <a:pt x="75" y="128"/>
                      </a:lnTo>
                      <a:lnTo>
                        <a:pt x="56" y="115"/>
                      </a:lnTo>
                      <a:lnTo>
                        <a:pt x="49" y="119"/>
                      </a:lnTo>
                      <a:lnTo>
                        <a:pt x="42" y="122"/>
                      </a:lnTo>
                      <a:lnTo>
                        <a:pt x="35" y="123"/>
                      </a:lnTo>
                      <a:lnTo>
                        <a:pt x="27" y="125"/>
                      </a:lnTo>
                      <a:lnTo>
                        <a:pt x="20" y="127"/>
                      </a:lnTo>
                      <a:lnTo>
                        <a:pt x="12" y="129"/>
                      </a:lnTo>
                      <a:lnTo>
                        <a:pt x="5" y="132"/>
                      </a:lnTo>
                      <a:lnTo>
                        <a:pt x="0" y="139"/>
                      </a:lnTo>
                      <a:lnTo>
                        <a:pt x="40" y="177"/>
                      </a:lnTo>
                      <a:lnTo>
                        <a:pt x="85" y="218"/>
                      </a:lnTo>
                      <a:lnTo>
                        <a:pt x="133" y="260"/>
                      </a:lnTo>
                      <a:lnTo>
                        <a:pt x="181" y="301"/>
                      </a:lnTo>
                      <a:lnTo>
                        <a:pt x="230" y="339"/>
                      </a:lnTo>
                      <a:lnTo>
                        <a:pt x="279" y="374"/>
                      </a:lnTo>
                      <a:lnTo>
                        <a:pt x="327" y="404"/>
                      </a:lnTo>
                      <a:lnTo>
                        <a:pt x="375" y="429"/>
                      </a:lnTo>
                      <a:lnTo>
                        <a:pt x="400" y="433"/>
                      </a:lnTo>
                      <a:lnTo>
                        <a:pt x="425" y="430"/>
                      </a:lnTo>
                      <a:lnTo>
                        <a:pt x="446" y="421"/>
                      </a:lnTo>
                      <a:lnTo>
                        <a:pt x="465" y="406"/>
                      </a:lnTo>
                      <a:lnTo>
                        <a:pt x="476" y="381"/>
                      </a:lnTo>
                      <a:lnTo>
                        <a:pt x="482" y="350"/>
                      </a:lnTo>
                      <a:lnTo>
                        <a:pt x="480" y="307"/>
                      </a:lnTo>
                      <a:lnTo>
                        <a:pt x="471" y="258"/>
                      </a:lnTo>
                      <a:lnTo>
                        <a:pt x="516" y="196"/>
                      </a:lnTo>
                      <a:lnTo>
                        <a:pt x="558" y="161"/>
                      </a:lnTo>
                      <a:lnTo>
                        <a:pt x="595" y="144"/>
                      </a:lnTo>
                      <a:lnTo>
                        <a:pt x="634" y="144"/>
                      </a:lnTo>
                      <a:lnTo>
                        <a:pt x="674" y="152"/>
                      </a:lnTo>
                      <a:lnTo>
                        <a:pt x="721" y="164"/>
                      </a:lnTo>
                      <a:lnTo>
                        <a:pt x="773" y="176"/>
                      </a:lnTo>
                      <a:lnTo>
                        <a:pt x="837" y="181"/>
                      </a:lnTo>
                      <a:lnTo>
                        <a:pt x="803" y="156"/>
                      </a:lnTo>
                      <a:lnTo>
                        <a:pt x="773" y="133"/>
                      </a:lnTo>
                      <a:lnTo>
                        <a:pt x="746" y="110"/>
                      </a:lnTo>
                      <a:lnTo>
                        <a:pt x="719" y="89"/>
                      </a:lnTo>
                      <a:lnTo>
                        <a:pt x="692" y="68"/>
                      </a:lnTo>
                      <a:lnTo>
                        <a:pt x="664" y="47"/>
                      </a:lnTo>
                      <a:lnTo>
                        <a:pt x="634" y="23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9" name="Freeform 22"/>
                <p:cNvSpPr>
                  <a:spLocks/>
                </p:cNvSpPr>
                <p:nvPr/>
              </p:nvSpPr>
              <p:spPr bwMode="auto">
                <a:xfrm>
                  <a:off x="3659" y="2675"/>
                  <a:ext cx="1059" cy="612"/>
                </a:xfrm>
                <a:custGeom>
                  <a:avLst/>
                  <a:gdLst>
                    <a:gd name="T0" fmla="*/ 188 w 2117"/>
                    <a:gd name="T1" fmla="*/ 144 h 1224"/>
                    <a:gd name="T2" fmla="*/ 151 w 2117"/>
                    <a:gd name="T3" fmla="*/ 176 h 1224"/>
                    <a:gd name="T4" fmla="*/ 114 w 2117"/>
                    <a:gd name="T5" fmla="*/ 199 h 1224"/>
                    <a:gd name="T6" fmla="*/ 88 w 2117"/>
                    <a:gd name="T7" fmla="*/ 200 h 1224"/>
                    <a:gd name="T8" fmla="*/ 69 w 2117"/>
                    <a:gd name="T9" fmla="*/ 207 h 1224"/>
                    <a:gd name="T10" fmla="*/ 33 w 2117"/>
                    <a:gd name="T11" fmla="*/ 235 h 1224"/>
                    <a:gd name="T12" fmla="*/ 6 w 2117"/>
                    <a:gd name="T13" fmla="*/ 257 h 1224"/>
                    <a:gd name="T14" fmla="*/ 1 w 2117"/>
                    <a:gd name="T15" fmla="*/ 283 h 1224"/>
                    <a:gd name="T16" fmla="*/ 20 w 2117"/>
                    <a:gd name="T17" fmla="*/ 304 h 1224"/>
                    <a:gd name="T18" fmla="*/ 50 w 2117"/>
                    <a:gd name="T19" fmla="*/ 300 h 1224"/>
                    <a:gd name="T20" fmla="*/ 80 w 2117"/>
                    <a:gd name="T21" fmla="*/ 297 h 1224"/>
                    <a:gd name="T22" fmla="*/ 156 w 2117"/>
                    <a:gd name="T23" fmla="*/ 295 h 1224"/>
                    <a:gd name="T24" fmla="*/ 231 w 2117"/>
                    <a:gd name="T25" fmla="*/ 290 h 1224"/>
                    <a:gd name="T26" fmla="*/ 299 w 2117"/>
                    <a:gd name="T27" fmla="*/ 286 h 1224"/>
                    <a:gd name="T28" fmla="*/ 332 w 2117"/>
                    <a:gd name="T29" fmla="*/ 284 h 1224"/>
                    <a:gd name="T30" fmla="*/ 361 w 2117"/>
                    <a:gd name="T31" fmla="*/ 269 h 1224"/>
                    <a:gd name="T32" fmla="*/ 396 w 2117"/>
                    <a:gd name="T33" fmla="*/ 249 h 1224"/>
                    <a:gd name="T34" fmla="*/ 420 w 2117"/>
                    <a:gd name="T35" fmla="*/ 230 h 1224"/>
                    <a:gd name="T36" fmla="*/ 421 w 2117"/>
                    <a:gd name="T37" fmla="*/ 169 h 1224"/>
                    <a:gd name="T38" fmla="*/ 441 w 2117"/>
                    <a:gd name="T39" fmla="*/ 167 h 1224"/>
                    <a:gd name="T40" fmla="*/ 459 w 2117"/>
                    <a:gd name="T41" fmla="*/ 181 h 1224"/>
                    <a:gd name="T42" fmla="*/ 508 w 2117"/>
                    <a:gd name="T43" fmla="*/ 170 h 1224"/>
                    <a:gd name="T44" fmla="*/ 526 w 2117"/>
                    <a:gd name="T45" fmla="*/ 103 h 1224"/>
                    <a:gd name="T46" fmla="*/ 474 w 2117"/>
                    <a:gd name="T47" fmla="*/ 65 h 1224"/>
                    <a:gd name="T48" fmla="*/ 444 w 2117"/>
                    <a:gd name="T49" fmla="*/ 82 h 1224"/>
                    <a:gd name="T50" fmla="*/ 432 w 2117"/>
                    <a:gd name="T51" fmla="*/ 100 h 1224"/>
                    <a:gd name="T52" fmla="*/ 413 w 2117"/>
                    <a:gd name="T53" fmla="*/ 104 h 1224"/>
                    <a:gd name="T54" fmla="*/ 406 w 2117"/>
                    <a:gd name="T55" fmla="*/ 97 h 1224"/>
                    <a:gd name="T56" fmla="*/ 401 w 2117"/>
                    <a:gd name="T57" fmla="*/ 93 h 1224"/>
                    <a:gd name="T58" fmla="*/ 401 w 2117"/>
                    <a:gd name="T59" fmla="*/ 85 h 1224"/>
                    <a:gd name="T60" fmla="*/ 418 w 2117"/>
                    <a:gd name="T61" fmla="*/ 82 h 1224"/>
                    <a:gd name="T62" fmla="*/ 432 w 2117"/>
                    <a:gd name="T63" fmla="*/ 77 h 1224"/>
                    <a:gd name="T64" fmla="*/ 450 w 2117"/>
                    <a:gd name="T65" fmla="*/ 27 h 1224"/>
                    <a:gd name="T66" fmla="*/ 387 w 2117"/>
                    <a:gd name="T67" fmla="*/ 0 h 1224"/>
                    <a:gd name="T68" fmla="*/ 329 w 2117"/>
                    <a:gd name="T69" fmla="*/ 36 h 1224"/>
                    <a:gd name="T70" fmla="*/ 330 w 2117"/>
                    <a:gd name="T71" fmla="*/ 49 h 1224"/>
                    <a:gd name="T72" fmla="*/ 331 w 2117"/>
                    <a:gd name="T73" fmla="*/ 62 h 1224"/>
                    <a:gd name="T74" fmla="*/ 327 w 2117"/>
                    <a:gd name="T75" fmla="*/ 73 h 1224"/>
                    <a:gd name="T76" fmla="*/ 316 w 2117"/>
                    <a:gd name="T77" fmla="*/ 75 h 1224"/>
                    <a:gd name="T78" fmla="*/ 305 w 2117"/>
                    <a:gd name="T79" fmla="*/ 77 h 1224"/>
                    <a:gd name="T80" fmla="*/ 287 w 2117"/>
                    <a:gd name="T81" fmla="*/ 83 h 1224"/>
                    <a:gd name="T82" fmla="*/ 266 w 2117"/>
                    <a:gd name="T83" fmla="*/ 91 h 1224"/>
                    <a:gd name="T84" fmla="*/ 246 w 2117"/>
                    <a:gd name="T85" fmla="*/ 98 h 1224"/>
                    <a:gd name="T86" fmla="*/ 235 w 2117"/>
                    <a:gd name="T87" fmla="*/ 108 h 1224"/>
                    <a:gd name="T88" fmla="*/ 224 w 2117"/>
                    <a:gd name="T89" fmla="*/ 117 h 122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117"/>
                    <a:gd name="T136" fmla="*/ 0 h 1224"/>
                    <a:gd name="T137" fmla="*/ 2117 w 2117"/>
                    <a:gd name="T138" fmla="*/ 1224 h 122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117" h="1224">
                      <a:moveTo>
                        <a:pt x="864" y="496"/>
                      </a:moveTo>
                      <a:lnTo>
                        <a:pt x="806" y="531"/>
                      </a:lnTo>
                      <a:lnTo>
                        <a:pt x="752" y="574"/>
                      </a:lnTo>
                      <a:lnTo>
                        <a:pt x="700" y="618"/>
                      </a:lnTo>
                      <a:lnTo>
                        <a:pt x="653" y="663"/>
                      </a:lnTo>
                      <a:lnTo>
                        <a:pt x="604" y="704"/>
                      </a:lnTo>
                      <a:lnTo>
                        <a:pt x="556" y="743"/>
                      </a:lnTo>
                      <a:lnTo>
                        <a:pt x="506" y="774"/>
                      </a:lnTo>
                      <a:lnTo>
                        <a:pt x="456" y="797"/>
                      </a:lnTo>
                      <a:lnTo>
                        <a:pt x="412" y="797"/>
                      </a:lnTo>
                      <a:lnTo>
                        <a:pt x="378" y="799"/>
                      </a:lnTo>
                      <a:lnTo>
                        <a:pt x="349" y="802"/>
                      </a:lnTo>
                      <a:lnTo>
                        <a:pt x="324" y="809"/>
                      </a:lnTo>
                      <a:lnTo>
                        <a:pt x="299" y="818"/>
                      </a:lnTo>
                      <a:lnTo>
                        <a:pt x="274" y="831"/>
                      </a:lnTo>
                      <a:lnTo>
                        <a:pt x="244" y="846"/>
                      </a:lnTo>
                      <a:lnTo>
                        <a:pt x="209" y="868"/>
                      </a:lnTo>
                      <a:lnTo>
                        <a:pt x="131" y="942"/>
                      </a:lnTo>
                      <a:lnTo>
                        <a:pt x="77" y="987"/>
                      </a:lnTo>
                      <a:lnTo>
                        <a:pt x="41" y="1011"/>
                      </a:lnTo>
                      <a:lnTo>
                        <a:pt x="22" y="1027"/>
                      </a:lnTo>
                      <a:lnTo>
                        <a:pt x="10" y="1045"/>
                      </a:lnTo>
                      <a:lnTo>
                        <a:pt x="7" y="1076"/>
                      </a:lnTo>
                      <a:lnTo>
                        <a:pt x="3" y="1131"/>
                      </a:lnTo>
                      <a:lnTo>
                        <a:pt x="0" y="1224"/>
                      </a:lnTo>
                      <a:lnTo>
                        <a:pt x="39" y="1219"/>
                      </a:lnTo>
                      <a:lnTo>
                        <a:pt x="79" y="1214"/>
                      </a:lnTo>
                      <a:lnTo>
                        <a:pt x="118" y="1209"/>
                      </a:lnTo>
                      <a:lnTo>
                        <a:pt x="160" y="1205"/>
                      </a:lnTo>
                      <a:lnTo>
                        <a:pt x="199" y="1200"/>
                      </a:lnTo>
                      <a:lnTo>
                        <a:pt x="239" y="1195"/>
                      </a:lnTo>
                      <a:lnTo>
                        <a:pt x="278" y="1191"/>
                      </a:lnTo>
                      <a:lnTo>
                        <a:pt x="319" y="1188"/>
                      </a:lnTo>
                      <a:lnTo>
                        <a:pt x="419" y="1185"/>
                      </a:lnTo>
                      <a:lnTo>
                        <a:pt x="521" y="1183"/>
                      </a:lnTo>
                      <a:lnTo>
                        <a:pt x="621" y="1178"/>
                      </a:lnTo>
                      <a:lnTo>
                        <a:pt x="723" y="1173"/>
                      </a:lnTo>
                      <a:lnTo>
                        <a:pt x="823" y="1165"/>
                      </a:lnTo>
                      <a:lnTo>
                        <a:pt x="923" y="1158"/>
                      </a:lnTo>
                      <a:lnTo>
                        <a:pt x="1025" y="1149"/>
                      </a:lnTo>
                      <a:lnTo>
                        <a:pt x="1128" y="1141"/>
                      </a:lnTo>
                      <a:lnTo>
                        <a:pt x="1194" y="1144"/>
                      </a:lnTo>
                      <a:lnTo>
                        <a:pt x="1246" y="1144"/>
                      </a:lnTo>
                      <a:lnTo>
                        <a:pt x="1288" y="1141"/>
                      </a:lnTo>
                      <a:lnTo>
                        <a:pt x="1326" y="1135"/>
                      </a:lnTo>
                      <a:lnTo>
                        <a:pt x="1360" y="1123"/>
                      </a:lnTo>
                      <a:lnTo>
                        <a:pt x="1399" y="1102"/>
                      </a:lnTo>
                      <a:lnTo>
                        <a:pt x="1444" y="1075"/>
                      </a:lnTo>
                      <a:lnTo>
                        <a:pt x="1502" y="1041"/>
                      </a:lnTo>
                      <a:lnTo>
                        <a:pt x="1542" y="1013"/>
                      </a:lnTo>
                      <a:lnTo>
                        <a:pt x="1583" y="996"/>
                      </a:lnTo>
                      <a:lnTo>
                        <a:pt x="1621" y="978"/>
                      </a:lnTo>
                      <a:lnTo>
                        <a:pt x="1655" y="957"/>
                      </a:lnTo>
                      <a:lnTo>
                        <a:pt x="1678" y="922"/>
                      </a:lnTo>
                      <a:lnTo>
                        <a:pt x="1693" y="868"/>
                      </a:lnTo>
                      <a:lnTo>
                        <a:pt x="1696" y="789"/>
                      </a:lnTo>
                      <a:lnTo>
                        <a:pt x="1683" y="678"/>
                      </a:lnTo>
                      <a:lnTo>
                        <a:pt x="1713" y="659"/>
                      </a:lnTo>
                      <a:lnTo>
                        <a:pt x="1740" y="658"/>
                      </a:lnTo>
                      <a:lnTo>
                        <a:pt x="1762" y="669"/>
                      </a:lnTo>
                      <a:lnTo>
                        <a:pt x="1785" y="688"/>
                      </a:lnTo>
                      <a:lnTo>
                        <a:pt x="1808" y="708"/>
                      </a:lnTo>
                      <a:lnTo>
                        <a:pt x="1835" y="725"/>
                      </a:lnTo>
                      <a:lnTo>
                        <a:pt x="1868" y="735"/>
                      </a:lnTo>
                      <a:lnTo>
                        <a:pt x="1910" y="734"/>
                      </a:lnTo>
                      <a:lnTo>
                        <a:pt x="2029" y="683"/>
                      </a:lnTo>
                      <a:lnTo>
                        <a:pt x="2097" y="604"/>
                      </a:lnTo>
                      <a:lnTo>
                        <a:pt x="2117" y="508"/>
                      </a:lnTo>
                      <a:lnTo>
                        <a:pt x="2101" y="414"/>
                      </a:lnTo>
                      <a:lnTo>
                        <a:pt x="2052" y="332"/>
                      </a:lnTo>
                      <a:lnTo>
                        <a:pt x="1981" y="277"/>
                      </a:lnTo>
                      <a:lnTo>
                        <a:pt x="1893" y="260"/>
                      </a:lnTo>
                      <a:lnTo>
                        <a:pt x="1797" y="300"/>
                      </a:lnTo>
                      <a:lnTo>
                        <a:pt x="1786" y="310"/>
                      </a:lnTo>
                      <a:lnTo>
                        <a:pt x="1775" y="331"/>
                      </a:lnTo>
                      <a:lnTo>
                        <a:pt x="1760" y="354"/>
                      </a:lnTo>
                      <a:lnTo>
                        <a:pt x="1745" y="381"/>
                      </a:lnTo>
                      <a:lnTo>
                        <a:pt x="1725" y="402"/>
                      </a:lnTo>
                      <a:lnTo>
                        <a:pt x="1703" y="420"/>
                      </a:lnTo>
                      <a:lnTo>
                        <a:pt x="1678" y="425"/>
                      </a:lnTo>
                      <a:lnTo>
                        <a:pt x="1652" y="417"/>
                      </a:lnTo>
                      <a:lnTo>
                        <a:pt x="1639" y="406"/>
                      </a:lnTo>
                      <a:lnTo>
                        <a:pt x="1632" y="398"/>
                      </a:lnTo>
                      <a:lnTo>
                        <a:pt x="1624" y="391"/>
                      </a:lnTo>
                      <a:lnTo>
                        <a:pt x="1618" y="386"/>
                      </a:lnTo>
                      <a:lnTo>
                        <a:pt x="1611" y="378"/>
                      </a:lnTo>
                      <a:lnTo>
                        <a:pt x="1604" y="372"/>
                      </a:lnTo>
                      <a:lnTo>
                        <a:pt x="1596" y="364"/>
                      </a:lnTo>
                      <a:lnTo>
                        <a:pt x="1584" y="356"/>
                      </a:lnTo>
                      <a:lnTo>
                        <a:pt x="1602" y="342"/>
                      </a:lnTo>
                      <a:lnTo>
                        <a:pt x="1623" y="336"/>
                      </a:lnTo>
                      <a:lnTo>
                        <a:pt x="1646" y="332"/>
                      </a:lnTo>
                      <a:lnTo>
                        <a:pt x="1671" y="331"/>
                      </a:lnTo>
                      <a:lnTo>
                        <a:pt x="1692" y="327"/>
                      </a:lnTo>
                      <a:lnTo>
                        <a:pt x="1712" y="321"/>
                      </a:lnTo>
                      <a:lnTo>
                        <a:pt x="1726" y="308"/>
                      </a:lnTo>
                      <a:lnTo>
                        <a:pt x="1735" y="288"/>
                      </a:lnTo>
                      <a:lnTo>
                        <a:pt x="1800" y="189"/>
                      </a:lnTo>
                      <a:lnTo>
                        <a:pt x="1797" y="110"/>
                      </a:lnTo>
                      <a:lnTo>
                        <a:pt x="1741" y="49"/>
                      </a:lnTo>
                      <a:lnTo>
                        <a:pt x="1653" y="12"/>
                      </a:lnTo>
                      <a:lnTo>
                        <a:pt x="1548" y="0"/>
                      </a:lnTo>
                      <a:lnTo>
                        <a:pt x="1445" y="16"/>
                      </a:lnTo>
                      <a:lnTo>
                        <a:pt x="1361" y="62"/>
                      </a:lnTo>
                      <a:lnTo>
                        <a:pt x="1316" y="143"/>
                      </a:lnTo>
                      <a:lnTo>
                        <a:pt x="1316" y="160"/>
                      </a:lnTo>
                      <a:lnTo>
                        <a:pt x="1316" y="179"/>
                      </a:lnTo>
                      <a:lnTo>
                        <a:pt x="1317" y="196"/>
                      </a:lnTo>
                      <a:lnTo>
                        <a:pt x="1318" y="214"/>
                      </a:lnTo>
                      <a:lnTo>
                        <a:pt x="1320" y="230"/>
                      </a:lnTo>
                      <a:lnTo>
                        <a:pt x="1321" y="248"/>
                      </a:lnTo>
                      <a:lnTo>
                        <a:pt x="1322" y="267"/>
                      </a:lnTo>
                      <a:lnTo>
                        <a:pt x="1325" y="287"/>
                      </a:lnTo>
                      <a:lnTo>
                        <a:pt x="1306" y="289"/>
                      </a:lnTo>
                      <a:lnTo>
                        <a:pt x="1291" y="293"/>
                      </a:lnTo>
                      <a:lnTo>
                        <a:pt x="1276" y="297"/>
                      </a:lnTo>
                      <a:lnTo>
                        <a:pt x="1262" y="300"/>
                      </a:lnTo>
                      <a:lnTo>
                        <a:pt x="1247" y="303"/>
                      </a:lnTo>
                      <a:lnTo>
                        <a:pt x="1233" y="307"/>
                      </a:lnTo>
                      <a:lnTo>
                        <a:pt x="1217" y="310"/>
                      </a:lnTo>
                      <a:lnTo>
                        <a:pt x="1201" y="314"/>
                      </a:lnTo>
                      <a:lnTo>
                        <a:pt x="1173" y="324"/>
                      </a:lnTo>
                      <a:lnTo>
                        <a:pt x="1145" y="334"/>
                      </a:lnTo>
                      <a:lnTo>
                        <a:pt x="1118" y="344"/>
                      </a:lnTo>
                      <a:lnTo>
                        <a:pt x="1091" y="354"/>
                      </a:lnTo>
                      <a:lnTo>
                        <a:pt x="1064" y="364"/>
                      </a:lnTo>
                      <a:lnTo>
                        <a:pt x="1036" y="374"/>
                      </a:lnTo>
                      <a:lnTo>
                        <a:pt x="1010" y="384"/>
                      </a:lnTo>
                      <a:lnTo>
                        <a:pt x="984" y="394"/>
                      </a:lnTo>
                      <a:lnTo>
                        <a:pt x="969" y="407"/>
                      </a:lnTo>
                      <a:lnTo>
                        <a:pt x="954" y="420"/>
                      </a:lnTo>
                      <a:lnTo>
                        <a:pt x="938" y="432"/>
                      </a:lnTo>
                      <a:lnTo>
                        <a:pt x="923" y="445"/>
                      </a:lnTo>
                      <a:lnTo>
                        <a:pt x="908" y="457"/>
                      </a:lnTo>
                      <a:lnTo>
                        <a:pt x="893" y="470"/>
                      </a:lnTo>
                      <a:lnTo>
                        <a:pt x="878" y="482"/>
                      </a:lnTo>
                      <a:lnTo>
                        <a:pt x="864" y="496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0" name="Freeform 23"/>
                <p:cNvSpPr>
                  <a:spLocks/>
                </p:cNvSpPr>
                <p:nvPr/>
              </p:nvSpPr>
              <p:spPr bwMode="auto">
                <a:xfrm>
                  <a:off x="3693" y="2684"/>
                  <a:ext cx="1024" cy="586"/>
                </a:xfrm>
                <a:custGeom>
                  <a:avLst/>
                  <a:gdLst>
                    <a:gd name="T0" fmla="*/ 171 w 2048"/>
                    <a:gd name="T1" fmla="*/ 139 h 1171"/>
                    <a:gd name="T2" fmla="*/ 138 w 2048"/>
                    <a:gd name="T3" fmla="*/ 171 h 1171"/>
                    <a:gd name="T4" fmla="*/ 103 w 2048"/>
                    <a:gd name="T5" fmla="*/ 194 h 1171"/>
                    <a:gd name="T6" fmla="*/ 77 w 2048"/>
                    <a:gd name="T7" fmla="*/ 195 h 1171"/>
                    <a:gd name="T8" fmla="*/ 59 w 2048"/>
                    <a:gd name="T9" fmla="*/ 203 h 1171"/>
                    <a:gd name="T10" fmla="*/ 25 w 2048"/>
                    <a:gd name="T11" fmla="*/ 231 h 1171"/>
                    <a:gd name="T12" fmla="*/ 1 w 2048"/>
                    <a:gd name="T13" fmla="*/ 251 h 1171"/>
                    <a:gd name="T14" fmla="*/ 1 w 2048"/>
                    <a:gd name="T15" fmla="*/ 274 h 1171"/>
                    <a:gd name="T16" fmla="*/ 18 w 2048"/>
                    <a:gd name="T17" fmla="*/ 291 h 1171"/>
                    <a:gd name="T18" fmla="*/ 46 w 2048"/>
                    <a:gd name="T19" fmla="*/ 289 h 1171"/>
                    <a:gd name="T20" fmla="*/ 75 w 2048"/>
                    <a:gd name="T21" fmla="*/ 286 h 1171"/>
                    <a:gd name="T22" fmla="*/ 144 w 2048"/>
                    <a:gd name="T23" fmla="*/ 285 h 1171"/>
                    <a:gd name="T24" fmla="*/ 218 w 2048"/>
                    <a:gd name="T25" fmla="*/ 282 h 1171"/>
                    <a:gd name="T26" fmla="*/ 284 w 2048"/>
                    <a:gd name="T27" fmla="*/ 278 h 1171"/>
                    <a:gd name="T28" fmla="*/ 318 w 2048"/>
                    <a:gd name="T29" fmla="*/ 276 h 1171"/>
                    <a:gd name="T30" fmla="*/ 345 w 2048"/>
                    <a:gd name="T31" fmla="*/ 263 h 1171"/>
                    <a:gd name="T32" fmla="*/ 378 w 2048"/>
                    <a:gd name="T33" fmla="*/ 245 h 1171"/>
                    <a:gd name="T34" fmla="*/ 402 w 2048"/>
                    <a:gd name="T35" fmla="*/ 226 h 1171"/>
                    <a:gd name="T36" fmla="*/ 403 w 2048"/>
                    <a:gd name="T37" fmla="*/ 165 h 1171"/>
                    <a:gd name="T38" fmla="*/ 423 w 2048"/>
                    <a:gd name="T39" fmla="*/ 163 h 1171"/>
                    <a:gd name="T40" fmla="*/ 441 w 2048"/>
                    <a:gd name="T41" fmla="*/ 177 h 1171"/>
                    <a:gd name="T42" fmla="*/ 490 w 2048"/>
                    <a:gd name="T43" fmla="*/ 166 h 1171"/>
                    <a:gd name="T44" fmla="*/ 507 w 2048"/>
                    <a:gd name="T45" fmla="*/ 100 h 1171"/>
                    <a:gd name="T46" fmla="*/ 454 w 2048"/>
                    <a:gd name="T47" fmla="*/ 62 h 1171"/>
                    <a:gd name="T48" fmla="*/ 425 w 2048"/>
                    <a:gd name="T49" fmla="*/ 80 h 1171"/>
                    <a:gd name="T50" fmla="*/ 413 w 2048"/>
                    <a:gd name="T51" fmla="*/ 97 h 1171"/>
                    <a:gd name="T52" fmla="*/ 396 w 2048"/>
                    <a:gd name="T53" fmla="*/ 100 h 1171"/>
                    <a:gd name="T54" fmla="*/ 389 w 2048"/>
                    <a:gd name="T55" fmla="*/ 93 h 1171"/>
                    <a:gd name="T56" fmla="*/ 383 w 2048"/>
                    <a:gd name="T57" fmla="*/ 88 h 1171"/>
                    <a:gd name="T58" fmla="*/ 382 w 2048"/>
                    <a:gd name="T59" fmla="*/ 80 h 1171"/>
                    <a:gd name="T60" fmla="*/ 397 w 2048"/>
                    <a:gd name="T61" fmla="*/ 77 h 1171"/>
                    <a:gd name="T62" fmla="*/ 409 w 2048"/>
                    <a:gd name="T63" fmla="*/ 71 h 1171"/>
                    <a:gd name="T64" fmla="*/ 424 w 2048"/>
                    <a:gd name="T65" fmla="*/ 25 h 1171"/>
                    <a:gd name="T66" fmla="*/ 365 w 2048"/>
                    <a:gd name="T67" fmla="*/ 0 h 1171"/>
                    <a:gd name="T68" fmla="*/ 313 w 2048"/>
                    <a:gd name="T69" fmla="*/ 33 h 1171"/>
                    <a:gd name="T70" fmla="*/ 313 w 2048"/>
                    <a:gd name="T71" fmla="*/ 46 h 1171"/>
                    <a:gd name="T72" fmla="*/ 313 w 2048"/>
                    <a:gd name="T73" fmla="*/ 58 h 1171"/>
                    <a:gd name="T74" fmla="*/ 309 w 2048"/>
                    <a:gd name="T75" fmla="*/ 68 h 1171"/>
                    <a:gd name="T76" fmla="*/ 298 w 2048"/>
                    <a:gd name="T77" fmla="*/ 71 h 1171"/>
                    <a:gd name="T78" fmla="*/ 287 w 2048"/>
                    <a:gd name="T79" fmla="*/ 73 h 1171"/>
                    <a:gd name="T80" fmla="*/ 269 w 2048"/>
                    <a:gd name="T81" fmla="*/ 79 h 1171"/>
                    <a:gd name="T82" fmla="*/ 249 w 2048"/>
                    <a:gd name="T83" fmla="*/ 87 h 1171"/>
                    <a:gd name="T84" fmla="*/ 229 w 2048"/>
                    <a:gd name="T85" fmla="*/ 94 h 1171"/>
                    <a:gd name="T86" fmla="*/ 217 w 2048"/>
                    <a:gd name="T87" fmla="*/ 104 h 1171"/>
                    <a:gd name="T88" fmla="*/ 206 w 2048"/>
                    <a:gd name="T89" fmla="*/ 113 h 117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48"/>
                    <a:gd name="T136" fmla="*/ 0 h 1171"/>
                    <a:gd name="T137" fmla="*/ 2048 w 2048"/>
                    <a:gd name="T138" fmla="*/ 1171 h 117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48" h="1171">
                      <a:moveTo>
                        <a:pt x="796" y="477"/>
                      </a:moveTo>
                      <a:lnTo>
                        <a:pt x="739" y="512"/>
                      </a:lnTo>
                      <a:lnTo>
                        <a:pt x="687" y="553"/>
                      </a:lnTo>
                      <a:lnTo>
                        <a:pt x="640" y="597"/>
                      </a:lnTo>
                      <a:lnTo>
                        <a:pt x="597" y="641"/>
                      </a:lnTo>
                      <a:lnTo>
                        <a:pt x="553" y="682"/>
                      </a:lnTo>
                      <a:lnTo>
                        <a:pt x="509" y="720"/>
                      </a:lnTo>
                      <a:lnTo>
                        <a:pt x="463" y="751"/>
                      </a:lnTo>
                      <a:lnTo>
                        <a:pt x="413" y="774"/>
                      </a:lnTo>
                      <a:lnTo>
                        <a:pt x="370" y="774"/>
                      </a:lnTo>
                      <a:lnTo>
                        <a:pt x="337" y="776"/>
                      </a:lnTo>
                      <a:lnTo>
                        <a:pt x="310" y="780"/>
                      </a:lnTo>
                      <a:lnTo>
                        <a:pt x="286" y="788"/>
                      </a:lnTo>
                      <a:lnTo>
                        <a:pt x="262" y="798"/>
                      </a:lnTo>
                      <a:lnTo>
                        <a:pt x="238" y="812"/>
                      </a:lnTo>
                      <a:lnTo>
                        <a:pt x="208" y="829"/>
                      </a:lnTo>
                      <a:lnTo>
                        <a:pt x="173" y="852"/>
                      </a:lnTo>
                      <a:lnTo>
                        <a:pt x="102" y="922"/>
                      </a:lnTo>
                      <a:lnTo>
                        <a:pt x="53" y="964"/>
                      </a:lnTo>
                      <a:lnTo>
                        <a:pt x="21" y="987"/>
                      </a:lnTo>
                      <a:lnTo>
                        <a:pt x="6" y="1003"/>
                      </a:lnTo>
                      <a:lnTo>
                        <a:pt x="0" y="1018"/>
                      </a:lnTo>
                      <a:lnTo>
                        <a:pt x="0" y="1046"/>
                      </a:lnTo>
                      <a:lnTo>
                        <a:pt x="1" y="1093"/>
                      </a:lnTo>
                      <a:lnTo>
                        <a:pt x="3" y="1171"/>
                      </a:lnTo>
                      <a:lnTo>
                        <a:pt x="38" y="1166"/>
                      </a:lnTo>
                      <a:lnTo>
                        <a:pt x="74" y="1162"/>
                      </a:lnTo>
                      <a:lnTo>
                        <a:pt x="109" y="1160"/>
                      </a:lnTo>
                      <a:lnTo>
                        <a:pt x="147" y="1157"/>
                      </a:lnTo>
                      <a:lnTo>
                        <a:pt x="185" y="1154"/>
                      </a:lnTo>
                      <a:lnTo>
                        <a:pt x="222" y="1151"/>
                      </a:lnTo>
                      <a:lnTo>
                        <a:pt x="260" y="1147"/>
                      </a:lnTo>
                      <a:lnTo>
                        <a:pt x="301" y="1144"/>
                      </a:lnTo>
                      <a:lnTo>
                        <a:pt x="391" y="1144"/>
                      </a:lnTo>
                      <a:lnTo>
                        <a:pt x="484" y="1144"/>
                      </a:lnTo>
                      <a:lnTo>
                        <a:pt x="578" y="1140"/>
                      </a:lnTo>
                      <a:lnTo>
                        <a:pt x="676" y="1137"/>
                      </a:lnTo>
                      <a:lnTo>
                        <a:pt x="773" y="1131"/>
                      </a:lnTo>
                      <a:lnTo>
                        <a:pt x="872" y="1125"/>
                      </a:lnTo>
                      <a:lnTo>
                        <a:pt x="971" y="1117"/>
                      </a:lnTo>
                      <a:lnTo>
                        <a:pt x="1072" y="1111"/>
                      </a:lnTo>
                      <a:lnTo>
                        <a:pt x="1138" y="1112"/>
                      </a:lnTo>
                      <a:lnTo>
                        <a:pt x="1191" y="1112"/>
                      </a:lnTo>
                      <a:lnTo>
                        <a:pt x="1234" y="1110"/>
                      </a:lnTo>
                      <a:lnTo>
                        <a:pt x="1272" y="1104"/>
                      </a:lnTo>
                      <a:lnTo>
                        <a:pt x="1306" y="1091"/>
                      </a:lnTo>
                      <a:lnTo>
                        <a:pt x="1342" y="1075"/>
                      </a:lnTo>
                      <a:lnTo>
                        <a:pt x="1382" y="1052"/>
                      </a:lnTo>
                      <a:lnTo>
                        <a:pt x="1434" y="1022"/>
                      </a:lnTo>
                      <a:lnTo>
                        <a:pt x="1474" y="994"/>
                      </a:lnTo>
                      <a:lnTo>
                        <a:pt x="1515" y="977"/>
                      </a:lnTo>
                      <a:lnTo>
                        <a:pt x="1553" y="959"/>
                      </a:lnTo>
                      <a:lnTo>
                        <a:pt x="1587" y="938"/>
                      </a:lnTo>
                      <a:lnTo>
                        <a:pt x="1610" y="903"/>
                      </a:lnTo>
                      <a:lnTo>
                        <a:pt x="1625" y="849"/>
                      </a:lnTo>
                      <a:lnTo>
                        <a:pt x="1628" y="770"/>
                      </a:lnTo>
                      <a:lnTo>
                        <a:pt x="1615" y="659"/>
                      </a:lnTo>
                      <a:lnTo>
                        <a:pt x="1645" y="640"/>
                      </a:lnTo>
                      <a:lnTo>
                        <a:pt x="1672" y="639"/>
                      </a:lnTo>
                      <a:lnTo>
                        <a:pt x="1694" y="650"/>
                      </a:lnTo>
                      <a:lnTo>
                        <a:pt x="1717" y="669"/>
                      </a:lnTo>
                      <a:lnTo>
                        <a:pt x="1740" y="689"/>
                      </a:lnTo>
                      <a:lnTo>
                        <a:pt x="1767" y="706"/>
                      </a:lnTo>
                      <a:lnTo>
                        <a:pt x="1800" y="716"/>
                      </a:lnTo>
                      <a:lnTo>
                        <a:pt x="1842" y="715"/>
                      </a:lnTo>
                      <a:lnTo>
                        <a:pt x="1961" y="664"/>
                      </a:lnTo>
                      <a:lnTo>
                        <a:pt x="2028" y="585"/>
                      </a:lnTo>
                      <a:lnTo>
                        <a:pt x="2048" y="492"/>
                      </a:lnTo>
                      <a:lnTo>
                        <a:pt x="2030" y="399"/>
                      </a:lnTo>
                      <a:lnTo>
                        <a:pt x="1980" y="318"/>
                      </a:lnTo>
                      <a:lnTo>
                        <a:pt x="1908" y="263"/>
                      </a:lnTo>
                      <a:lnTo>
                        <a:pt x="1819" y="248"/>
                      </a:lnTo>
                      <a:lnTo>
                        <a:pt x="1722" y="288"/>
                      </a:lnTo>
                      <a:lnTo>
                        <a:pt x="1712" y="298"/>
                      </a:lnTo>
                      <a:lnTo>
                        <a:pt x="1701" y="317"/>
                      </a:lnTo>
                      <a:lnTo>
                        <a:pt x="1687" y="340"/>
                      </a:lnTo>
                      <a:lnTo>
                        <a:pt x="1673" y="365"/>
                      </a:lnTo>
                      <a:lnTo>
                        <a:pt x="1654" y="385"/>
                      </a:lnTo>
                      <a:lnTo>
                        <a:pt x="1634" y="402"/>
                      </a:lnTo>
                      <a:lnTo>
                        <a:pt x="1610" y="406"/>
                      </a:lnTo>
                      <a:lnTo>
                        <a:pt x="1584" y="398"/>
                      </a:lnTo>
                      <a:lnTo>
                        <a:pt x="1571" y="387"/>
                      </a:lnTo>
                      <a:lnTo>
                        <a:pt x="1564" y="379"/>
                      </a:lnTo>
                      <a:lnTo>
                        <a:pt x="1556" y="372"/>
                      </a:lnTo>
                      <a:lnTo>
                        <a:pt x="1550" y="365"/>
                      </a:lnTo>
                      <a:lnTo>
                        <a:pt x="1543" y="358"/>
                      </a:lnTo>
                      <a:lnTo>
                        <a:pt x="1535" y="350"/>
                      </a:lnTo>
                      <a:lnTo>
                        <a:pt x="1526" y="342"/>
                      </a:lnTo>
                      <a:lnTo>
                        <a:pt x="1515" y="333"/>
                      </a:lnTo>
                      <a:lnTo>
                        <a:pt x="1530" y="319"/>
                      </a:lnTo>
                      <a:lnTo>
                        <a:pt x="1550" y="312"/>
                      </a:lnTo>
                      <a:lnTo>
                        <a:pt x="1569" y="307"/>
                      </a:lnTo>
                      <a:lnTo>
                        <a:pt x="1590" y="305"/>
                      </a:lnTo>
                      <a:lnTo>
                        <a:pt x="1608" y="300"/>
                      </a:lnTo>
                      <a:lnTo>
                        <a:pt x="1625" y="294"/>
                      </a:lnTo>
                      <a:lnTo>
                        <a:pt x="1638" y="281"/>
                      </a:lnTo>
                      <a:lnTo>
                        <a:pt x="1647" y="264"/>
                      </a:lnTo>
                      <a:lnTo>
                        <a:pt x="1702" y="172"/>
                      </a:lnTo>
                      <a:lnTo>
                        <a:pt x="1696" y="100"/>
                      </a:lnTo>
                      <a:lnTo>
                        <a:pt x="1643" y="43"/>
                      </a:lnTo>
                      <a:lnTo>
                        <a:pt x="1561" y="11"/>
                      </a:lnTo>
                      <a:lnTo>
                        <a:pt x="1462" y="0"/>
                      </a:lnTo>
                      <a:lnTo>
                        <a:pt x="1368" y="15"/>
                      </a:lnTo>
                      <a:lnTo>
                        <a:pt x="1293" y="57"/>
                      </a:lnTo>
                      <a:lnTo>
                        <a:pt x="1252" y="130"/>
                      </a:lnTo>
                      <a:lnTo>
                        <a:pt x="1252" y="147"/>
                      </a:lnTo>
                      <a:lnTo>
                        <a:pt x="1252" y="165"/>
                      </a:lnTo>
                      <a:lnTo>
                        <a:pt x="1252" y="181"/>
                      </a:lnTo>
                      <a:lnTo>
                        <a:pt x="1253" y="197"/>
                      </a:lnTo>
                      <a:lnTo>
                        <a:pt x="1253" y="213"/>
                      </a:lnTo>
                      <a:lnTo>
                        <a:pt x="1254" y="230"/>
                      </a:lnTo>
                      <a:lnTo>
                        <a:pt x="1254" y="248"/>
                      </a:lnTo>
                      <a:lnTo>
                        <a:pt x="1257" y="268"/>
                      </a:lnTo>
                      <a:lnTo>
                        <a:pt x="1238" y="270"/>
                      </a:lnTo>
                      <a:lnTo>
                        <a:pt x="1223" y="274"/>
                      </a:lnTo>
                      <a:lnTo>
                        <a:pt x="1208" y="278"/>
                      </a:lnTo>
                      <a:lnTo>
                        <a:pt x="1194" y="281"/>
                      </a:lnTo>
                      <a:lnTo>
                        <a:pt x="1179" y="284"/>
                      </a:lnTo>
                      <a:lnTo>
                        <a:pt x="1165" y="288"/>
                      </a:lnTo>
                      <a:lnTo>
                        <a:pt x="1149" y="291"/>
                      </a:lnTo>
                      <a:lnTo>
                        <a:pt x="1133" y="295"/>
                      </a:lnTo>
                      <a:lnTo>
                        <a:pt x="1105" y="305"/>
                      </a:lnTo>
                      <a:lnTo>
                        <a:pt x="1077" y="315"/>
                      </a:lnTo>
                      <a:lnTo>
                        <a:pt x="1050" y="325"/>
                      </a:lnTo>
                      <a:lnTo>
                        <a:pt x="1023" y="335"/>
                      </a:lnTo>
                      <a:lnTo>
                        <a:pt x="996" y="345"/>
                      </a:lnTo>
                      <a:lnTo>
                        <a:pt x="968" y="355"/>
                      </a:lnTo>
                      <a:lnTo>
                        <a:pt x="942" y="365"/>
                      </a:lnTo>
                      <a:lnTo>
                        <a:pt x="916" y="375"/>
                      </a:lnTo>
                      <a:lnTo>
                        <a:pt x="901" y="388"/>
                      </a:lnTo>
                      <a:lnTo>
                        <a:pt x="886" y="401"/>
                      </a:lnTo>
                      <a:lnTo>
                        <a:pt x="870" y="413"/>
                      </a:lnTo>
                      <a:lnTo>
                        <a:pt x="855" y="426"/>
                      </a:lnTo>
                      <a:lnTo>
                        <a:pt x="840" y="438"/>
                      </a:lnTo>
                      <a:lnTo>
                        <a:pt x="825" y="451"/>
                      </a:lnTo>
                      <a:lnTo>
                        <a:pt x="810" y="463"/>
                      </a:lnTo>
                      <a:lnTo>
                        <a:pt x="796" y="477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1" name="Freeform 24"/>
                <p:cNvSpPr>
                  <a:spLocks/>
                </p:cNvSpPr>
                <p:nvPr/>
              </p:nvSpPr>
              <p:spPr bwMode="auto">
                <a:xfrm>
                  <a:off x="3723" y="2694"/>
                  <a:ext cx="993" cy="561"/>
                </a:xfrm>
                <a:custGeom>
                  <a:avLst/>
                  <a:gdLst>
                    <a:gd name="T0" fmla="*/ 158 w 1985"/>
                    <a:gd name="T1" fmla="*/ 134 h 1121"/>
                    <a:gd name="T2" fmla="*/ 128 w 1985"/>
                    <a:gd name="T3" fmla="*/ 165 h 1121"/>
                    <a:gd name="T4" fmla="*/ 95 w 1985"/>
                    <a:gd name="T5" fmla="*/ 188 h 1121"/>
                    <a:gd name="T6" fmla="*/ 70 w 1985"/>
                    <a:gd name="T7" fmla="*/ 190 h 1121"/>
                    <a:gd name="T8" fmla="*/ 53 w 1985"/>
                    <a:gd name="T9" fmla="*/ 199 h 1121"/>
                    <a:gd name="T10" fmla="*/ 20 w 1985"/>
                    <a:gd name="T11" fmla="*/ 225 h 1121"/>
                    <a:gd name="T12" fmla="*/ 1 w 1985"/>
                    <a:gd name="T13" fmla="*/ 245 h 1121"/>
                    <a:gd name="T14" fmla="*/ 3 w 1985"/>
                    <a:gd name="T15" fmla="*/ 264 h 1121"/>
                    <a:gd name="T16" fmla="*/ 20 w 1985"/>
                    <a:gd name="T17" fmla="*/ 279 h 1121"/>
                    <a:gd name="T18" fmla="*/ 45 w 1985"/>
                    <a:gd name="T19" fmla="*/ 277 h 1121"/>
                    <a:gd name="T20" fmla="*/ 73 w 1985"/>
                    <a:gd name="T21" fmla="*/ 275 h 1121"/>
                    <a:gd name="T22" fmla="*/ 137 w 1985"/>
                    <a:gd name="T23" fmla="*/ 276 h 1121"/>
                    <a:gd name="T24" fmla="*/ 207 w 1985"/>
                    <a:gd name="T25" fmla="*/ 273 h 1121"/>
                    <a:gd name="T26" fmla="*/ 273 w 1985"/>
                    <a:gd name="T27" fmla="*/ 271 h 1121"/>
                    <a:gd name="T28" fmla="*/ 307 w 1985"/>
                    <a:gd name="T29" fmla="*/ 268 h 1121"/>
                    <a:gd name="T30" fmla="*/ 333 w 1985"/>
                    <a:gd name="T31" fmla="*/ 257 h 1121"/>
                    <a:gd name="T32" fmla="*/ 364 w 1985"/>
                    <a:gd name="T33" fmla="*/ 240 h 1121"/>
                    <a:gd name="T34" fmla="*/ 388 w 1985"/>
                    <a:gd name="T35" fmla="*/ 221 h 1121"/>
                    <a:gd name="T36" fmla="*/ 389 w 1985"/>
                    <a:gd name="T37" fmla="*/ 160 h 1121"/>
                    <a:gd name="T38" fmla="*/ 409 w 1985"/>
                    <a:gd name="T39" fmla="*/ 158 h 1121"/>
                    <a:gd name="T40" fmla="*/ 427 w 1985"/>
                    <a:gd name="T41" fmla="*/ 172 h 1121"/>
                    <a:gd name="T42" fmla="*/ 476 w 1985"/>
                    <a:gd name="T43" fmla="*/ 161 h 1121"/>
                    <a:gd name="T44" fmla="*/ 492 w 1985"/>
                    <a:gd name="T45" fmla="*/ 96 h 1121"/>
                    <a:gd name="T46" fmla="*/ 438 w 1985"/>
                    <a:gd name="T47" fmla="*/ 59 h 1121"/>
                    <a:gd name="T48" fmla="*/ 409 w 1985"/>
                    <a:gd name="T49" fmla="*/ 76 h 1121"/>
                    <a:gd name="T50" fmla="*/ 398 w 1985"/>
                    <a:gd name="T51" fmla="*/ 92 h 1121"/>
                    <a:gd name="T52" fmla="*/ 381 w 1985"/>
                    <a:gd name="T53" fmla="*/ 95 h 1121"/>
                    <a:gd name="T54" fmla="*/ 374 w 1985"/>
                    <a:gd name="T55" fmla="*/ 88 h 1121"/>
                    <a:gd name="T56" fmla="*/ 369 w 1985"/>
                    <a:gd name="T57" fmla="*/ 82 h 1121"/>
                    <a:gd name="T58" fmla="*/ 367 w 1985"/>
                    <a:gd name="T59" fmla="*/ 74 h 1121"/>
                    <a:gd name="T60" fmla="*/ 380 w 1985"/>
                    <a:gd name="T61" fmla="*/ 70 h 1121"/>
                    <a:gd name="T62" fmla="*/ 390 w 1985"/>
                    <a:gd name="T63" fmla="*/ 64 h 1121"/>
                    <a:gd name="T64" fmla="*/ 401 w 1985"/>
                    <a:gd name="T65" fmla="*/ 23 h 1121"/>
                    <a:gd name="T66" fmla="*/ 347 w 1985"/>
                    <a:gd name="T67" fmla="*/ 0 h 1121"/>
                    <a:gd name="T68" fmla="*/ 299 w 1985"/>
                    <a:gd name="T69" fmla="*/ 29 h 1121"/>
                    <a:gd name="T70" fmla="*/ 299 w 1985"/>
                    <a:gd name="T71" fmla="*/ 41 h 1121"/>
                    <a:gd name="T72" fmla="*/ 299 w 1985"/>
                    <a:gd name="T73" fmla="*/ 53 h 1121"/>
                    <a:gd name="T74" fmla="*/ 295 w 1985"/>
                    <a:gd name="T75" fmla="*/ 63 h 1121"/>
                    <a:gd name="T76" fmla="*/ 284 w 1985"/>
                    <a:gd name="T77" fmla="*/ 66 h 1121"/>
                    <a:gd name="T78" fmla="*/ 273 w 1985"/>
                    <a:gd name="T79" fmla="*/ 68 h 1121"/>
                    <a:gd name="T80" fmla="*/ 255 w 1985"/>
                    <a:gd name="T81" fmla="*/ 74 h 1121"/>
                    <a:gd name="T82" fmla="*/ 234 w 1985"/>
                    <a:gd name="T83" fmla="*/ 82 h 1121"/>
                    <a:gd name="T84" fmla="*/ 214 w 1985"/>
                    <a:gd name="T85" fmla="*/ 89 h 1121"/>
                    <a:gd name="T86" fmla="*/ 203 w 1985"/>
                    <a:gd name="T87" fmla="*/ 99 h 1121"/>
                    <a:gd name="T88" fmla="*/ 192 w 1985"/>
                    <a:gd name="T89" fmla="*/ 108 h 11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85"/>
                    <a:gd name="T136" fmla="*/ 0 h 1121"/>
                    <a:gd name="T137" fmla="*/ 1985 w 1985"/>
                    <a:gd name="T138" fmla="*/ 1121 h 11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85" h="1121">
                      <a:moveTo>
                        <a:pt x="736" y="457"/>
                      </a:moveTo>
                      <a:lnTo>
                        <a:pt x="680" y="492"/>
                      </a:lnTo>
                      <a:lnTo>
                        <a:pt x="632" y="533"/>
                      </a:lnTo>
                      <a:lnTo>
                        <a:pt x="590" y="576"/>
                      </a:lnTo>
                      <a:lnTo>
                        <a:pt x="551" y="620"/>
                      </a:lnTo>
                      <a:lnTo>
                        <a:pt x="511" y="660"/>
                      </a:lnTo>
                      <a:lnTo>
                        <a:pt x="472" y="698"/>
                      </a:lnTo>
                      <a:lnTo>
                        <a:pt x="428" y="728"/>
                      </a:lnTo>
                      <a:lnTo>
                        <a:pt x="380" y="750"/>
                      </a:lnTo>
                      <a:lnTo>
                        <a:pt x="338" y="750"/>
                      </a:lnTo>
                      <a:lnTo>
                        <a:pt x="305" y="754"/>
                      </a:lnTo>
                      <a:lnTo>
                        <a:pt x="279" y="759"/>
                      </a:lnTo>
                      <a:lnTo>
                        <a:pt x="256" y="768"/>
                      </a:lnTo>
                      <a:lnTo>
                        <a:pt x="234" y="778"/>
                      </a:lnTo>
                      <a:lnTo>
                        <a:pt x="210" y="793"/>
                      </a:lnTo>
                      <a:lnTo>
                        <a:pt x="181" y="810"/>
                      </a:lnTo>
                      <a:lnTo>
                        <a:pt x="146" y="833"/>
                      </a:lnTo>
                      <a:lnTo>
                        <a:pt x="79" y="899"/>
                      </a:lnTo>
                      <a:lnTo>
                        <a:pt x="37" y="939"/>
                      </a:lnTo>
                      <a:lnTo>
                        <a:pt x="12" y="962"/>
                      </a:lnTo>
                      <a:lnTo>
                        <a:pt x="2" y="977"/>
                      </a:lnTo>
                      <a:lnTo>
                        <a:pt x="0" y="991"/>
                      </a:lnTo>
                      <a:lnTo>
                        <a:pt x="5" y="1015"/>
                      </a:lnTo>
                      <a:lnTo>
                        <a:pt x="10" y="1055"/>
                      </a:lnTo>
                      <a:lnTo>
                        <a:pt x="14" y="1121"/>
                      </a:lnTo>
                      <a:lnTo>
                        <a:pt x="44" y="1116"/>
                      </a:lnTo>
                      <a:lnTo>
                        <a:pt x="77" y="1114"/>
                      </a:lnTo>
                      <a:lnTo>
                        <a:pt x="109" y="1111"/>
                      </a:lnTo>
                      <a:lnTo>
                        <a:pt x="143" y="1110"/>
                      </a:lnTo>
                      <a:lnTo>
                        <a:pt x="177" y="1107"/>
                      </a:lnTo>
                      <a:lnTo>
                        <a:pt x="214" y="1106"/>
                      </a:lnTo>
                      <a:lnTo>
                        <a:pt x="251" y="1102"/>
                      </a:lnTo>
                      <a:lnTo>
                        <a:pt x="291" y="1100"/>
                      </a:lnTo>
                      <a:lnTo>
                        <a:pt x="372" y="1102"/>
                      </a:lnTo>
                      <a:lnTo>
                        <a:pt x="457" y="1104"/>
                      </a:lnTo>
                      <a:lnTo>
                        <a:pt x="546" y="1104"/>
                      </a:lnTo>
                      <a:lnTo>
                        <a:pt x="637" y="1101"/>
                      </a:lnTo>
                      <a:lnTo>
                        <a:pt x="730" y="1096"/>
                      </a:lnTo>
                      <a:lnTo>
                        <a:pt x="827" y="1092"/>
                      </a:lnTo>
                      <a:lnTo>
                        <a:pt x="925" y="1086"/>
                      </a:lnTo>
                      <a:lnTo>
                        <a:pt x="1024" y="1081"/>
                      </a:lnTo>
                      <a:lnTo>
                        <a:pt x="1090" y="1082"/>
                      </a:lnTo>
                      <a:lnTo>
                        <a:pt x="1144" y="1082"/>
                      </a:lnTo>
                      <a:lnTo>
                        <a:pt x="1188" y="1079"/>
                      </a:lnTo>
                      <a:lnTo>
                        <a:pt x="1227" y="1072"/>
                      </a:lnTo>
                      <a:lnTo>
                        <a:pt x="1259" y="1061"/>
                      </a:lnTo>
                      <a:lnTo>
                        <a:pt x="1293" y="1046"/>
                      </a:lnTo>
                      <a:lnTo>
                        <a:pt x="1330" y="1026"/>
                      </a:lnTo>
                      <a:lnTo>
                        <a:pt x="1374" y="1002"/>
                      </a:lnTo>
                      <a:lnTo>
                        <a:pt x="1414" y="974"/>
                      </a:lnTo>
                      <a:lnTo>
                        <a:pt x="1455" y="957"/>
                      </a:lnTo>
                      <a:lnTo>
                        <a:pt x="1493" y="939"/>
                      </a:lnTo>
                      <a:lnTo>
                        <a:pt x="1527" y="918"/>
                      </a:lnTo>
                      <a:lnTo>
                        <a:pt x="1550" y="883"/>
                      </a:lnTo>
                      <a:lnTo>
                        <a:pt x="1565" y="829"/>
                      </a:lnTo>
                      <a:lnTo>
                        <a:pt x="1568" y="750"/>
                      </a:lnTo>
                      <a:lnTo>
                        <a:pt x="1555" y="639"/>
                      </a:lnTo>
                      <a:lnTo>
                        <a:pt x="1585" y="620"/>
                      </a:lnTo>
                      <a:lnTo>
                        <a:pt x="1612" y="619"/>
                      </a:lnTo>
                      <a:lnTo>
                        <a:pt x="1634" y="630"/>
                      </a:lnTo>
                      <a:lnTo>
                        <a:pt x="1657" y="649"/>
                      </a:lnTo>
                      <a:lnTo>
                        <a:pt x="1680" y="669"/>
                      </a:lnTo>
                      <a:lnTo>
                        <a:pt x="1707" y="686"/>
                      </a:lnTo>
                      <a:lnTo>
                        <a:pt x="1740" y="696"/>
                      </a:lnTo>
                      <a:lnTo>
                        <a:pt x="1782" y="695"/>
                      </a:lnTo>
                      <a:lnTo>
                        <a:pt x="1901" y="644"/>
                      </a:lnTo>
                      <a:lnTo>
                        <a:pt x="1967" y="566"/>
                      </a:lnTo>
                      <a:lnTo>
                        <a:pt x="1985" y="473"/>
                      </a:lnTo>
                      <a:lnTo>
                        <a:pt x="1967" y="382"/>
                      </a:lnTo>
                      <a:lnTo>
                        <a:pt x="1915" y="300"/>
                      </a:lnTo>
                      <a:lnTo>
                        <a:pt x="1841" y="246"/>
                      </a:lnTo>
                      <a:lnTo>
                        <a:pt x="1752" y="233"/>
                      </a:lnTo>
                      <a:lnTo>
                        <a:pt x="1656" y="273"/>
                      </a:lnTo>
                      <a:lnTo>
                        <a:pt x="1646" y="283"/>
                      </a:lnTo>
                      <a:lnTo>
                        <a:pt x="1636" y="303"/>
                      </a:lnTo>
                      <a:lnTo>
                        <a:pt x="1623" y="324"/>
                      </a:lnTo>
                      <a:lnTo>
                        <a:pt x="1609" y="348"/>
                      </a:lnTo>
                      <a:lnTo>
                        <a:pt x="1592" y="368"/>
                      </a:lnTo>
                      <a:lnTo>
                        <a:pt x="1573" y="382"/>
                      </a:lnTo>
                      <a:lnTo>
                        <a:pt x="1550" y="387"/>
                      </a:lnTo>
                      <a:lnTo>
                        <a:pt x="1524" y="378"/>
                      </a:lnTo>
                      <a:lnTo>
                        <a:pt x="1511" y="367"/>
                      </a:lnTo>
                      <a:lnTo>
                        <a:pt x="1503" y="358"/>
                      </a:lnTo>
                      <a:lnTo>
                        <a:pt x="1495" y="350"/>
                      </a:lnTo>
                      <a:lnTo>
                        <a:pt x="1489" y="343"/>
                      </a:lnTo>
                      <a:lnTo>
                        <a:pt x="1481" y="334"/>
                      </a:lnTo>
                      <a:lnTo>
                        <a:pt x="1474" y="327"/>
                      </a:lnTo>
                      <a:lnTo>
                        <a:pt x="1464" y="318"/>
                      </a:lnTo>
                      <a:lnTo>
                        <a:pt x="1454" y="309"/>
                      </a:lnTo>
                      <a:lnTo>
                        <a:pt x="1468" y="295"/>
                      </a:lnTo>
                      <a:lnTo>
                        <a:pt x="1485" y="288"/>
                      </a:lnTo>
                      <a:lnTo>
                        <a:pt x="1501" y="282"/>
                      </a:lnTo>
                      <a:lnTo>
                        <a:pt x="1518" y="278"/>
                      </a:lnTo>
                      <a:lnTo>
                        <a:pt x="1532" y="273"/>
                      </a:lnTo>
                      <a:lnTo>
                        <a:pt x="1547" y="265"/>
                      </a:lnTo>
                      <a:lnTo>
                        <a:pt x="1557" y="253"/>
                      </a:lnTo>
                      <a:lnTo>
                        <a:pt x="1564" y="236"/>
                      </a:lnTo>
                      <a:lnTo>
                        <a:pt x="1611" y="155"/>
                      </a:lnTo>
                      <a:lnTo>
                        <a:pt x="1602" y="89"/>
                      </a:lnTo>
                      <a:lnTo>
                        <a:pt x="1552" y="38"/>
                      </a:lnTo>
                      <a:lnTo>
                        <a:pt x="1475" y="10"/>
                      </a:lnTo>
                      <a:lnTo>
                        <a:pt x="1386" y="0"/>
                      </a:lnTo>
                      <a:lnTo>
                        <a:pt x="1301" y="12"/>
                      </a:lnTo>
                      <a:lnTo>
                        <a:pt x="1231" y="50"/>
                      </a:lnTo>
                      <a:lnTo>
                        <a:pt x="1194" y="115"/>
                      </a:lnTo>
                      <a:lnTo>
                        <a:pt x="1194" y="132"/>
                      </a:lnTo>
                      <a:lnTo>
                        <a:pt x="1194" y="149"/>
                      </a:lnTo>
                      <a:lnTo>
                        <a:pt x="1194" y="164"/>
                      </a:lnTo>
                      <a:lnTo>
                        <a:pt x="1195" y="180"/>
                      </a:lnTo>
                      <a:lnTo>
                        <a:pt x="1194" y="195"/>
                      </a:lnTo>
                      <a:lnTo>
                        <a:pt x="1194" y="211"/>
                      </a:lnTo>
                      <a:lnTo>
                        <a:pt x="1194" y="228"/>
                      </a:lnTo>
                      <a:lnTo>
                        <a:pt x="1197" y="248"/>
                      </a:lnTo>
                      <a:lnTo>
                        <a:pt x="1178" y="250"/>
                      </a:lnTo>
                      <a:lnTo>
                        <a:pt x="1163" y="254"/>
                      </a:lnTo>
                      <a:lnTo>
                        <a:pt x="1148" y="258"/>
                      </a:lnTo>
                      <a:lnTo>
                        <a:pt x="1134" y="261"/>
                      </a:lnTo>
                      <a:lnTo>
                        <a:pt x="1119" y="264"/>
                      </a:lnTo>
                      <a:lnTo>
                        <a:pt x="1105" y="268"/>
                      </a:lnTo>
                      <a:lnTo>
                        <a:pt x="1089" y="271"/>
                      </a:lnTo>
                      <a:lnTo>
                        <a:pt x="1073" y="275"/>
                      </a:lnTo>
                      <a:lnTo>
                        <a:pt x="1045" y="285"/>
                      </a:lnTo>
                      <a:lnTo>
                        <a:pt x="1017" y="295"/>
                      </a:lnTo>
                      <a:lnTo>
                        <a:pt x="990" y="305"/>
                      </a:lnTo>
                      <a:lnTo>
                        <a:pt x="963" y="315"/>
                      </a:lnTo>
                      <a:lnTo>
                        <a:pt x="936" y="325"/>
                      </a:lnTo>
                      <a:lnTo>
                        <a:pt x="908" y="335"/>
                      </a:lnTo>
                      <a:lnTo>
                        <a:pt x="882" y="345"/>
                      </a:lnTo>
                      <a:lnTo>
                        <a:pt x="856" y="355"/>
                      </a:lnTo>
                      <a:lnTo>
                        <a:pt x="841" y="368"/>
                      </a:lnTo>
                      <a:lnTo>
                        <a:pt x="826" y="381"/>
                      </a:lnTo>
                      <a:lnTo>
                        <a:pt x="810" y="393"/>
                      </a:lnTo>
                      <a:lnTo>
                        <a:pt x="795" y="406"/>
                      </a:lnTo>
                      <a:lnTo>
                        <a:pt x="780" y="418"/>
                      </a:lnTo>
                      <a:lnTo>
                        <a:pt x="765" y="431"/>
                      </a:lnTo>
                      <a:lnTo>
                        <a:pt x="750" y="443"/>
                      </a:lnTo>
                      <a:lnTo>
                        <a:pt x="736" y="457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2" name="Freeform 25"/>
                <p:cNvSpPr>
                  <a:spLocks/>
                </p:cNvSpPr>
                <p:nvPr/>
              </p:nvSpPr>
              <p:spPr bwMode="auto">
                <a:xfrm>
                  <a:off x="3751" y="2703"/>
                  <a:ext cx="963" cy="536"/>
                </a:xfrm>
                <a:custGeom>
                  <a:avLst/>
                  <a:gdLst>
                    <a:gd name="T0" fmla="*/ 145 w 1927"/>
                    <a:gd name="T1" fmla="*/ 129 h 1072"/>
                    <a:gd name="T2" fmla="*/ 118 w 1927"/>
                    <a:gd name="T3" fmla="*/ 160 h 1072"/>
                    <a:gd name="T4" fmla="*/ 88 w 1927"/>
                    <a:gd name="T5" fmla="*/ 182 h 1072"/>
                    <a:gd name="T6" fmla="*/ 63 w 1927"/>
                    <a:gd name="T7" fmla="*/ 184 h 1072"/>
                    <a:gd name="T8" fmla="*/ 46 w 1927"/>
                    <a:gd name="T9" fmla="*/ 194 h 1072"/>
                    <a:gd name="T10" fmla="*/ 15 w 1927"/>
                    <a:gd name="T11" fmla="*/ 219 h 1072"/>
                    <a:gd name="T12" fmla="*/ 0 w 1927"/>
                    <a:gd name="T13" fmla="*/ 238 h 1072"/>
                    <a:gd name="T14" fmla="*/ 5 w 1927"/>
                    <a:gd name="T15" fmla="*/ 254 h 1072"/>
                    <a:gd name="T16" fmla="*/ 20 w 1927"/>
                    <a:gd name="T17" fmla="*/ 267 h 1072"/>
                    <a:gd name="T18" fmla="*/ 43 w 1927"/>
                    <a:gd name="T19" fmla="*/ 266 h 1072"/>
                    <a:gd name="T20" fmla="*/ 71 w 1927"/>
                    <a:gd name="T21" fmla="*/ 265 h 1072"/>
                    <a:gd name="T22" fmla="*/ 128 w 1927"/>
                    <a:gd name="T23" fmla="*/ 267 h 1072"/>
                    <a:gd name="T24" fmla="*/ 196 w 1927"/>
                    <a:gd name="T25" fmla="*/ 266 h 1072"/>
                    <a:gd name="T26" fmla="*/ 261 w 1927"/>
                    <a:gd name="T27" fmla="*/ 264 h 1072"/>
                    <a:gd name="T28" fmla="*/ 296 w 1927"/>
                    <a:gd name="T29" fmla="*/ 262 h 1072"/>
                    <a:gd name="T30" fmla="*/ 320 w 1927"/>
                    <a:gd name="T31" fmla="*/ 251 h 1072"/>
                    <a:gd name="T32" fmla="*/ 349 w 1927"/>
                    <a:gd name="T33" fmla="*/ 235 h 1072"/>
                    <a:gd name="T34" fmla="*/ 373 w 1927"/>
                    <a:gd name="T35" fmla="*/ 216 h 1072"/>
                    <a:gd name="T36" fmla="*/ 374 w 1927"/>
                    <a:gd name="T37" fmla="*/ 155 h 1072"/>
                    <a:gd name="T38" fmla="*/ 394 w 1927"/>
                    <a:gd name="T39" fmla="*/ 153 h 1072"/>
                    <a:gd name="T40" fmla="*/ 412 w 1927"/>
                    <a:gd name="T41" fmla="*/ 167 h 1072"/>
                    <a:gd name="T42" fmla="*/ 461 w 1927"/>
                    <a:gd name="T43" fmla="*/ 156 h 1072"/>
                    <a:gd name="T44" fmla="*/ 476 w 1927"/>
                    <a:gd name="T45" fmla="*/ 92 h 1072"/>
                    <a:gd name="T46" fmla="*/ 422 w 1927"/>
                    <a:gd name="T47" fmla="*/ 55 h 1072"/>
                    <a:gd name="T48" fmla="*/ 393 w 1927"/>
                    <a:gd name="T49" fmla="*/ 72 h 1072"/>
                    <a:gd name="T50" fmla="*/ 383 w 1927"/>
                    <a:gd name="T51" fmla="*/ 88 h 1072"/>
                    <a:gd name="T52" fmla="*/ 367 w 1927"/>
                    <a:gd name="T53" fmla="*/ 90 h 1072"/>
                    <a:gd name="T54" fmla="*/ 359 w 1927"/>
                    <a:gd name="T55" fmla="*/ 83 h 1072"/>
                    <a:gd name="T56" fmla="*/ 354 w 1927"/>
                    <a:gd name="T57" fmla="*/ 77 h 1072"/>
                    <a:gd name="T58" fmla="*/ 352 w 1927"/>
                    <a:gd name="T59" fmla="*/ 68 h 1072"/>
                    <a:gd name="T60" fmla="*/ 362 w 1927"/>
                    <a:gd name="T61" fmla="*/ 63 h 1072"/>
                    <a:gd name="T62" fmla="*/ 369 w 1927"/>
                    <a:gd name="T63" fmla="*/ 57 h 1072"/>
                    <a:gd name="T64" fmla="*/ 378 w 1927"/>
                    <a:gd name="T65" fmla="*/ 20 h 1072"/>
                    <a:gd name="T66" fmla="*/ 328 w 1927"/>
                    <a:gd name="T67" fmla="*/ 0 h 1072"/>
                    <a:gd name="T68" fmla="*/ 285 w 1927"/>
                    <a:gd name="T69" fmla="*/ 25 h 1072"/>
                    <a:gd name="T70" fmla="*/ 285 w 1927"/>
                    <a:gd name="T71" fmla="*/ 37 h 1072"/>
                    <a:gd name="T72" fmla="*/ 284 w 1927"/>
                    <a:gd name="T73" fmla="*/ 48 h 1072"/>
                    <a:gd name="T74" fmla="*/ 280 w 1927"/>
                    <a:gd name="T75" fmla="*/ 58 h 1072"/>
                    <a:gd name="T76" fmla="*/ 269 w 1927"/>
                    <a:gd name="T77" fmla="*/ 61 h 1072"/>
                    <a:gd name="T78" fmla="*/ 258 w 1927"/>
                    <a:gd name="T79" fmla="*/ 63 h 1072"/>
                    <a:gd name="T80" fmla="*/ 240 w 1927"/>
                    <a:gd name="T81" fmla="*/ 69 h 1072"/>
                    <a:gd name="T82" fmla="*/ 220 w 1927"/>
                    <a:gd name="T83" fmla="*/ 77 h 1072"/>
                    <a:gd name="T84" fmla="*/ 200 w 1927"/>
                    <a:gd name="T85" fmla="*/ 84 h 1072"/>
                    <a:gd name="T86" fmla="*/ 188 w 1927"/>
                    <a:gd name="T87" fmla="*/ 94 h 1072"/>
                    <a:gd name="T88" fmla="*/ 177 w 1927"/>
                    <a:gd name="T89" fmla="*/ 103 h 10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927"/>
                    <a:gd name="T136" fmla="*/ 0 h 1072"/>
                    <a:gd name="T137" fmla="*/ 1927 w 1927"/>
                    <a:gd name="T138" fmla="*/ 1072 h 10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927" h="1072">
                      <a:moveTo>
                        <a:pt x="680" y="440"/>
                      </a:moveTo>
                      <a:lnTo>
                        <a:pt x="625" y="475"/>
                      </a:lnTo>
                      <a:lnTo>
                        <a:pt x="580" y="515"/>
                      </a:lnTo>
                      <a:lnTo>
                        <a:pt x="541" y="558"/>
                      </a:lnTo>
                      <a:lnTo>
                        <a:pt x="509" y="602"/>
                      </a:lnTo>
                      <a:lnTo>
                        <a:pt x="475" y="642"/>
                      </a:lnTo>
                      <a:lnTo>
                        <a:pt x="440" y="678"/>
                      </a:lnTo>
                      <a:lnTo>
                        <a:pt x="400" y="707"/>
                      </a:lnTo>
                      <a:lnTo>
                        <a:pt x="352" y="729"/>
                      </a:lnTo>
                      <a:lnTo>
                        <a:pt x="309" y="729"/>
                      </a:lnTo>
                      <a:lnTo>
                        <a:pt x="278" y="733"/>
                      </a:lnTo>
                      <a:lnTo>
                        <a:pt x="252" y="739"/>
                      </a:lnTo>
                      <a:lnTo>
                        <a:pt x="230" y="749"/>
                      </a:lnTo>
                      <a:lnTo>
                        <a:pt x="209" y="761"/>
                      </a:lnTo>
                      <a:lnTo>
                        <a:pt x="186" y="777"/>
                      </a:lnTo>
                      <a:lnTo>
                        <a:pt x="158" y="795"/>
                      </a:lnTo>
                      <a:lnTo>
                        <a:pt x="124" y="817"/>
                      </a:lnTo>
                      <a:lnTo>
                        <a:pt x="63" y="879"/>
                      </a:lnTo>
                      <a:lnTo>
                        <a:pt x="26" y="919"/>
                      </a:lnTo>
                      <a:lnTo>
                        <a:pt x="5" y="941"/>
                      </a:lnTo>
                      <a:lnTo>
                        <a:pt x="0" y="955"/>
                      </a:lnTo>
                      <a:lnTo>
                        <a:pt x="2" y="966"/>
                      </a:lnTo>
                      <a:lnTo>
                        <a:pt x="11" y="985"/>
                      </a:lnTo>
                      <a:lnTo>
                        <a:pt x="21" y="1016"/>
                      </a:lnTo>
                      <a:lnTo>
                        <a:pt x="28" y="1072"/>
                      </a:lnTo>
                      <a:lnTo>
                        <a:pt x="55" y="1067"/>
                      </a:lnTo>
                      <a:lnTo>
                        <a:pt x="82" y="1065"/>
                      </a:lnTo>
                      <a:lnTo>
                        <a:pt x="111" y="1065"/>
                      </a:lnTo>
                      <a:lnTo>
                        <a:pt x="142" y="1065"/>
                      </a:lnTo>
                      <a:lnTo>
                        <a:pt x="174" y="1064"/>
                      </a:lnTo>
                      <a:lnTo>
                        <a:pt x="209" y="1064"/>
                      </a:lnTo>
                      <a:lnTo>
                        <a:pt x="245" y="1062"/>
                      </a:lnTo>
                      <a:lnTo>
                        <a:pt x="285" y="1059"/>
                      </a:lnTo>
                      <a:lnTo>
                        <a:pt x="356" y="1063"/>
                      </a:lnTo>
                      <a:lnTo>
                        <a:pt x="432" y="1068"/>
                      </a:lnTo>
                      <a:lnTo>
                        <a:pt x="515" y="1068"/>
                      </a:lnTo>
                      <a:lnTo>
                        <a:pt x="603" y="1069"/>
                      </a:lnTo>
                      <a:lnTo>
                        <a:pt x="692" y="1067"/>
                      </a:lnTo>
                      <a:lnTo>
                        <a:pt x="786" y="1064"/>
                      </a:lnTo>
                      <a:lnTo>
                        <a:pt x="882" y="1059"/>
                      </a:lnTo>
                      <a:lnTo>
                        <a:pt x="980" y="1054"/>
                      </a:lnTo>
                      <a:lnTo>
                        <a:pt x="1047" y="1054"/>
                      </a:lnTo>
                      <a:lnTo>
                        <a:pt x="1102" y="1054"/>
                      </a:lnTo>
                      <a:lnTo>
                        <a:pt x="1146" y="1050"/>
                      </a:lnTo>
                      <a:lnTo>
                        <a:pt x="1185" y="1045"/>
                      </a:lnTo>
                      <a:lnTo>
                        <a:pt x="1217" y="1034"/>
                      </a:lnTo>
                      <a:lnTo>
                        <a:pt x="1249" y="1021"/>
                      </a:lnTo>
                      <a:lnTo>
                        <a:pt x="1281" y="1005"/>
                      </a:lnTo>
                      <a:lnTo>
                        <a:pt x="1318" y="985"/>
                      </a:lnTo>
                      <a:lnTo>
                        <a:pt x="1358" y="957"/>
                      </a:lnTo>
                      <a:lnTo>
                        <a:pt x="1399" y="940"/>
                      </a:lnTo>
                      <a:lnTo>
                        <a:pt x="1437" y="922"/>
                      </a:lnTo>
                      <a:lnTo>
                        <a:pt x="1471" y="901"/>
                      </a:lnTo>
                      <a:lnTo>
                        <a:pt x="1494" y="866"/>
                      </a:lnTo>
                      <a:lnTo>
                        <a:pt x="1509" y="812"/>
                      </a:lnTo>
                      <a:lnTo>
                        <a:pt x="1512" y="733"/>
                      </a:lnTo>
                      <a:lnTo>
                        <a:pt x="1499" y="622"/>
                      </a:lnTo>
                      <a:lnTo>
                        <a:pt x="1529" y="603"/>
                      </a:lnTo>
                      <a:lnTo>
                        <a:pt x="1556" y="602"/>
                      </a:lnTo>
                      <a:lnTo>
                        <a:pt x="1578" y="613"/>
                      </a:lnTo>
                      <a:lnTo>
                        <a:pt x="1601" y="632"/>
                      </a:lnTo>
                      <a:lnTo>
                        <a:pt x="1624" y="652"/>
                      </a:lnTo>
                      <a:lnTo>
                        <a:pt x="1651" y="669"/>
                      </a:lnTo>
                      <a:lnTo>
                        <a:pt x="1684" y="679"/>
                      </a:lnTo>
                      <a:lnTo>
                        <a:pt x="1726" y="678"/>
                      </a:lnTo>
                      <a:lnTo>
                        <a:pt x="1844" y="627"/>
                      </a:lnTo>
                      <a:lnTo>
                        <a:pt x="1909" y="550"/>
                      </a:lnTo>
                      <a:lnTo>
                        <a:pt x="1927" y="459"/>
                      </a:lnTo>
                      <a:lnTo>
                        <a:pt x="1907" y="369"/>
                      </a:lnTo>
                      <a:lnTo>
                        <a:pt x="1854" y="288"/>
                      </a:lnTo>
                      <a:lnTo>
                        <a:pt x="1780" y="237"/>
                      </a:lnTo>
                      <a:lnTo>
                        <a:pt x="1690" y="223"/>
                      </a:lnTo>
                      <a:lnTo>
                        <a:pt x="1593" y="263"/>
                      </a:lnTo>
                      <a:lnTo>
                        <a:pt x="1583" y="273"/>
                      </a:lnTo>
                      <a:lnTo>
                        <a:pt x="1575" y="291"/>
                      </a:lnTo>
                      <a:lnTo>
                        <a:pt x="1562" y="311"/>
                      </a:lnTo>
                      <a:lnTo>
                        <a:pt x="1551" y="335"/>
                      </a:lnTo>
                      <a:lnTo>
                        <a:pt x="1534" y="352"/>
                      </a:lnTo>
                      <a:lnTo>
                        <a:pt x="1516" y="366"/>
                      </a:lnTo>
                      <a:lnTo>
                        <a:pt x="1493" y="370"/>
                      </a:lnTo>
                      <a:lnTo>
                        <a:pt x="1468" y="361"/>
                      </a:lnTo>
                      <a:lnTo>
                        <a:pt x="1455" y="350"/>
                      </a:lnTo>
                      <a:lnTo>
                        <a:pt x="1447" y="341"/>
                      </a:lnTo>
                      <a:lnTo>
                        <a:pt x="1439" y="332"/>
                      </a:lnTo>
                      <a:lnTo>
                        <a:pt x="1432" y="325"/>
                      </a:lnTo>
                      <a:lnTo>
                        <a:pt x="1424" y="316"/>
                      </a:lnTo>
                      <a:lnTo>
                        <a:pt x="1417" y="308"/>
                      </a:lnTo>
                      <a:lnTo>
                        <a:pt x="1407" y="298"/>
                      </a:lnTo>
                      <a:lnTo>
                        <a:pt x="1395" y="288"/>
                      </a:lnTo>
                      <a:lnTo>
                        <a:pt x="1409" y="275"/>
                      </a:lnTo>
                      <a:lnTo>
                        <a:pt x="1424" y="266"/>
                      </a:lnTo>
                      <a:lnTo>
                        <a:pt x="1437" y="258"/>
                      </a:lnTo>
                      <a:lnTo>
                        <a:pt x="1450" y="254"/>
                      </a:lnTo>
                      <a:lnTo>
                        <a:pt x="1460" y="247"/>
                      </a:lnTo>
                      <a:lnTo>
                        <a:pt x="1471" y="239"/>
                      </a:lnTo>
                      <a:lnTo>
                        <a:pt x="1479" y="228"/>
                      </a:lnTo>
                      <a:lnTo>
                        <a:pt x="1487" y="213"/>
                      </a:lnTo>
                      <a:lnTo>
                        <a:pt x="1523" y="139"/>
                      </a:lnTo>
                      <a:lnTo>
                        <a:pt x="1512" y="80"/>
                      </a:lnTo>
                      <a:lnTo>
                        <a:pt x="1464" y="35"/>
                      </a:lnTo>
                      <a:lnTo>
                        <a:pt x="1394" y="10"/>
                      </a:lnTo>
                      <a:lnTo>
                        <a:pt x="1313" y="0"/>
                      </a:lnTo>
                      <a:lnTo>
                        <a:pt x="1236" y="13"/>
                      </a:lnTo>
                      <a:lnTo>
                        <a:pt x="1173" y="45"/>
                      </a:lnTo>
                      <a:lnTo>
                        <a:pt x="1142" y="103"/>
                      </a:lnTo>
                      <a:lnTo>
                        <a:pt x="1142" y="119"/>
                      </a:lnTo>
                      <a:lnTo>
                        <a:pt x="1142" y="135"/>
                      </a:lnTo>
                      <a:lnTo>
                        <a:pt x="1141" y="150"/>
                      </a:lnTo>
                      <a:lnTo>
                        <a:pt x="1141" y="166"/>
                      </a:lnTo>
                      <a:lnTo>
                        <a:pt x="1139" y="179"/>
                      </a:lnTo>
                      <a:lnTo>
                        <a:pt x="1138" y="194"/>
                      </a:lnTo>
                      <a:lnTo>
                        <a:pt x="1138" y="211"/>
                      </a:lnTo>
                      <a:lnTo>
                        <a:pt x="1141" y="231"/>
                      </a:lnTo>
                      <a:lnTo>
                        <a:pt x="1122" y="233"/>
                      </a:lnTo>
                      <a:lnTo>
                        <a:pt x="1107" y="237"/>
                      </a:lnTo>
                      <a:lnTo>
                        <a:pt x="1092" y="241"/>
                      </a:lnTo>
                      <a:lnTo>
                        <a:pt x="1078" y="244"/>
                      </a:lnTo>
                      <a:lnTo>
                        <a:pt x="1063" y="247"/>
                      </a:lnTo>
                      <a:lnTo>
                        <a:pt x="1049" y="251"/>
                      </a:lnTo>
                      <a:lnTo>
                        <a:pt x="1033" y="254"/>
                      </a:lnTo>
                      <a:lnTo>
                        <a:pt x="1017" y="258"/>
                      </a:lnTo>
                      <a:lnTo>
                        <a:pt x="989" y="268"/>
                      </a:lnTo>
                      <a:lnTo>
                        <a:pt x="961" y="278"/>
                      </a:lnTo>
                      <a:lnTo>
                        <a:pt x="934" y="288"/>
                      </a:lnTo>
                      <a:lnTo>
                        <a:pt x="907" y="298"/>
                      </a:lnTo>
                      <a:lnTo>
                        <a:pt x="880" y="308"/>
                      </a:lnTo>
                      <a:lnTo>
                        <a:pt x="852" y="318"/>
                      </a:lnTo>
                      <a:lnTo>
                        <a:pt x="826" y="328"/>
                      </a:lnTo>
                      <a:lnTo>
                        <a:pt x="800" y="338"/>
                      </a:lnTo>
                      <a:lnTo>
                        <a:pt x="785" y="351"/>
                      </a:lnTo>
                      <a:lnTo>
                        <a:pt x="770" y="364"/>
                      </a:lnTo>
                      <a:lnTo>
                        <a:pt x="754" y="376"/>
                      </a:lnTo>
                      <a:lnTo>
                        <a:pt x="739" y="389"/>
                      </a:lnTo>
                      <a:lnTo>
                        <a:pt x="724" y="401"/>
                      </a:lnTo>
                      <a:lnTo>
                        <a:pt x="709" y="414"/>
                      </a:lnTo>
                      <a:lnTo>
                        <a:pt x="694" y="426"/>
                      </a:lnTo>
                      <a:lnTo>
                        <a:pt x="680" y="44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3" name="Freeform 26"/>
                <p:cNvSpPr>
                  <a:spLocks/>
                </p:cNvSpPr>
                <p:nvPr/>
              </p:nvSpPr>
              <p:spPr bwMode="auto">
                <a:xfrm>
                  <a:off x="3778" y="2712"/>
                  <a:ext cx="936" cy="517"/>
                </a:xfrm>
                <a:custGeom>
                  <a:avLst/>
                  <a:gdLst>
                    <a:gd name="T0" fmla="*/ 133 w 1871"/>
                    <a:gd name="T1" fmla="*/ 124 h 1034"/>
                    <a:gd name="T2" fmla="*/ 110 w 1871"/>
                    <a:gd name="T3" fmla="*/ 155 h 1034"/>
                    <a:gd name="T4" fmla="*/ 82 w 1871"/>
                    <a:gd name="T5" fmla="*/ 177 h 1034"/>
                    <a:gd name="T6" fmla="*/ 57 w 1871"/>
                    <a:gd name="T7" fmla="*/ 179 h 1034"/>
                    <a:gd name="T8" fmla="*/ 41 w 1871"/>
                    <a:gd name="T9" fmla="*/ 189 h 1034"/>
                    <a:gd name="T10" fmla="*/ 12 w 1871"/>
                    <a:gd name="T11" fmla="*/ 214 h 1034"/>
                    <a:gd name="T12" fmla="*/ 0 w 1871"/>
                    <a:gd name="T13" fmla="*/ 232 h 1034"/>
                    <a:gd name="T14" fmla="*/ 8 w 1871"/>
                    <a:gd name="T15" fmla="*/ 244 h 1034"/>
                    <a:gd name="T16" fmla="*/ 23 w 1871"/>
                    <a:gd name="T17" fmla="*/ 254 h 1034"/>
                    <a:gd name="T18" fmla="*/ 43 w 1871"/>
                    <a:gd name="T19" fmla="*/ 254 h 1034"/>
                    <a:gd name="T20" fmla="*/ 71 w 1871"/>
                    <a:gd name="T21" fmla="*/ 254 h 1034"/>
                    <a:gd name="T22" fmla="*/ 122 w 1871"/>
                    <a:gd name="T23" fmla="*/ 258 h 1034"/>
                    <a:gd name="T24" fmla="*/ 187 w 1871"/>
                    <a:gd name="T25" fmla="*/ 258 h 1034"/>
                    <a:gd name="T26" fmla="*/ 251 w 1871"/>
                    <a:gd name="T27" fmla="*/ 257 h 1034"/>
                    <a:gd name="T28" fmla="*/ 287 w 1871"/>
                    <a:gd name="T29" fmla="*/ 254 h 1034"/>
                    <a:gd name="T30" fmla="*/ 308 w 1871"/>
                    <a:gd name="T31" fmla="*/ 245 h 1034"/>
                    <a:gd name="T32" fmla="*/ 336 w 1871"/>
                    <a:gd name="T33" fmla="*/ 230 h 1034"/>
                    <a:gd name="T34" fmla="*/ 360 w 1871"/>
                    <a:gd name="T35" fmla="*/ 211 h 1034"/>
                    <a:gd name="T36" fmla="*/ 361 w 1871"/>
                    <a:gd name="T37" fmla="*/ 150 h 1034"/>
                    <a:gd name="T38" fmla="*/ 381 w 1871"/>
                    <a:gd name="T39" fmla="*/ 148 h 1034"/>
                    <a:gd name="T40" fmla="*/ 399 w 1871"/>
                    <a:gd name="T41" fmla="*/ 162 h 1034"/>
                    <a:gd name="T42" fmla="*/ 448 w 1871"/>
                    <a:gd name="T43" fmla="*/ 152 h 1034"/>
                    <a:gd name="T44" fmla="*/ 463 w 1871"/>
                    <a:gd name="T45" fmla="*/ 88 h 1034"/>
                    <a:gd name="T46" fmla="*/ 408 w 1871"/>
                    <a:gd name="T47" fmla="*/ 52 h 1034"/>
                    <a:gd name="T48" fmla="*/ 379 w 1871"/>
                    <a:gd name="T49" fmla="*/ 69 h 1034"/>
                    <a:gd name="T50" fmla="*/ 370 w 1871"/>
                    <a:gd name="T51" fmla="*/ 84 h 1034"/>
                    <a:gd name="T52" fmla="*/ 354 w 1871"/>
                    <a:gd name="T53" fmla="*/ 85 h 1034"/>
                    <a:gd name="T54" fmla="*/ 346 w 1871"/>
                    <a:gd name="T55" fmla="*/ 78 h 1034"/>
                    <a:gd name="T56" fmla="*/ 340 w 1871"/>
                    <a:gd name="T57" fmla="*/ 71 h 1034"/>
                    <a:gd name="T58" fmla="*/ 339 w 1871"/>
                    <a:gd name="T59" fmla="*/ 63 h 1034"/>
                    <a:gd name="T60" fmla="*/ 346 w 1871"/>
                    <a:gd name="T61" fmla="*/ 57 h 1034"/>
                    <a:gd name="T62" fmla="*/ 351 w 1871"/>
                    <a:gd name="T63" fmla="*/ 50 h 1034"/>
                    <a:gd name="T64" fmla="*/ 356 w 1871"/>
                    <a:gd name="T65" fmla="*/ 17 h 1034"/>
                    <a:gd name="T66" fmla="*/ 311 w 1871"/>
                    <a:gd name="T67" fmla="*/ 0 h 1034"/>
                    <a:gd name="T68" fmla="*/ 273 w 1871"/>
                    <a:gd name="T69" fmla="*/ 22 h 1034"/>
                    <a:gd name="T70" fmla="*/ 273 w 1871"/>
                    <a:gd name="T71" fmla="*/ 33 h 1034"/>
                    <a:gd name="T72" fmla="*/ 271 w 1871"/>
                    <a:gd name="T73" fmla="*/ 44 h 1034"/>
                    <a:gd name="T74" fmla="*/ 267 w 1871"/>
                    <a:gd name="T75" fmla="*/ 53 h 1034"/>
                    <a:gd name="T76" fmla="*/ 256 w 1871"/>
                    <a:gd name="T77" fmla="*/ 56 h 1034"/>
                    <a:gd name="T78" fmla="*/ 245 w 1871"/>
                    <a:gd name="T79" fmla="*/ 58 h 1034"/>
                    <a:gd name="T80" fmla="*/ 227 w 1871"/>
                    <a:gd name="T81" fmla="*/ 65 h 1034"/>
                    <a:gd name="T82" fmla="*/ 207 w 1871"/>
                    <a:gd name="T83" fmla="*/ 72 h 1034"/>
                    <a:gd name="T84" fmla="*/ 187 w 1871"/>
                    <a:gd name="T85" fmla="*/ 79 h 1034"/>
                    <a:gd name="T86" fmla="*/ 175 w 1871"/>
                    <a:gd name="T87" fmla="*/ 89 h 1034"/>
                    <a:gd name="T88" fmla="*/ 164 w 1871"/>
                    <a:gd name="T89" fmla="*/ 98 h 103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71"/>
                    <a:gd name="T136" fmla="*/ 0 h 1034"/>
                    <a:gd name="T137" fmla="*/ 1871 w 1871"/>
                    <a:gd name="T138" fmla="*/ 1034 h 103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71" h="1034">
                      <a:moveTo>
                        <a:pt x="625" y="421"/>
                      </a:moveTo>
                      <a:lnTo>
                        <a:pt x="572" y="456"/>
                      </a:lnTo>
                      <a:lnTo>
                        <a:pt x="530" y="496"/>
                      </a:lnTo>
                      <a:lnTo>
                        <a:pt x="496" y="539"/>
                      </a:lnTo>
                      <a:lnTo>
                        <a:pt x="467" y="581"/>
                      </a:lnTo>
                      <a:lnTo>
                        <a:pt x="439" y="620"/>
                      </a:lnTo>
                      <a:lnTo>
                        <a:pt x="407" y="657"/>
                      </a:lnTo>
                      <a:lnTo>
                        <a:pt x="371" y="685"/>
                      </a:lnTo>
                      <a:lnTo>
                        <a:pt x="325" y="708"/>
                      </a:lnTo>
                      <a:lnTo>
                        <a:pt x="282" y="708"/>
                      </a:lnTo>
                      <a:lnTo>
                        <a:pt x="251" y="713"/>
                      </a:lnTo>
                      <a:lnTo>
                        <a:pt x="225" y="719"/>
                      </a:lnTo>
                      <a:lnTo>
                        <a:pt x="205" y="729"/>
                      </a:lnTo>
                      <a:lnTo>
                        <a:pt x="184" y="742"/>
                      </a:lnTo>
                      <a:lnTo>
                        <a:pt x="163" y="758"/>
                      </a:lnTo>
                      <a:lnTo>
                        <a:pt x="135" y="777"/>
                      </a:lnTo>
                      <a:lnTo>
                        <a:pt x="101" y="801"/>
                      </a:lnTo>
                      <a:lnTo>
                        <a:pt x="46" y="858"/>
                      </a:lnTo>
                      <a:lnTo>
                        <a:pt x="15" y="896"/>
                      </a:lnTo>
                      <a:lnTo>
                        <a:pt x="0" y="917"/>
                      </a:lnTo>
                      <a:lnTo>
                        <a:pt x="0" y="931"/>
                      </a:lnTo>
                      <a:lnTo>
                        <a:pt x="6" y="940"/>
                      </a:lnTo>
                      <a:lnTo>
                        <a:pt x="20" y="955"/>
                      </a:lnTo>
                      <a:lnTo>
                        <a:pt x="32" y="979"/>
                      </a:lnTo>
                      <a:lnTo>
                        <a:pt x="44" y="1021"/>
                      </a:lnTo>
                      <a:lnTo>
                        <a:pt x="65" y="1016"/>
                      </a:lnTo>
                      <a:lnTo>
                        <a:pt x="89" y="1016"/>
                      </a:lnTo>
                      <a:lnTo>
                        <a:pt x="115" y="1016"/>
                      </a:lnTo>
                      <a:lnTo>
                        <a:pt x="143" y="1017"/>
                      </a:lnTo>
                      <a:lnTo>
                        <a:pt x="172" y="1017"/>
                      </a:lnTo>
                      <a:lnTo>
                        <a:pt x="205" y="1019"/>
                      </a:lnTo>
                      <a:lnTo>
                        <a:pt x="240" y="1017"/>
                      </a:lnTo>
                      <a:lnTo>
                        <a:pt x="281" y="1016"/>
                      </a:lnTo>
                      <a:lnTo>
                        <a:pt x="340" y="1022"/>
                      </a:lnTo>
                      <a:lnTo>
                        <a:pt x="410" y="1029"/>
                      </a:lnTo>
                      <a:lnTo>
                        <a:pt x="485" y="1031"/>
                      </a:lnTo>
                      <a:lnTo>
                        <a:pt x="569" y="1034"/>
                      </a:lnTo>
                      <a:lnTo>
                        <a:pt x="656" y="1032"/>
                      </a:lnTo>
                      <a:lnTo>
                        <a:pt x="747" y="1031"/>
                      </a:lnTo>
                      <a:lnTo>
                        <a:pt x="841" y="1027"/>
                      </a:lnTo>
                      <a:lnTo>
                        <a:pt x="938" y="1025"/>
                      </a:lnTo>
                      <a:lnTo>
                        <a:pt x="1004" y="1026"/>
                      </a:lnTo>
                      <a:lnTo>
                        <a:pt x="1061" y="1026"/>
                      </a:lnTo>
                      <a:lnTo>
                        <a:pt x="1106" y="1021"/>
                      </a:lnTo>
                      <a:lnTo>
                        <a:pt x="1145" y="1016"/>
                      </a:lnTo>
                      <a:lnTo>
                        <a:pt x="1176" y="1006"/>
                      </a:lnTo>
                      <a:lnTo>
                        <a:pt x="1205" y="995"/>
                      </a:lnTo>
                      <a:lnTo>
                        <a:pt x="1232" y="981"/>
                      </a:lnTo>
                      <a:lnTo>
                        <a:pt x="1263" y="966"/>
                      </a:lnTo>
                      <a:lnTo>
                        <a:pt x="1303" y="938"/>
                      </a:lnTo>
                      <a:lnTo>
                        <a:pt x="1344" y="921"/>
                      </a:lnTo>
                      <a:lnTo>
                        <a:pt x="1382" y="903"/>
                      </a:lnTo>
                      <a:lnTo>
                        <a:pt x="1416" y="882"/>
                      </a:lnTo>
                      <a:lnTo>
                        <a:pt x="1439" y="847"/>
                      </a:lnTo>
                      <a:lnTo>
                        <a:pt x="1454" y="793"/>
                      </a:lnTo>
                      <a:lnTo>
                        <a:pt x="1457" y="714"/>
                      </a:lnTo>
                      <a:lnTo>
                        <a:pt x="1444" y="603"/>
                      </a:lnTo>
                      <a:lnTo>
                        <a:pt x="1474" y="584"/>
                      </a:lnTo>
                      <a:lnTo>
                        <a:pt x="1501" y="583"/>
                      </a:lnTo>
                      <a:lnTo>
                        <a:pt x="1523" y="594"/>
                      </a:lnTo>
                      <a:lnTo>
                        <a:pt x="1546" y="613"/>
                      </a:lnTo>
                      <a:lnTo>
                        <a:pt x="1569" y="633"/>
                      </a:lnTo>
                      <a:lnTo>
                        <a:pt x="1596" y="650"/>
                      </a:lnTo>
                      <a:lnTo>
                        <a:pt x="1629" y="660"/>
                      </a:lnTo>
                      <a:lnTo>
                        <a:pt x="1671" y="659"/>
                      </a:lnTo>
                      <a:lnTo>
                        <a:pt x="1789" y="609"/>
                      </a:lnTo>
                      <a:lnTo>
                        <a:pt x="1854" y="532"/>
                      </a:lnTo>
                      <a:lnTo>
                        <a:pt x="1871" y="442"/>
                      </a:lnTo>
                      <a:lnTo>
                        <a:pt x="1849" y="352"/>
                      </a:lnTo>
                      <a:lnTo>
                        <a:pt x="1795" y="273"/>
                      </a:lnTo>
                      <a:lnTo>
                        <a:pt x="1720" y="222"/>
                      </a:lnTo>
                      <a:lnTo>
                        <a:pt x="1629" y="209"/>
                      </a:lnTo>
                      <a:lnTo>
                        <a:pt x="1532" y="251"/>
                      </a:lnTo>
                      <a:lnTo>
                        <a:pt x="1522" y="259"/>
                      </a:lnTo>
                      <a:lnTo>
                        <a:pt x="1513" y="277"/>
                      </a:lnTo>
                      <a:lnTo>
                        <a:pt x="1503" y="297"/>
                      </a:lnTo>
                      <a:lnTo>
                        <a:pt x="1492" y="318"/>
                      </a:lnTo>
                      <a:lnTo>
                        <a:pt x="1477" y="336"/>
                      </a:lnTo>
                      <a:lnTo>
                        <a:pt x="1459" y="348"/>
                      </a:lnTo>
                      <a:lnTo>
                        <a:pt x="1438" y="351"/>
                      </a:lnTo>
                      <a:lnTo>
                        <a:pt x="1413" y="342"/>
                      </a:lnTo>
                      <a:lnTo>
                        <a:pt x="1400" y="331"/>
                      </a:lnTo>
                      <a:lnTo>
                        <a:pt x="1392" y="321"/>
                      </a:lnTo>
                      <a:lnTo>
                        <a:pt x="1384" y="312"/>
                      </a:lnTo>
                      <a:lnTo>
                        <a:pt x="1377" y="304"/>
                      </a:lnTo>
                      <a:lnTo>
                        <a:pt x="1368" y="296"/>
                      </a:lnTo>
                      <a:lnTo>
                        <a:pt x="1360" y="287"/>
                      </a:lnTo>
                      <a:lnTo>
                        <a:pt x="1350" y="277"/>
                      </a:lnTo>
                      <a:lnTo>
                        <a:pt x="1340" y="267"/>
                      </a:lnTo>
                      <a:lnTo>
                        <a:pt x="1353" y="252"/>
                      </a:lnTo>
                      <a:lnTo>
                        <a:pt x="1364" y="243"/>
                      </a:lnTo>
                      <a:lnTo>
                        <a:pt x="1374" y="234"/>
                      </a:lnTo>
                      <a:lnTo>
                        <a:pt x="1383" y="229"/>
                      </a:lnTo>
                      <a:lnTo>
                        <a:pt x="1389" y="220"/>
                      </a:lnTo>
                      <a:lnTo>
                        <a:pt x="1397" y="213"/>
                      </a:lnTo>
                      <a:lnTo>
                        <a:pt x="1403" y="202"/>
                      </a:lnTo>
                      <a:lnTo>
                        <a:pt x="1409" y="187"/>
                      </a:lnTo>
                      <a:lnTo>
                        <a:pt x="1437" y="121"/>
                      </a:lnTo>
                      <a:lnTo>
                        <a:pt x="1423" y="69"/>
                      </a:lnTo>
                      <a:lnTo>
                        <a:pt x="1378" y="31"/>
                      </a:lnTo>
                      <a:lnTo>
                        <a:pt x="1314" y="9"/>
                      </a:lnTo>
                      <a:lnTo>
                        <a:pt x="1241" y="0"/>
                      </a:lnTo>
                      <a:lnTo>
                        <a:pt x="1173" y="10"/>
                      </a:lnTo>
                      <a:lnTo>
                        <a:pt x="1120" y="39"/>
                      </a:lnTo>
                      <a:lnTo>
                        <a:pt x="1092" y="88"/>
                      </a:lnTo>
                      <a:lnTo>
                        <a:pt x="1091" y="104"/>
                      </a:lnTo>
                      <a:lnTo>
                        <a:pt x="1091" y="120"/>
                      </a:lnTo>
                      <a:lnTo>
                        <a:pt x="1089" y="134"/>
                      </a:lnTo>
                      <a:lnTo>
                        <a:pt x="1088" y="149"/>
                      </a:lnTo>
                      <a:lnTo>
                        <a:pt x="1086" y="162"/>
                      </a:lnTo>
                      <a:lnTo>
                        <a:pt x="1084" y="177"/>
                      </a:lnTo>
                      <a:lnTo>
                        <a:pt x="1084" y="192"/>
                      </a:lnTo>
                      <a:lnTo>
                        <a:pt x="1086" y="212"/>
                      </a:lnTo>
                      <a:lnTo>
                        <a:pt x="1067" y="214"/>
                      </a:lnTo>
                      <a:lnTo>
                        <a:pt x="1052" y="218"/>
                      </a:lnTo>
                      <a:lnTo>
                        <a:pt x="1037" y="222"/>
                      </a:lnTo>
                      <a:lnTo>
                        <a:pt x="1023" y="225"/>
                      </a:lnTo>
                      <a:lnTo>
                        <a:pt x="1008" y="228"/>
                      </a:lnTo>
                      <a:lnTo>
                        <a:pt x="994" y="232"/>
                      </a:lnTo>
                      <a:lnTo>
                        <a:pt x="978" y="235"/>
                      </a:lnTo>
                      <a:lnTo>
                        <a:pt x="962" y="239"/>
                      </a:lnTo>
                      <a:lnTo>
                        <a:pt x="934" y="249"/>
                      </a:lnTo>
                      <a:lnTo>
                        <a:pt x="906" y="259"/>
                      </a:lnTo>
                      <a:lnTo>
                        <a:pt x="879" y="269"/>
                      </a:lnTo>
                      <a:lnTo>
                        <a:pt x="852" y="279"/>
                      </a:lnTo>
                      <a:lnTo>
                        <a:pt x="825" y="289"/>
                      </a:lnTo>
                      <a:lnTo>
                        <a:pt x="797" y="299"/>
                      </a:lnTo>
                      <a:lnTo>
                        <a:pt x="771" y="309"/>
                      </a:lnTo>
                      <a:lnTo>
                        <a:pt x="745" y="319"/>
                      </a:lnTo>
                      <a:lnTo>
                        <a:pt x="730" y="332"/>
                      </a:lnTo>
                      <a:lnTo>
                        <a:pt x="715" y="345"/>
                      </a:lnTo>
                      <a:lnTo>
                        <a:pt x="699" y="357"/>
                      </a:lnTo>
                      <a:lnTo>
                        <a:pt x="684" y="370"/>
                      </a:lnTo>
                      <a:lnTo>
                        <a:pt x="669" y="382"/>
                      </a:lnTo>
                      <a:lnTo>
                        <a:pt x="654" y="395"/>
                      </a:lnTo>
                      <a:lnTo>
                        <a:pt x="639" y="407"/>
                      </a:lnTo>
                      <a:lnTo>
                        <a:pt x="625" y="42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4" name="Freeform 27"/>
                <p:cNvSpPr>
                  <a:spLocks/>
                </p:cNvSpPr>
                <p:nvPr/>
              </p:nvSpPr>
              <p:spPr bwMode="auto">
                <a:xfrm>
                  <a:off x="3803" y="2722"/>
                  <a:ext cx="910" cy="500"/>
                </a:xfrm>
                <a:custGeom>
                  <a:avLst/>
                  <a:gdLst>
                    <a:gd name="T0" fmla="*/ 121 w 1818"/>
                    <a:gd name="T1" fmla="*/ 119 h 999"/>
                    <a:gd name="T2" fmla="*/ 102 w 1818"/>
                    <a:gd name="T3" fmla="*/ 150 h 999"/>
                    <a:gd name="T4" fmla="*/ 76 w 1818"/>
                    <a:gd name="T5" fmla="*/ 171 h 999"/>
                    <a:gd name="T6" fmla="*/ 51 w 1818"/>
                    <a:gd name="T7" fmla="*/ 175 h 999"/>
                    <a:gd name="T8" fmla="*/ 36 w 1818"/>
                    <a:gd name="T9" fmla="*/ 185 h 999"/>
                    <a:gd name="T10" fmla="*/ 9 w 1818"/>
                    <a:gd name="T11" fmla="*/ 209 h 999"/>
                    <a:gd name="T12" fmla="*/ 2 w 1818"/>
                    <a:gd name="T13" fmla="*/ 227 h 999"/>
                    <a:gd name="T14" fmla="*/ 13 w 1818"/>
                    <a:gd name="T15" fmla="*/ 235 h 999"/>
                    <a:gd name="T16" fmla="*/ 26 w 1818"/>
                    <a:gd name="T17" fmla="*/ 242 h 999"/>
                    <a:gd name="T18" fmla="*/ 45 w 1818"/>
                    <a:gd name="T19" fmla="*/ 243 h 999"/>
                    <a:gd name="T20" fmla="*/ 71 w 1818"/>
                    <a:gd name="T21" fmla="*/ 243 h 999"/>
                    <a:gd name="T22" fmla="*/ 116 w 1818"/>
                    <a:gd name="T23" fmla="*/ 249 h 999"/>
                    <a:gd name="T24" fmla="*/ 178 w 1818"/>
                    <a:gd name="T25" fmla="*/ 250 h 999"/>
                    <a:gd name="T26" fmla="*/ 242 w 1818"/>
                    <a:gd name="T27" fmla="*/ 249 h 999"/>
                    <a:gd name="T28" fmla="*/ 278 w 1818"/>
                    <a:gd name="T29" fmla="*/ 247 h 999"/>
                    <a:gd name="T30" fmla="*/ 298 w 1818"/>
                    <a:gd name="T31" fmla="*/ 239 h 999"/>
                    <a:gd name="T32" fmla="*/ 324 w 1818"/>
                    <a:gd name="T33" fmla="*/ 226 h 999"/>
                    <a:gd name="T34" fmla="*/ 348 w 1818"/>
                    <a:gd name="T35" fmla="*/ 207 h 999"/>
                    <a:gd name="T36" fmla="*/ 349 w 1818"/>
                    <a:gd name="T37" fmla="*/ 146 h 999"/>
                    <a:gd name="T38" fmla="*/ 369 w 1818"/>
                    <a:gd name="T39" fmla="*/ 144 h 999"/>
                    <a:gd name="T40" fmla="*/ 387 w 1818"/>
                    <a:gd name="T41" fmla="*/ 158 h 999"/>
                    <a:gd name="T42" fmla="*/ 435 w 1818"/>
                    <a:gd name="T43" fmla="*/ 148 h 999"/>
                    <a:gd name="T44" fmla="*/ 450 w 1818"/>
                    <a:gd name="T45" fmla="*/ 84 h 999"/>
                    <a:gd name="T46" fmla="*/ 394 w 1818"/>
                    <a:gd name="T47" fmla="*/ 49 h 999"/>
                    <a:gd name="T48" fmla="*/ 365 w 1818"/>
                    <a:gd name="T49" fmla="*/ 66 h 999"/>
                    <a:gd name="T50" fmla="*/ 357 w 1818"/>
                    <a:gd name="T51" fmla="*/ 80 h 999"/>
                    <a:gd name="T52" fmla="*/ 341 w 1818"/>
                    <a:gd name="T53" fmla="*/ 81 h 999"/>
                    <a:gd name="T54" fmla="*/ 334 w 1818"/>
                    <a:gd name="T55" fmla="*/ 73 h 999"/>
                    <a:gd name="T56" fmla="*/ 328 w 1818"/>
                    <a:gd name="T57" fmla="*/ 66 h 999"/>
                    <a:gd name="T58" fmla="*/ 326 w 1818"/>
                    <a:gd name="T59" fmla="*/ 58 h 999"/>
                    <a:gd name="T60" fmla="*/ 331 w 1818"/>
                    <a:gd name="T61" fmla="*/ 51 h 999"/>
                    <a:gd name="T62" fmla="*/ 334 w 1818"/>
                    <a:gd name="T63" fmla="*/ 44 h 999"/>
                    <a:gd name="T64" fmla="*/ 335 w 1818"/>
                    <a:gd name="T65" fmla="*/ 15 h 999"/>
                    <a:gd name="T66" fmla="*/ 294 w 1818"/>
                    <a:gd name="T67" fmla="*/ 0 h 999"/>
                    <a:gd name="T68" fmla="*/ 262 w 1818"/>
                    <a:gd name="T69" fmla="*/ 19 h 999"/>
                    <a:gd name="T70" fmla="*/ 261 w 1818"/>
                    <a:gd name="T71" fmla="*/ 30 h 999"/>
                    <a:gd name="T72" fmla="*/ 260 w 1818"/>
                    <a:gd name="T73" fmla="*/ 40 h 999"/>
                    <a:gd name="T74" fmla="*/ 255 w 1818"/>
                    <a:gd name="T75" fmla="*/ 49 h 999"/>
                    <a:gd name="T76" fmla="*/ 244 w 1818"/>
                    <a:gd name="T77" fmla="*/ 52 h 999"/>
                    <a:gd name="T78" fmla="*/ 233 w 1818"/>
                    <a:gd name="T79" fmla="*/ 54 h 999"/>
                    <a:gd name="T80" fmla="*/ 214 w 1818"/>
                    <a:gd name="T81" fmla="*/ 60 h 999"/>
                    <a:gd name="T82" fmla="*/ 194 w 1818"/>
                    <a:gd name="T83" fmla="*/ 68 h 999"/>
                    <a:gd name="T84" fmla="*/ 174 w 1818"/>
                    <a:gd name="T85" fmla="*/ 75 h 999"/>
                    <a:gd name="T86" fmla="*/ 163 w 1818"/>
                    <a:gd name="T87" fmla="*/ 85 h 999"/>
                    <a:gd name="T88" fmla="*/ 151 w 1818"/>
                    <a:gd name="T89" fmla="*/ 94 h 99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818"/>
                    <a:gd name="T136" fmla="*/ 0 h 999"/>
                    <a:gd name="T137" fmla="*/ 1818 w 1818"/>
                    <a:gd name="T138" fmla="*/ 999 h 999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818" h="999">
                      <a:moveTo>
                        <a:pt x="575" y="401"/>
                      </a:moveTo>
                      <a:lnTo>
                        <a:pt x="523" y="436"/>
                      </a:lnTo>
                      <a:lnTo>
                        <a:pt x="484" y="476"/>
                      </a:lnTo>
                      <a:lnTo>
                        <a:pt x="454" y="516"/>
                      </a:lnTo>
                      <a:lnTo>
                        <a:pt x="430" y="559"/>
                      </a:lnTo>
                      <a:lnTo>
                        <a:pt x="406" y="598"/>
                      </a:lnTo>
                      <a:lnTo>
                        <a:pt x="380" y="634"/>
                      </a:lnTo>
                      <a:lnTo>
                        <a:pt x="346" y="663"/>
                      </a:lnTo>
                      <a:lnTo>
                        <a:pt x="301" y="684"/>
                      </a:lnTo>
                      <a:lnTo>
                        <a:pt x="259" y="684"/>
                      </a:lnTo>
                      <a:lnTo>
                        <a:pt x="228" y="689"/>
                      </a:lnTo>
                      <a:lnTo>
                        <a:pt x="204" y="697"/>
                      </a:lnTo>
                      <a:lnTo>
                        <a:pt x="185" y="708"/>
                      </a:lnTo>
                      <a:lnTo>
                        <a:pt x="165" y="722"/>
                      </a:lnTo>
                      <a:lnTo>
                        <a:pt x="144" y="739"/>
                      </a:lnTo>
                      <a:lnTo>
                        <a:pt x="118" y="758"/>
                      </a:lnTo>
                      <a:lnTo>
                        <a:pt x="84" y="782"/>
                      </a:lnTo>
                      <a:lnTo>
                        <a:pt x="35" y="836"/>
                      </a:lnTo>
                      <a:lnTo>
                        <a:pt x="10" y="871"/>
                      </a:lnTo>
                      <a:lnTo>
                        <a:pt x="0" y="892"/>
                      </a:lnTo>
                      <a:lnTo>
                        <a:pt x="5" y="905"/>
                      </a:lnTo>
                      <a:lnTo>
                        <a:pt x="16" y="912"/>
                      </a:lnTo>
                      <a:lnTo>
                        <a:pt x="34" y="924"/>
                      </a:lnTo>
                      <a:lnTo>
                        <a:pt x="51" y="940"/>
                      </a:lnTo>
                      <a:lnTo>
                        <a:pt x="66" y="969"/>
                      </a:lnTo>
                      <a:lnTo>
                        <a:pt x="83" y="965"/>
                      </a:lnTo>
                      <a:lnTo>
                        <a:pt x="103" y="965"/>
                      </a:lnTo>
                      <a:lnTo>
                        <a:pt x="124" y="966"/>
                      </a:lnTo>
                      <a:lnTo>
                        <a:pt x="150" y="970"/>
                      </a:lnTo>
                      <a:lnTo>
                        <a:pt x="177" y="971"/>
                      </a:lnTo>
                      <a:lnTo>
                        <a:pt x="208" y="974"/>
                      </a:lnTo>
                      <a:lnTo>
                        <a:pt x="242" y="974"/>
                      </a:lnTo>
                      <a:lnTo>
                        <a:pt x="281" y="971"/>
                      </a:lnTo>
                      <a:lnTo>
                        <a:pt x="330" y="980"/>
                      </a:lnTo>
                      <a:lnTo>
                        <a:pt x="391" y="989"/>
                      </a:lnTo>
                      <a:lnTo>
                        <a:pt x="461" y="994"/>
                      </a:lnTo>
                      <a:lnTo>
                        <a:pt x="539" y="997"/>
                      </a:lnTo>
                      <a:lnTo>
                        <a:pt x="622" y="999"/>
                      </a:lnTo>
                      <a:lnTo>
                        <a:pt x="711" y="999"/>
                      </a:lnTo>
                      <a:lnTo>
                        <a:pt x="804" y="996"/>
                      </a:lnTo>
                      <a:lnTo>
                        <a:pt x="899" y="994"/>
                      </a:lnTo>
                      <a:lnTo>
                        <a:pt x="967" y="995"/>
                      </a:lnTo>
                      <a:lnTo>
                        <a:pt x="1023" y="994"/>
                      </a:lnTo>
                      <a:lnTo>
                        <a:pt x="1070" y="990"/>
                      </a:lnTo>
                      <a:lnTo>
                        <a:pt x="1108" y="985"/>
                      </a:lnTo>
                      <a:lnTo>
                        <a:pt x="1140" y="976"/>
                      </a:lnTo>
                      <a:lnTo>
                        <a:pt x="1167" y="966"/>
                      </a:lnTo>
                      <a:lnTo>
                        <a:pt x="1190" y="956"/>
                      </a:lnTo>
                      <a:lnTo>
                        <a:pt x="1213" y="946"/>
                      </a:lnTo>
                      <a:lnTo>
                        <a:pt x="1253" y="918"/>
                      </a:lnTo>
                      <a:lnTo>
                        <a:pt x="1294" y="901"/>
                      </a:lnTo>
                      <a:lnTo>
                        <a:pt x="1332" y="883"/>
                      </a:lnTo>
                      <a:lnTo>
                        <a:pt x="1366" y="862"/>
                      </a:lnTo>
                      <a:lnTo>
                        <a:pt x="1389" y="827"/>
                      </a:lnTo>
                      <a:lnTo>
                        <a:pt x="1404" y="773"/>
                      </a:lnTo>
                      <a:lnTo>
                        <a:pt x="1407" y="694"/>
                      </a:lnTo>
                      <a:lnTo>
                        <a:pt x="1394" y="583"/>
                      </a:lnTo>
                      <a:lnTo>
                        <a:pt x="1424" y="564"/>
                      </a:lnTo>
                      <a:lnTo>
                        <a:pt x="1451" y="563"/>
                      </a:lnTo>
                      <a:lnTo>
                        <a:pt x="1473" y="574"/>
                      </a:lnTo>
                      <a:lnTo>
                        <a:pt x="1496" y="593"/>
                      </a:lnTo>
                      <a:lnTo>
                        <a:pt x="1519" y="613"/>
                      </a:lnTo>
                      <a:lnTo>
                        <a:pt x="1546" y="630"/>
                      </a:lnTo>
                      <a:lnTo>
                        <a:pt x="1579" y="640"/>
                      </a:lnTo>
                      <a:lnTo>
                        <a:pt x="1621" y="639"/>
                      </a:lnTo>
                      <a:lnTo>
                        <a:pt x="1739" y="589"/>
                      </a:lnTo>
                      <a:lnTo>
                        <a:pt x="1803" y="512"/>
                      </a:lnTo>
                      <a:lnTo>
                        <a:pt x="1818" y="424"/>
                      </a:lnTo>
                      <a:lnTo>
                        <a:pt x="1796" y="335"/>
                      </a:lnTo>
                      <a:lnTo>
                        <a:pt x="1740" y="257"/>
                      </a:lnTo>
                      <a:lnTo>
                        <a:pt x="1664" y="207"/>
                      </a:lnTo>
                      <a:lnTo>
                        <a:pt x="1572" y="194"/>
                      </a:lnTo>
                      <a:lnTo>
                        <a:pt x="1475" y="236"/>
                      </a:lnTo>
                      <a:lnTo>
                        <a:pt x="1466" y="244"/>
                      </a:lnTo>
                      <a:lnTo>
                        <a:pt x="1458" y="262"/>
                      </a:lnTo>
                      <a:lnTo>
                        <a:pt x="1448" y="282"/>
                      </a:lnTo>
                      <a:lnTo>
                        <a:pt x="1440" y="302"/>
                      </a:lnTo>
                      <a:lnTo>
                        <a:pt x="1424" y="318"/>
                      </a:lnTo>
                      <a:lnTo>
                        <a:pt x="1408" y="330"/>
                      </a:lnTo>
                      <a:lnTo>
                        <a:pt x="1388" y="331"/>
                      </a:lnTo>
                      <a:lnTo>
                        <a:pt x="1363" y="322"/>
                      </a:lnTo>
                      <a:lnTo>
                        <a:pt x="1350" y="311"/>
                      </a:lnTo>
                      <a:lnTo>
                        <a:pt x="1342" y="301"/>
                      </a:lnTo>
                      <a:lnTo>
                        <a:pt x="1333" y="292"/>
                      </a:lnTo>
                      <a:lnTo>
                        <a:pt x="1325" y="283"/>
                      </a:lnTo>
                      <a:lnTo>
                        <a:pt x="1317" y="273"/>
                      </a:lnTo>
                      <a:lnTo>
                        <a:pt x="1309" y="263"/>
                      </a:lnTo>
                      <a:lnTo>
                        <a:pt x="1299" y="253"/>
                      </a:lnTo>
                      <a:lnTo>
                        <a:pt x="1289" y="243"/>
                      </a:lnTo>
                      <a:lnTo>
                        <a:pt x="1300" y="229"/>
                      </a:lnTo>
                      <a:lnTo>
                        <a:pt x="1309" y="218"/>
                      </a:lnTo>
                      <a:lnTo>
                        <a:pt x="1315" y="209"/>
                      </a:lnTo>
                      <a:lnTo>
                        <a:pt x="1322" y="202"/>
                      </a:lnTo>
                      <a:lnTo>
                        <a:pt x="1324" y="193"/>
                      </a:lnTo>
                      <a:lnTo>
                        <a:pt x="1328" y="185"/>
                      </a:lnTo>
                      <a:lnTo>
                        <a:pt x="1333" y="174"/>
                      </a:lnTo>
                      <a:lnTo>
                        <a:pt x="1339" y="162"/>
                      </a:lnTo>
                      <a:lnTo>
                        <a:pt x="1355" y="104"/>
                      </a:lnTo>
                      <a:lnTo>
                        <a:pt x="1339" y="59"/>
                      </a:lnTo>
                      <a:lnTo>
                        <a:pt x="1297" y="25"/>
                      </a:lnTo>
                      <a:lnTo>
                        <a:pt x="1239" y="6"/>
                      </a:lnTo>
                      <a:lnTo>
                        <a:pt x="1175" y="0"/>
                      </a:lnTo>
                      <a:lnTo>
                        <a:pt x="1115" y="9"/>
                      </a:lnTo>
                      <a:lnTo>
                        <a:pt x="1068" y="31"/>
                      </a:lnTo>
                      <a:lnTo>
                        <a:pt x="1046" y="73"/>
                      </a:lnTo>
                      <a:lnTo>
                        <a:pt x="1044" y="89"/>
                      </a:lnTo>
                      <a:lnTo>
                        <a:pt x="1044" y="104"/>
                      </a:lnTo>
                      <a:lnTo>
                        <a:pt x="1042" y="118"/>
                      </a:lnTo>
                      <a:lnTo>
                        <a:pt x="1041" y="132"/>
                      </a:lnTo>
                      <a:lnTo>
                        <a:pt x="1037" y="143"/>
                      </a:lnTo>
                      <a:lnTo>
                        <a:pt x="1036" y="158"/>
                      </a:lnTo>
                      <a:lnTo>
                        <a:pt x="1034" y="173"/>
                      </a:lnTo>
                      <a:lnTo>
                        <a:pt x="1036" y="192"/>
                      </a:lnTo>
                      <a:lnTo>
                        <a:pt x="1017" y="194"/>
                      </a:lnTo>
                      <a:lnTo>
                        <a:pt x="1002" y="198"/>
                      </a:lnTo>
                      <a:lnTo>
                        <a:pt x="987" y="202"/>
                      </a:lnTo>
                      <a:lnTo>
                        <a:pt x="973" y="205"/>
                      </a:lnTo>
                      <a:lnTo>
                        <a:pt x="958" y="208"/>
                      </a:lnTo>
                      <a:lnTo>
                        <a:pt x="944" y="212"/>
                      </a:lnTo>
                      <a:lnTo>
                        <a:pt x="928" y="215"/>
                      </a:lnTo>
                      <a:lnTo>
                        <a:pt x="912" y="219"/>
                      </a:lnTo>
                      <a:lnTo>
                        <a:pt x="884" y="229"/>
                      </a:lnTo>
                      <a:lnTo>
                        <a:pt x="856" y="239"/>
                      </a:lnTo>
                      <a:lnTo>
                        <a:pt x="829" y="249"/>
                      </a:lnTo>
                      <a:lnTo>
                        <a:pt x="802" y="259"/>
                      </a:lnTo>
                      <a:lnTo>
                        <a:pt x="775" y="269"/>
                      </a:lnTo>
                      <a:lnTo>
                        <a:pt x="747" y="279"/>
                      </a:lnTo>
                      <a:lnTo>
                        <a:pt x="721" y="289"/>
                      </a:lnTo>
                      <a:lnTo>
                        <a:pt x="695" y="299"/>
                      </a:lnTo>
                      <a:lnTo>
                        <a:pt x="680" y="312"/>
                      </a:lnTo>
                      <a:lnTo>
                        <a:pt x="665" y="325"/>
                      </a:lnTo>
                      <a:lnTo>
                        <a:pt x="649" y="337"/>
                      </a:lnTo>
                      <a:lnTo>
                        <a:pt x="634" y="350"/>
                      </a:lnTo>
                      <a:lnTo>
                        <a:pt x="619" y="362"/>
                      </a:lnTo>
                      <a:lnTo>
                        <a:pt x="604" y="375"/>
                      </a:lnTo>
                      <a:lnTo>
                        <a:pt x="589" y="387"/>
                      </a:lnTo>
                      <a:lnTo>
                        <a:pt x="575" y="40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5" name="Freeform 28"/>
                <p:cNvSpPr>
                  <a:spLocks/>
                </p:cNvSpPr>
                <p:nvPr/>
              </p:nvSpPr>
              <p:spPr bwMode="auto">
                <a:xfrm>
                  <a:off x="3828" y="2732"/>
                  <a:ext cx="884" cy="484"/>
                </a:xfrm>
                <a:custGeom>
                  <a:avLst/>
                  <a:gdLst>
                    <a:gd name="T0" fmla="*/ 110 w 1768"/>
                    <a:gd name="T1" fmla="*/ 114 h 967"/>
                    <a:gd name="T2" fmla="*/ 94 w 1768"/>
                    <a:gd name="T3" fmla="*/ 145 h 967"/>
                    <a:gd name="T4" fmla="*/ 70 w 1768"/>
                    <a:gd name="T5" fmla="*/ 166 h 967"/>
                    <a:gd name="T6" fmla="*/ 46 w 1768"/>
                    <a:gd name="T7" fmla="*/ 169 h 967"/>
                    <a:gd name="T8" fmla="*/ 32 w 1768"/>
                    <a:gd name="T9" fmla="*/ 180 h 967"/>
                    <a:gd name="T10" fmla="*/ 7 w 1768"/>
                    <a:gd name="T11" fmla="*/ 204 h 967"/>
                    <a:gd name="T12" fmla="*/ 3 w 1768"/>
                    <a:gd name="T13" fmla="*/ 220 h 967"/>
                    <a:gd name="T14" fmla="*/ 17 w 1768"/>
                    <a:gd name="T15" fmla="*/ 226 h 967"/>
                    <a:gd name="T16" fmla="*/ 29 w 1768"/>
                    <a:gd name="T17" fmla="*/ 229 h 967"/>
                    <a:gd name="T18" fmla="*/ 46 w 1768"/>
                    <a:gd name="T19" fmla="*/ 232 h 967"/>
                    <a:gd name="T20" fmla="*/ 71 w 1768"/>
                    <a:gd name="T21" fmla="*/ 233 h 967"/>
                    <a:gd name="T22" fmla="*/ 110 w 1768"/>
                    <a:gd name="T23" fmla="*/ 240 h 967"/>
                    <a:gd name="T24" fmla="*/ 170 w 1768"/>
                    <a:gd name="T25" fmla="*/ 242 h 967"/>
                    <a:gd name="T26" fmla="*/ 232 w 1768"/>
                    <a:gd name="T27" fmla="*/ 242 h 967"/>
                    <a:gd name="T28" fmla="*/ 269 w 1768"/>
                    <a:gd name="T29" fmla="*/ 239 h 967"/>
                    <a:gd name="T30" fmla="*/ 287 w 1768"/>
                    <a:gd name="T31" fmla="*/ 233 h 967"/>
                    <a:gd name="T32" fmla="*/ 312 w 1768"/>
                    <a:gd name="T33" fmla="*/ 221 h 967"/>
                    <a:gd name="T34" fmla="*/ 335 w 1768"/>
                    <a:gd name="T35" fmla="*/ 202 h 967"/>
                    <a:gd name="T36" fmla="*/ 337 w 1768"/>
                    <a:gd name="T37" fmla="*/ 141 h 967"/>
                    <a:gd name="T38" fmla="*/ 356 w 1768"/>
                    <a:gd name="T39" fmla="*/ 139 h 967"/>
                    <a:gd name="T40" fmla="*/ 375 w 1768"/>
                    <a:gd name="T41" fmla="*/ 153 h 967"/>
                    <a:gd name="T42" fmla="*/ 423 w 1768"/>
                    <a:gd name="T43" fmla="*/ 143 h 967"/>
                    <a:gd name="T44" fmla="*/ 436 w 1768"/>
                    <a:gd name="T45" fmla="*/ 80 h 967"/>
                    <a:gd name="T46" fmla="*/ 380 w 1768"/>
                    <a:gd name="T47" fmla="*/ 46 h 967"/>
                    <a:gd name="T48" fmla="*/ 351 w 1768"/>
                    <a:gd name="T49" fmla="*/ 62 h 967"/>
                    <a:gd name="T50" fmla="*/ 344 w 1768"/>
                    <a:gd name="T51" fmla="*/ 75 h 967"/>
                    <a:gd name="T52" fmla="*/ 329 w 1768"/>
                    <a:gd name="T53" fmla="*/ 76 h 967"/>
                    <a:gd name="T54" fmla="*/ 321 w 1768"/>
                    <a:gd name="T55" fmla="*/ 68 h 967"/>
                    <a:gd name="T56" fmla="*/ 315 w 1768"/>
                    <a:gd name="T57" fmla="*/ 61 h 967"/>
                    <a:gd name="T58" fmla="*/ 312 w 1768"/>
                    <a:gd name="T59" fmla="*/ 52 h 967"/>
                    <a:gd name="T60" fmla="*/ 315 w 1768"/>
                    <a:gd name="T61" fmla="*/ 44 h 967"/>
                    <a:gd name="T62" fmla="*/ 316 w 1768"/>
                    <a:gd name="T63" fmla="*/ 37 h 967"/>
                    <a:gd name="T64" fmla="*/ 314 w 1768"/>
                    <a:gd name="T65" fmla="*/ 13 h 967"/>
                    <a:gd name="T66" fmla="*/ 277 w 1768"/>
                    <a:gd name="T67" fmla="*/ 0 h 967"/>
                    <a:gd name="T68" fmla="*/ 250 w 1768"/>
                    <a:gd name="T69" fmla="*/ 15 h 967"/>
                    <a:gd name="T70" fmla="*/ 248 w 1768"/>
                    <a:gd name="T71" fmla="*/ 26 h 967"/>
                    <a:gd name="T72" fmla="*/ 246 w 1768"/>
                    <a:gd name="T73" fmla="*/ 35 h 967"/>
                    <a:gd name="T74" fmla="*/ 242 w 1768"/>
                    <a:gd name="T75" fmla="*/ 44 h 967"/>
                    <a:gd name="T76" fmla="*/ 231 w 1768"/>
                    <a:gd name="T77" fmla="*/ 47 h 967"/>
                    <a:gd name="T78" fmla="*/ 220 w 1768"/>
                    <a:gd name="T79" fmla="*/ 49 h 967"/>
                    <a:gd name="T80" fmla="*/ 202 w 1768"/>
                    <a:gd name="T81" fmla="*/ 55 h 967"/>
                    <a:gd name="T82" fmla="*/ 182 w 1768"/>
                    <a:gd name="T83" fmla="*/ 63 h 967"/>
                    <a:gd name="T84" fmla="*/ 162 w 1768"/>
                    <a:gd name="T85" fmla="*/ 70 h 967"/>
                    <a:gd name="T86" fmla="*/ 150 w 1768"/>
                    <a:gd name="T87" fmla="*/ 80 h 967"/>
                    <a:gd name="T88" fmla="*/ 139 w 1768"/>
                    <a:gd name="T89" fmla="*/ 89 h 967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68"/>
                    <a:gd name="T136" fmla="*/ 0 h 967"/>
                    <a:gd name="T137" fmla="*/ 1768 w 1768"/>
                    <a:gd name="T138" fmla="*/ 967 h 967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68" h="967">
                      <a:moveTo>
                        <a:pt x="526" y="382"/>
                      </a:moveTo>
                      <a:lnTo>
                        <a:pt x="475" y="417"/>
                      </a:lnTo>
                      <a:lnTo>
                        <a:pt x="440" y="456"/>
                      </a:lnTo>
                      <a:lnTo>
                        <a:pt x="414" y="497"/>
                      </a:lnTo>
                      <a:lnTo>
                        <a:pt x="395" y="539"/>
                      </a:lnTo>
                      <a:lnTo>
                        <a:pt x="376" y="577"/>
                      </a:lnTo>
                      <a:lnTo>
                        <a:pt x="353" y="613"/>
                      </a:lnTo>
                      <a:lnTo>
                        <a:pt x="323" y="641"/>
                      </a:lnTo>
                      <a:lnTo>
                        <a:pt x="279" y="663"/>
                      </a:lnTo>
                      <a:lnTo>
                        <a:pt x="238" y="664"/>
                      </a:lnTo>
                      <a:lnTo>
                        <a:pt x="208" y="669"/>
                      </a:lnTo>
                      <a:lnTo>
                        <a:pt x="184" y="676"/>
                      </a:lnTo>
                      <a:lnTo>
                        <a:pt x="167" y="689"/>
                      </a:lnTo>
                      <a:lnTo>
                        <a:pt x="148" y="703"/>
                      </a:lnTo>
                      <a:lnTo>
                        <a:pt x="128" y="720"/>
                      </a:lnTo>
                      <a:lnTo>
                        <a:pt x="101" y="739"/>
                      </a:lnTo>
                      <a:lnTo>
                        <a:pt x="67" y="763"/>
                      </a:lnTo>
                      <a:lnTo>
                        <a:pt x="25" y="813"/>
                      </a:lnTo>
                      <a:lnTo>
                        <a:pt x="4" y="847"/>
                      </a:lnTo>
                      <a:lnTo>
                        <a:pt x="0" y="867"/>
                      </a:lnTo>
                      <a:lnTo>
                        <a:pt x="9" y="879"/>
                      </a:lnTo>
                      <a:lnTo>
                        <a:pt x="25" y="886"/>
                      </a:lnTo>
                      <a:lnTo>
                        <a:pt x="47" y="893"/>
                      </a:lnTo>
                      <a:lnTo>
                        <a:pt x="67" y="902"/>
                      </a:lnTo>
                      <a:lnTo>
                        <a:pt x="86" y="918"/>
                      </a:lnTo>
                      <a:lnTo>
                        <a:pt x="100" y="915"/>
                      </a:lnTo>
                      <a:lnTo>
                        <a:pt x="116" y="916"/>
                      </a:lnTo>
                      <a:lnTo>
                        <a:pt x="135" y="918"/>
                      </a:lnTo>
                      <a:lnTo>
                        <a:pt x="158" y="923"/>
                      </a:lnTo>
                      <a:lnTo>
                        <a:pt x="182" y="927"/>
                      </a:lnTo>
                      <a:lnTo>
                        <a:pt x="210" y="931"/>
                      </a:lnTo>
                      <a:lnTo>
                        <a:pt x="243" y="932"/>
                      </a:lnTo>
                      <a:lnTo>
                        <a:pt x="281" y="931"/>
                      </a:lnTo>
                      <a:lnTo>
                        <a:pt x="321" y="941"/>
                      </a:lnTo>
                      <a:lnTo>
                        <a:pt x="373" y="951"/>
                      </a:lnTo>
                      <a:lnTo>
                        <a:pt x="437" y="957"/>
                      </a:lnTo>
                      <a:lnTo>
                        <a:pt x="513" y="963"/>
                      </a:lnTo>
                      <a:lnTo>
                        <a:pt x="593" y="966"/>
                      </a:lnTo>
                      <a:lnTo>
                        <a:pt x="679" y="967"/>
                      </a:lnTo>
                      <a:lnTo>
                        <a:pt x="769" y="966"/>
                      </a:lnTo>
                      <a:lnTo>
                        <a:pt x="863" y="965"/>
                      </a:lnTo>
                      <a:lnTo>
                        <a:pt x="930" y="966"/>
                      </a:lnTo>
                      <a:lnTo>
                        <a:pt x="988" y="963"/>
                      </a:lnTo>
                      <a:lnTo>
                        <a:pt x="1034" y="958"/>
                      </a:lnTo>
                      <a:lnTo>
                        <a:pt x="1074" y="953"/>
                      </a:lnTo>
                      <a:lnTo>
                        <a:pt x="1105" y="946"/>
                      </a:lnTo>
                      <a:lnTo>
                        <a:pt x="1130" y="938"/>
                      </a:lnTo>
                      <a:lnTo>
                        <a:pt x="1148" y="931"/>
                      </a:lnTo>
                      <a:lnTo>
                        <a:pt x="1164" y="927"/>
                      </a:lnTo>
                      <a:lnTo>
                        <a:pt x="1204" y="899"/>
                      </a:lnTo>
                      <a:lnTo>
                        <a:pt x="1245" y="882"/>
                      </a:lnTo>
                      <a:lnTo>
                        <a:pt x="1283" y="864"/>
                      </a:lnTo>
                      <a:lnTo>
                        <a:pt x="1317" y="843"/>
                      </a:lnTo>
                      <a:lnTo>
                        <a:pt x="1340" y="808"/>
                      </a:lnTo>
                      <a:lnTo>
                        <a:pt x="1355" y="754"/>
                      </a:lnTo>
                      <a:lnTo>
                        <a:pt x="1358" y="675"/>
                      </a:lnTo>
                      <a:lnTo>
                        <a:pt x="1345" y="564"/>
                      </a:lnTo>
                      <a:lnTo>
                        <a:pt x="1375" y="545"/>
                      </a:lnTo>
                      <a:lnTo>
                        <a:pt x="1402" y="544"/>
                      </a:lnTo>
                      <a:lnTo>
                        <a:pt x="1424" y="555"/>
                      </a:lnTo>
                      <a:lnTo>
                        <a:pt x="1447" y="574"/>
                      </a:lnTo>
                      <a:lnTo>
                        <a:pt x="1470" y="594"/>
                      </a:lnTo>
                      <a:lnTo>
                        <a:pt x="1497" y="611"/>
                      </a:lnTo>
                      <a:lnTo>
                        <a:pt x="1530" y="621"/>
                      </a:lnTo>
                      <a:lnTo>
                        <a:pt x="1572" y="620"/>
                      </a:lnTo>
                      <a:lnTo>
                        <a:pt x="1690" y="570"/>
                      </a:lnTo>
                      <a:lnTo>
                        <a:pt x="1753" y="496"/>
                      </a:lnTo>
                      <a:lnTo>
                        <a:pt x="1768" y="407"/>
                      </a:lnTo>
                      <a:lnTo>
                        <a:pt x="1744" y="319"/>
                      </a:lnTo>
                      <a:lnTo>
                        <a:pt x="1688" y="243"/>
                      </a:lnTo>
                      <a:lnTo>
                        <a:pt x="1610" y="194"/>
                      </a:lnTo>
                      <a:lnTo>
                        <a:pt x="1517" y="183"/>
                      </a:lnTo>
                      <a:lnTo>
                        <a:pt x="1419" y="224"/>
                      </a:lnTo>
                      <a:lnTo>
                        <a:pt x="1411" y="233"/>
                      </a:lnTo>
                      <a:lnTo>
                        <a:pt x="1403" y="248"/>
                      </a:lnTo>
                      <a:lnTo>
                        <a:pt x="1394" y="265"/>
                      </a:lnTo>
                      <a:lnTo>
                        <a:pt x="1387" y="285"/>
                      </a:lnTo>
                      <a:lnTo>
                        <a:pt x="1374" y="300"/>
                      </a:lnTo>
                      <a:lnTo>
                        <a:pt x="1359" y="311"/>
                      </a:lnTo>
                      <a:lnTo>
                        <a:pt x="1338" y="312"/>
                      </a:lnTo>
                      <a:lnTo>
                        <a:pt x="1314" y="303"/>
                      </a:lnTo>
                      <a:lnTo>
                        <a:pt x="1301" y="292"/>
                      </a:lnTo>
                      <a:lnTo>
                        <a:pt x="1293" y="282"/>
                      </a:lnTo>
                      <a:lnTo>
                        <a:pt x="1283" y="270"/>
                      </a:lnTo>
                      <a:lnTo>
                        <a:pt x="1275" y="262"/>
                      </a:lnTo>
                      <a:lnTo>
                        <a:pt x="1266" y="252"/>
                      </a:lnTo>
                      <a:lnTo>
                        <a:pt x="1258" y="242"/>
                      </a:lnTo>
                      <a:lnTo>
                        <a:pt x="1248" y="232"/>
                      </a:lnTo>
                      <a:lnTo>
                        <a:pt x="1236" y="222"/>
                      </a:lnTo>
                      <a:lnTo>
                        <a:pt x="1248" y="207"/>
                      </a:lnTo>
                      <a:lnTo>
                        <a:pt x="1255" y="195"/>
                      </a:lnTo>
                      <a:lnTo>
                        <a:pt x="1258" y="185"/>
                      </a:lnTo>
                      <a:lnTo>
                        <a:pt x="1260" y="176"/>
                      </a:lnTo>
                      <a:lnTo>
                        <a:pt x="1259" y="168"/>
                      </a:lnTo>
                      <a:lnTo>
                        <a:pt x="1260" y="159"/>
                      </a:lnTo>
                      <a:lnTo>
                        <a:pt x="1263" y="148"/>
                      </a:lnTo>
                      <a:lnTo>
                        <a:pt x="1269" y="136"/>
                      </a:lnTo>
                      <a:lnTo>
                        <a:pt x="1276" y="86"/>
                      </a:lnTo>
                      <a:lnTo>
                        <a:pt x="1256" y="49"/>
                      </a:lnTo>
                      <a:lnTo>
                        <a:pt x="1216" y="21"/>
                      </a:lnTo>
                      <a:lnTo>
                        <a:pt x="1165" y="5"/>
                      </a:lnTo>
                      <a:lnTo>
                        <a:pt x="1108" y="0"/>
                      </a:lnTo>
                      <a:lnTo>
                        <a:pt x="1057" y="7"/>
                      </a:lnTo>
                      <a:lnTo>
                        <a:pt x="1018" y="26"/>
                      </a:lnTo>
                      <a:lnTo>
                        <a:pt x="1000" y="59"/>
                      </a:lnTo>
                      <a:lnTo>
                        <a:pt x="999" y="75"/>
                      </a:lnTo>
                      <a:lnTo>
                        <a:pt x="998" y="90"/>
                      </a:lnTo>
                      <a:lnTo>
                        <a:pt x="995" y="102"/>
                      </a:lnTo>
                      <a:lnTo>
                        <a:pt x="993" y="115"/>
                      </a:lnTo>
                      <a:lnTo>
                        <a:pt x="989" y="126"/>
                      </a:lnTo>
                      <a:lnTo>
                        <a:pt x="987" y="139"/>
                      </a:lnTo>
                      <a:lnTo>
                        <a:pt x="985" y="154"/>
                      </a:lnTo>
                      <a:lnTo>
                        <a:pt x="987" y="173"/>
                      </a:lnTo>
                      <a:lnTo>
                        <a:pt x="968" y="175"/>
                      </a:lnTo>
                      <a:lnTo>
                        <a:pt x="953" y="179"/>
                      </a:lnTo>
                      <a:lnTo>
                        <a:pt x="938" y="183"/>
                      </a:lnTo>
                      <a:lnTo>
                        <a:pt x="924" y="186"/>
                      </a:lnTo>
                      <a:lnTo>
                        <a:pt x="909" y="189"/>
                      </a:lnTo>
                      <a:lnTo>
                        <a:pt x="895" y="193"/>
                      </a:lnTo>
                      <a:lnTo>
                        <a:pt x="879" y="196"/>
                      </a:lnTo>
                      <a:lnTo>
                        <a:pt x="863" y="200"/>
                      </a:lnTo>
                      <a:lnTo>
                        <a:pt x="835" y="210"/>
                      </a:lnTo>
                      <a:lnTo>
                        <a:pt x="807" y="220"/>
                      </a:lnTo>
                      <a:lnTo>
                        <a:pt x="780" y="230"/>
                      </a:lnTo>
                      <a:lnTo>
                        <a:pt x="753" y="240"/>
                      </a:lnTo>
                      <a:lnTo>
                        <a:pt x="726" y="250"/>
                      </a:lnTo>
                      <a:lnTo>
                        <a:pt x="698" y="260"/>
                      </a:lnTo>
                      <a:lnTo>
                        <a:pt x="672" y="270"/>
                      </a:lnTo>
                      <a:lnTo>
                        <a:pt x="646" y="280"/>
                      </a:lnTo>
                      <a:lnTo>
                        <a:pt x="631" y="293"/>
                      </a:lnTo>
                      <a:lnTo>
                        <a:pt x="616" y="306"/>
                      </a:lnTo>
                      <a:lnTo>
                        <a:pt x="600" y="318"/>
                      </a:lnTo>
                      <a:lnTo>
                        <a:pt x="585" y="331"/>
                      </a:lnTo>
                      <a:lnTo>
                        <a:pt x="570" y="343"/>
                      </a:lnTo>
                      <a:lnTo>
                        <a:pt x="555" y="356"/>
                      </a:lnTo>
                      <a:lnTo>
                        <a:pt x="540" y="368"/>
                      </a:lnTo>
                      <a:lnTo>
                        <a:pt x="526" y="382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6" name="Freeform 29"/>
                <p:cNvSpPr>
                  <a:spLocks/>
                </p:cNvSpPr>
                <p:nvPr/>
              </p:nvSpPr>
              <p:spPr bwMode="auto">
                <a:xfrm>
                  <a:off x="3852" y="2741"/>
                  <a:ext cx="858" cy="468"/>
                </a:xfrm>
                <a:custGeom>
                  <a:avLst/>
                  <a:gdLst>
                    <a:gd name="T0" fmla="*/ 99 w 1715"/>
                    <a:gd name="T1" fmla="*/ 109 h 938"/>
                    <a:gd name="T2" fmla="*/ 87 w 1715"/>
                    <a:gd name="T3" fmla="*/ 139 h 938"/>
                    <a:gd name="T4" fmla="*/ 65 w 1715"/>
                    <a:gd name="T5" fmla="*/ 160 h 938"/>
                    <a:gd name="T6" fmla="*/ 41 w 1715"/>
                    <a:gd name="T7" fmla="*/ 164 h 938"/>
                    <a:gd name="T8" fmla="*/ 28 w 1715"/>
                    <a:gd name="T9" fmla="*/ 176 h 938"/>
                    <a:gd name="T10" fmla="*/ 4 w 1715"/>
                    <a:gd name="T11" fmla="*/ 198 h 938"/>
                    <a:gd name="T12" fmla="*/ 4 w 1715"/>
                    <a:gd name="T13" fmla="*/ 214 h 938"/>
                    <a:gd name="T14" fmla="*/ 22 w 1715"/>
                    <a:gd name="T15" fmla="*/ 215 h 938"/>
                    <a:gd name="T16" fmla="*/ 33 w 1715"/>
                    <a:gd name="T17" fmla="*/ 216 h 938"/>
                    <a:gd name="T18" fmla="*/ 47 w 1715"/>
                    <a:gd name="T19" fmla="*/ 220 h 938"/>
                    <a:gd name="T20" fmla="*/ 71 w 1715"/>
                    <a:gd name="T21" fmla="*/ 221 h 938"/>
                    <a:gd name="T22" fmla="*/ 104 w 1715"/>
                    <a:gd name="T23" fmla="*/ 230 h 938"/>
                    <a:gd name="T24" fmla="*/ 162 w 1715"/>
                    <a:gd name="T25" fmla="*/ 234 h 938"/>
                    <a:gd name="T26" fmla="*/ 224 w 1715"/>
                    <a:gd name="T27" fmla="*/ 234 h 938"/>
                    <a:gd name="T28" fmla="*/ 261 w 1715"/>
                    <a:gd name="T29" fmla="*/ 231 h 938"/>
                    <a:gd name="T30" fmla="*/ 277 w 1715"/>
                    <a:gd name="T31" fmla="*/ 227 h 938"/>
                    <a:gd name="T32" fmla="*/ 299 w 1715"/>
                    <a:gd name="T33" fmla="*/ 216 h 938"/>
                    <a:gd name="T34" fmla="*/ 323 w 1715"/>
                    <a:gd name="T35" fmla="*/ 197 h 938"/>
                    <a:gd name="T36" fmla="*/ 324 w 1715"/>
                    <a:gd name="T37" fmla="*/ 136 h 938"/>
                    <a:gd name="T38" fmla="*/ 344 w 1715"/>
                    <a:gd name="T39" fmla="*/ 134 h 938"/>
                    <a:gd name="T40" fmla="*/ 362 w 1715"/>
                    <a:gd name="T41" fmla="*/ 148 h 938"/>
                    <a:gd name="T42" fmla="*/ 411 w 1715"/>
                    <a:gd name="T43" fmla="*/ 138 h 938"/>
                    <a:gd name="T44" fmla="*/ 423 w 1715"/>
                    <a:gd name="T45" fmla="*/ 76 h 938"/>
                    <a:gd name="T46" fmla="*/ 366 w 1715"/>
                    <a:gd name="T47" fmla="*/ 43 h 938"/>
                    <a:gd name="T48" fmla="*/ 338 w 1715"/>
                    <a:gd name="T49" fmla="*/ 59 h 938"/>
                    <a:gd name="T50" fmla="*/ 331 w 1715"/>
                    <a:gd name="T51" fmla="*/ 71 h 938"/>
                    <a:gd name="T52" fmla="*/ 317 w 1715"/>
                    <a:gd name="T53" fmla="*/ 71 h 938"/>
                    <a:gd name="T54" fmla="*/ 309 w 1715"/>
                    <a:gd name="T55" fmla="*/ 63 h 938"/>
                    <a:gd name="T56" fmla="*/ 303 w 1715"/>
                    <a:gd name="T57" fmla="*/ 55 h 938"/>
                    <a:gd name="T58" fmla="*/ 299 w 1715"/>
                    <a:gd name="T59" fmla="*/ 46 h 938"/>
                    <a:gd name="T60" fmla="*/ 300 w 1715"/>
                    <a:gd name="T61" fmla="*/ 38 h 938"/>
                    <a:gd name="T62" fmla="*/ 298 w 1715"/>
                    <a:gd name="T63" fmla="*/ 30 h 938"/>
                    <a:gd name="T64" fmla="*/ 293 w 1715"/>
                    <a:gd name="T65" fmla="*/ 9 h 938"/>
                    <a:gd name="T66" fmla="*/ 261 w 1715"/>
                    <a:gd name="T67" fmla="*/ 0 h 938"/>
                    <a:gd name="T68" fmla="*/ 240 w 1715"/>
                    <a:gd name="T69" fmla="*/ 11 h 938"/>
                    <a:gd name="T70" fmla="*/ 238 w 1715"/>
                    <a:gd name="T71" fmla="*/ 21 h 938"/>
                    <a:gd name="T72" fmla="*/ 235 w 1715"/>
                    <a:gd name="T73" fmla="*/ 30 h 938"/>
                    <a:gd name="T74" fmla="*/ 230 w 1715"/>
                    <a:gd name="T75" fmla="*/ 39 h 938"/>
                    <a:gd name="T76" fmla="*/ 219 w 1715"/>
                    <a:gd name="T77" fmla="*/ 42 h 938"/>
                    <a:gd name="T78" fmla="*/ 208 w 1715"/>
                    <a:gd name="T79" fmla="*/ 44 h 938"/>
                    <a:gd name="T80" fmla="*/ 190 w 1715"/>
                    <a:gd name="T81" fmla="*/ 50 h 938"/>
                    <a:gd name="T82" fmla="*/ 170 w 1715"/>
                    <a:gd name="T83" fmla="*/ 58 h 938"/>
                    <a:gd name="T84" fmla="*/ 150 w 1715"/>
                    <a:gd name="T85" fmla="*/ 65 h 938"/>
                    <a:gd name="T86" fmla="*/ 138 w 1715"/>
                    <a:gd name="T87" fmla="*/ 75 h 938"/>
                    <a:gd name="T88" fmla="*/ 127 w 1715"/>
                    <a:gd name="T89" fmla="*/ 84 h 93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715"/>
                    <a:gd name="T136" fmla="*/ 0 h 938"/>
                    <a:gd name="T137" fmla="*/ 1715 w 1715"/>
                    <a:gd name="T138" fmla="*/ 938 h 93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715" h="938">
                      <a:moveTo>
                        <a:pt x="477" y="365"/>
                      </a:moveTo>
                      <a:lnTo>
                        <a:pt x="427" y="399"/>
                      </a:lnTo>
                      <a:lnTo>
                        <a:pt x="395" y="439"/>
                      </a:lnTo>
                      <a:lnTo>
                        <a:pt x="373" y="479"/>
                      </a:lnTo>
                      <a:lnTo>
                        <a:pt x="360" y="520"/>
                      </a:lnTo>
                      <a:lnTo>
                        <a:pt x="346" y="558"/>
                      </a:lnTo>
                      <a:lnTo>
                        <a:pt x="328" y="593"/>
                      </a:lnTo>
                      <a:lnTo>
                        <a:pt x="301" y="622"/>
                      </a:lnTo>
                      <a:lnTo>
                        <a:pt x="258" y="643"/>
                      </a:lnTo>
                      <a:lnTo>
                        <a:pt x="217" y="644"/>
                      </a:lnTo>
                      <a:lnTo>
                        <a:pt x="187" y="649"/>
                      </a:lnTo>
                      <a:lnTo>
                        <a:pt x="164" y="658"/>
                      </a:lnTo>
                      <a:lnTo>
                        <a:pt x="146" y="672"/>
                      </a:lnTo>
                      <a:lnTo>
                        <a:pt x="129" y="686"/>
                      </a:lnTo>
                      <a:lnTo>
                        <a:pt x="110" y="705"/>
                      </a:lnTo>
                      <a:lnTo>
                        <a:pt x="84" y="726"/>
                      </a:lnTo>
                      <a:lnTo>
                        <a:pt x="51" y="750"/>
                      </a:lnTo>
                      <a:lnTo>
                        <a:pt x="15" y="795"/>
                      </a:lnTo>
                      <a:lnTo>
                        <a:pt x="0" y="826"/>
                      </a:lnTo>
                      <a:lnTo>
                        <a:pt x="1" y="845"/>
                      </a:lnTo>
                      <a:lnTo>
                        <a:pt x="15" y="857"/>
                      </a:lnTo>
                      <a:lnTo>
                        <a:pt x="36" y="861"/>
                      </a:lnTo>
                      <a:lnTo>
                        <a:pt x="62" y="864"/>
                      </a:lnTo>
                      <a:lnTo>
                        <a:pt x="87" y="864"/>
                      </a:lnTo>
                      <a:lnTo>
                        <a:pt x="110" y="869"/>
                      </a:lnTo>
                      <a:lnTo>
                        <a:pt x="119" y="865"/>
                      </a:lnTo>
                      <a:lnTo>
                        <a:pt x="131" y="867"/>
                      </a:lnTo>
                      <a:lnTo>
                        <a:pt x="145" y="871"/>
                      </a:lnTo>
                      <a:lnTo>
                        <a:pt x="164" y="877"/>
                      </a:lnTo>
                      <a:lnTo>
                        <a:pt x="187" y="882"/>
                      </a:lnTo>
                      <a:lnTo>
                        <a:pt x="213" y="888"/>
                      </a:lnTo>
                      <a:lnTo>
                        <a:pt x="244" y="889"/>
                      </a:lnTo>
                      <a:lnTo>
                        <a:pt x="282" y="888"/>
                      </a:lnTo>
                      <a:lnTo>
                        <a:pt x="311" y="900"/>
                      </a:lnTo>
                      <a:lnTo>
                        <a:pt x="356" y="913"/>
                      </a:lnTo>
                      <a:lnTo>
                        <a:pt x="414" y="921"/>
                      </a:lnTo>
                      <a:lnTo>
                        <a:pt x="484" y="930"/>
                      </a:lnTo>
                      <a:lnTo>
                        <a:pt x="560" y="934"/>
                      </a:lnTo>
                      <a:lnTo>
                        <a:pt x="646" y="938"/>
                      </a:lnTo>
                      <a:lnTo>
                        <a:pt x="733" y="938"/>
                      </a:lnTo>
                      <a:lnTo>
                        <a:pt x="825" y="938"/>
                      </a:lnTo>
                      <a:lnTo>
                        <a:pt x="893" y="938"/>
                      </a:lnTo>
                      <a:lnTo>
                        <a:pt x="951" y="935"/>
                      </a:lnTo>
                      <a:lnTo>
                        <a:pt x="1000" y="930"/>
                      </a:lnTo>
                      <a:lnTo>
                        <a:pt x="1041" y="925"/>
                      </a:lnTo>
                      <a:lnTo>
                        <a:pt x="1069" y="918"/>
                      </a:lnTo>
                      <a:lnTo>
                        <a:pt x="1092" y="913"/>
                      </a:lnTo>
                      <a:lnTo>
                        <a:pt x="1107" y="909"/>
                      </a:lnTo>
                      <a:lnTo>
                        <a:pt x="1115" y="910"/>
                      </a:lnTo>
                      <a:lnTo>
                        <a:pt x="1155" y="882"/>
                      </a:lnTo>
                      <a:lnTo>
                        <a:pt x="1196" y="865"/>
                      </a:lnTo>
                      <a:lnTo>
                        <a:pt x="1234" y="847"/>
                      </a:lnTo>
                      <a:lnTo>
                        <a:pt x="1268" y="826"/>
                      </a:lnTo>
                      <a:lnTo>
                        <a:pt x="1291" y="791"/>
                      </a:lnTo>
                      <a:lnTo>
                        <a:pt x="1306" y="737"/>
                      </a:lnTo>
                      <a:lnTo>
                        <a:pt x="1309" y="658"/>
                      </a:lnTo>
                      <a:lnTo>
                        <a:pt x="1296" y="547"/>
                      </a:lnTo>
                      <a:lnTo>
                        <a:pt x="1326" y="528"/>
                      </a:lnTo>
                      <a:lnTo>
                        <a:pt x="1353" y="527"/>
                      </a:lnTo>
                      <a:lnTo>
                        <a:pt x="1375" y="538"/>
                      </a:lnTo>
                      <a:lnTo>
                        <a:pt x="1398" y="557"/>
                      </a:lnTo>
                      <a:lnTo>
                        <a:pt x="1421" y="577"/>
                      </a:lnTo>
                      <a:lnTo>
                        <a:pt x="1448" y="594"/>
                      </a:lnTo>
                      <a:lnTo>
                        <a:pt x="1481" y="604"/>
                      </a:lnTo>
                      <a:lnTo>
                        <a:pt x="1523" y="603"/>
                      </a:lnTo>
                      <a:lnTo>
                        <a:pt x="1641" y="553"/>
                      </a:lnTo>
                      <a:lnTo>
                        <a:pt x="1703" y="479"/>
                      </a:lnTo>
                      <a:lnTo>
                        <a:pt x="1715" y="393"/>
                      </a:lnTo>
                      <a:lnTo>
                        <a:pt x="1691" y="306"/>
                      </a:lnTo>
                      <a:lnTo>
                        <a:pt x="1634" y="231"/>
                      </a:lnTo>
                      <a:lnTo>
                        <a:pt x="1556" y="182"/>
                      </a:lnTo>
                      <a:lnTo>
                        <a:pt x="1462" y="172"/>
                      </a:lnTo>
                      <a:lnTo>
                        <a:pt x="1365" y="213"/>
                      </a:lnTo>
                      <a:lnTo>
                        <a:pt x="1357" y="222"/>
                      </a:lnTo>
                      <a:lnTo>
                        <a:pt x="1350" y="237"/>
                      </a:lnTo>
                      <a:lnTo>
                        <a:pt x="1343" y="255"/>
                      </a:lnTo>
                      <a:lnTo>
                        <a:pt x="1335" y="272"/>
                      </a:lnTo>
                      <a:lnTo>
                        <a:pt x="1324" y="285"/>
                      </a:lnTo>
                      <a:lnTo>
                        <a:pt x="1309" y="295"/>
                      </a:lnTo>
                      <a:lnTo>
                        <a:pt x="1289" y="296"/>
                      </a:lnTo>
                      <a:lnTo>
                        <a:pt x="1265" y="286"/>
                      </a:lnTo>
                      <a:lnTo>
                        <a:pt x="1252" y="275"/>
                      </a:lnTo>
                      <a:lnTo>
                        <a:pt x="1244" y="263"/>
                      </a:lnTo>
                      <a:lnTo>
                        <a:pt x="1234" y="253"/>
                      </a:lnTo>
                      <a:lnTo>
                        <a:pt x="1226" y="243"/>
                      </a:lnTo>
                      <a:lnTo>
                        <a:pt x="1217" y="232"/>
                      </a:lnTo>
                      <a:lnTo>
                        <a:pt x="1209" y="222"/>
                      </a:lnTo>
                      <a:lnTo>
                        <a:pt x="1197" y="212"/>
                      </a:lnTo>
                      <a:lnTo>
                        <a:pt x="1187" y="202"/>
                      </a:lnTo>
                      <a:lnTo>
                        <a:pt x="1196" y="186"/>
                      </a:lnTo>
                      <a:lnTo>
                        <a:pt x="1201" y="174"/>
                      </a:lnTo>
                      <a:lnTo>
                        <a:pt x="1201" y="163"/>
                      </a:lnTo>
                      <a:lnTo>
                        <a:pt x="1199" y="153"/>
                      </a:lnTo>
                      <a:lnTo>
                        <a:pt x="1194" y="142"/>
                      </a:lnTo>
                      <a:lnTo>
                        <a:pt x="1192" y="133"/>
                      </a:lnTo>
                      <a:lnTo>
                        <a:pt x="1192" y="122"/>
                      </a:lnTo>
                      <a:lnTo>
                        <a:pt x="1197" y="112"/>
                      </a:lnTo>
                      <a:lnTo>
                        <a:pt x="1195" y="70"/>
                      </a:lnTo>
                      <a:lnTo>
                        <a:pt x="1172" y="39"/>
                      </a:lnTo>
                      <a:lnTo>
                        <a:pt x="1135" y="17"/>
                      </a:lnTo>
                      <a:lnTo>
                        <a:pt x="1091" y="5"/>
                      </a:lnTo>
                      <a:lnTo>
                        <a:pt x="1042" y="0"/>
                      </a:lnTo>
                      <a:lnTo>
                        <a:pt x="1000" y="7"/>
                      </a:lnTo>
                      <a:lnTo>
                        <a:pt x="969" y="20"/>
                      </a:lnTo>
                      <a:lnTo>
                        <a:pt x="957" y="45"/>
                      </a:lnTo>
                      <a:lnTo>
                        <a:pt x="955" y="62"/>
                      </a:lnTo>
                      <a:lnTo>
                        <a:pt x="953" y="75"/>
                      </a:lnTo>
                      <a:lnTo>
                        <a:pt x="949" y="87"/>
                      </a:lnTo>
                      <a:lnTo>
                        <a:pt x="945" y="99"/>
                      </a:lnTo>
                      <a:lnTo>
                        <a:pt x="941" y="111"/>
                      </a:lnTo>
                      <a:lnTo>
                        <a:pt x="938" y="123"/>
                      </a:lnTo>
                      <a:lnTo>
                        <a:pt x="936" y="137"/>
                      </a:lnTo>
                      <a:lnTo>
                        <a:pt x="938" y="156"/>
                      </a:lnTo>
                      <a:lnTo>
                        <a:pt x="919" y="158"/>
                      </a:lnTo>
                      <a:lnTo>
                        <a:pt x="904" y="162"/>
                      </a:lnTo>
                      <a:lnTo>
                        <a:pt x="889" y="166"/>
                      </a:lnTo>
                      <a:lnTo>
                        <a:pt x="875" y="169"/>
                      </a:lnTo>
                      <a:lnTo>
                        <a:pt x="860" y="172"/>
                      </a:lnTo>
                      <a:lnTo>
                        <a:pt x="846" y="176"/>
                      </a:lnTo>
                      <a:lnTo>
                        <a:pt x="830" y="179"/>
                      </a:lnTo>
                      <a:lnTo>
                        <a:pt x="814" y="183"/>
                      </a:lnTo>
                      <a:lnTo>
                        <a:pt x="786" y="193"/>
                      </a:lnTo>
                      <a:lnTo>
                        <a:pt x="758" y="203"/>
                      </a:lnTo>
                      <a:lnTo>
                        <a:pt x="731" y="213"/>
                      </a:lnTo>
                      <a:lnTo>
                        <a:pt x="704" y="223"/>
                      </a:lnTo>
                      <a:lnTo>
                        <a:pt x="677" y="233"/>
                      </a:lnTo>
                      <a:lnTo>
                        <a:pt x="649" y="243"/>
                      </a:lnTo>
                      <a:lnTo>
                        <a:pt x="623" y="253"/>
                      </a:lnTo>
                      <a:lnTo>
                        <a:pt x="597" y="263"/>
                      </a:lnTo>
                      <a:lnTo>
                        <a:pt x="582" y="276"/>
                      </a:lnTo>
                      <a:lnTo>
                        <a:pt x="567" y="289"/>
                      </a:lnTo>
                      <a:lnTo>
                        <a:pt x="551" y="301"/>
                      </a:lnTo>
                      <a:lnTo>
                        <a:pt x="536" y="314"/>
                      </a:lnTo>
                      <a:lnTo>
                        <a:pt x="521" y="326"/>
                      </a:lnTo>
                      <a:lnTo>
                        <a:pt x="506" y="339"/>
                      </a:lnTo>
                      <a:lnTo>
                        <a:pt x="491" y="351"/>
                      </a:lnTo>
                      <a:lnTo>
                        <a:pt x="477" y="365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7" name="Freeform 30"/>
                <p:cNvSpPr>
                  <a:spLocks/>
                </p:cNvSpPr>
                <p:nvPr/>
              </p:nvSpPr>
              <p:spPr bwMode="auto">
                <a:xfrm>
                  <a:off x="3586" y="3162"/>
                  <a:ext cx="125" cy="124"/>
                </a:xfrm>
                <a:custGeom>
                  <a:avLst/>
                  <a:gdLst>
                    <a:gd name="T0" fmla="*/ 28 w 251"/>
                    <a:gd name="T1" fmla="*/ 60 h 249"/>
                    <a:gd name="T2" fmla="*/ 34 w 251"/>
                    <a:gd name="T3" fmla="*/ 61 h 249"/>
                    <a:gd name="T4" fmla="*/ 41 w 251"/>
                    <a:gd name="T5" fmla="*/ 61 h 249"/>
                    <a:gd name="T6" fmla="*/ 48 w 251"/>
                    <a:gd name="T7" fmla="*/ 62 h 249"/>
                    <a:gd name="T8" fmla="*/ 54 w 251"/>
                    <a:gd name="T9" fmla="*/ 61 h 249"/>
                    <a:gd name="T10" fmla="*/ 59 w 251"/>
                    <a:gd name="T11" fmla="*/ 58 h 249"/>
                    <a:gd name="T12" fmla="*/ 62 w 251"/>
                    <a:gd name="T13" fmla="*/ 54 h 249"/>
                    <a:gd name="T14" fmla="*/ 62 w 251"/>
                    <a:gd name="T15" fmla="*/ 45 h 249"/>
                    <a:gd name="T16" fmla="*/ 59 w 251"/>
                    <a:gd name="T17" fmla="*/ 35 h 249"/>
                    <a:gd name="T18" fmla="*/ 56 w 251"/>
                    <a:gd name="T19" fmla="*/ 30 h 249"/>
                    <a:gd name="T20" fmla="*/ 54 w 251"/>
                    <a:gd name="T21" fmla="*/ 26 h 249"/>
                    <a:gd name="T22" fmla="*/ 51 w 251"/>
                    <a:gd name="T23" fmla="*/ 22 h 249"/>
                    <a:gd name="T24" fmla="*/ 49 w 251"/>
                    <a:gd name="T25" fmla="*/ 18 h 249"/>
                    <a:gd name="T26" fmla="*/ 46 w 251"/>
                    <a:gd name="T27" fmla="*/ 13 h 249"/>
                    <a:gd name="T28" fmla="*/ 43 w 251"/>
                    <a:gd name="T29" fmla="*/ 9 h 249"/>
                    <a:gd name="T30" fmla="*/ 41 w 251"/>
                    <a:gd name="T31" fmla="*/ 5 h 249"/>
                    <a:gd name="T32" fmla="*/ 38 w 251"/>
                    <a:gd name="T33" fmla="*/ 1 h 249"/>
                    <a:gd name="T34" fmla="*/ 23 w 251"/>
                    <a:gd name="T35" fmla="*/ 0 h 249"/>
                    <a:gd name="T36" fmla="*/ 11 w 251"/>
                    <a:gd name="T37" fmla="*/ 3 h 249"/>
                    <a:gd name="T38" fmla="*/ 3 w 251"/>
                    <a:gd name="T39" fmla="*/ 10 h 249"/>
                    <a:gd name="T40" fmla="*/ 0 w 251"/>
                    <a:gd name="T41" fmla="*/ 19 h 249"/>
                    <a:gd name="T42" fmla="*/ 0 w 251"/>
                    <a:gd name="T43" fmla="*/ 30 h 249"/>
                    <a:gd name="T44" fmla="*/ 4 w 251"/>
                    <a:gd name="T45" fmla="*/ 41 h 249"/>
                    <a:gd name="T46" fmla="*/ 14 w 251"/>
                    <a:gd name="T47" fmla="*/ 51 h 249"/>
                    <a:gd name="T48" fmla="*/ 28 w 251"/>
                    <a:gd name="T49" fmla="*/ 60 h 2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1"/>
                    <a:gd name="T76" fmla="*/ 0 h 249"/>
                    <a:gd name="T77" fmla="*/ 251 w 251"/>
                    <a:gd name="T78" fmla="*/ 249 h 2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1" h="249">
                      <a:moveTo>
                        <a:pt x="115" y="242"/>
                      </a:moveTo>
                      <a:lnTo>
                        <a:pt x="139" y="245"/>
                      </a:lnTo>
                      <a:lnTo>
                        <a:pt x="167" y="247"/>
                      </a:lnTo>
                      <a:lnTo>
                        <a:pt x="194" y="249"/>
                      </a:lnTo>
                      <a:lnTo>
                        <a:pt x="219" y="246"/>
                      </a:lnTo>
                      <a:lnTo>
                        <a:pt x="238" y="235"/>
                      </a:lnTo>
                      <a:lnTo>
                        <a:pt x="251" y="216"/>
                      </a:lnTo>
                      <a:lnTo>
                        <a:pt x="251" y="183"/>
                      </a:lnTo>
                      <a:lnTo>
                        <a:pt x="238" y="141"/>
                      </a:lnTo>
                      <a:lnTo>
                        <a:pt x="227" y="123"/>
                      </a:lnTo>
                      <a:lnTo>
                        <a:pt x="217" y="106"/>
                      </a:lnTo>
                      <a:lnTo>
                        <a:pt x="207" y="88"/>
                      </a:lnTo>
                      <a:lnTo>
                        <a:pt x="197" y="72"/>
                      </a:lnTo>
                      <a:lnTo>
                        <a:pt x="185" y="54"/>
                      </a:lnTo>
                      <a:lnTo>
                        <a:pt x="175" y="38"/>
                      </a:lnTo>
                      <a:lnTo>
                        <a:pt x="165" y="20"/>
                      </a:lnTo>
                      <a:lnTo>
                        <a:pt x="155" y="4"/>
                      </a:lnTo>
                      <a:lnTo>
                        <a:pt x="94" y="0"/>
                      </a:lnTo>
                      <a:lnTo>
                        <a:pt x="47" y="14"/>
                      </a:lnTo>
                      <a:lnTo>
                        <a:pt x="15" y="42"/>
                      </a:lnTo>
                      <a:lnTo>
                        <a:pt x="0" y="79"/>
                      </a:lnTo>
                      <a:lnTo>
                        <a:pt x="0" y="121"/>
                      </a:lnTo>
                      <a:lnTo>
                        <a:pt x="19" y="166"/>
                      </a:lnTo>
                      <a:lnTo>
                        <a:pt x="56" y="207"/>
                      </a:lnTo>
                      <a:lnTo>
                        <a:pt x="115" y="2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8" name="Freeform 31"/>
                <p:cNvSpPr>
                  <a:spLocks/>
                </p:cNvSpPr>
                <p:nvPr/>
              </p:nvSpPr>
              <p:spPr bwMode="auto">
                <a:xfrm>
                  <a:off x="4057" y="2832"/>
                  <a:ext cx="442" cy="196"/>
                </a:xfrm>
                <a:custGeom>
                  <a:avLst/>
                  <a:gdLst>
                    <a:gd name="T0" fmla="*/ 0 w 883"/>
                    <a:gd name="T1" fmla="*/ 56 h 392"/>
                    <a:gd name="T2" fmla="*/ 4 w 883"/>
                    <a:gd name="T3" fmla="*/ 55 h 392"/>
                    <a:gd name="T4" fmla="*/ 9 w 883"/>
                    <a:gd name="T5" fmla="*/ 54 h 392"/>
                    <a:gd name="T6" fmla="*/ 14 w 883"/>
                    <a:gd name="T7" fmla="*/ 53 h 392"/>
                    <a:gd name="T8" fmla="*/ 19 w 883"/>
                    <a:gd name="T9" fmla="*/ 53 h 392"/>
                    <a:gd name="T10" fmla="*/ 24 w 883"/>
                    <a:gd name="T11" fmla="*/ 53 h 392"/>
                    <a:gd name="T12" fmla="*/ 30 w 883"/>
                    <a:gd name="T13" fmla="*/ 54 h 392"/>
                    <a:gd name="T14" fmla="*/ 34 w 883"/>
                    <a:gd name="T15" fmla="*/ 55 h 392"/>
                    <a:gd name="T16" fmla="*/ 39 w 883"/>
                    <a:gd name="T17" fmla="*/ 56 h 392"/>
                    <a:gd name="T18" fmla="*/ 50 w 883"/>
                    <a:gd name="T19" fmla="*/ 73 h 392"/>
                    <a:gd name="T20" fmla="*/ 60 w 883"/>
                    <a:gd name="T21" fmla="*/ 84 h 392"/>
                    <a:gd name="T22" fmla="*/ 71 w 883"/>
                    <a:gd name="T23" fmla="*/ 91 h 392"/>
                    <a:gd name="T24" fmla="*/ 83 w 883"/>
                    <a:gd name="T25" fmla="*/ 96 h 392"/>
                    <a:gd name="T26" fmla="*/ 96 w 883"/>
                    <a:gd name="T27" fmla="*/ 98 h 392"/>
                    <a:gd name="T28" fmla="*/ 111 w 883"/>
                    <a:gd name="T29" fmla="*/ 98 h 392"/>
                    <a:gd name="T30" fmla="*/ 128 w 883"/>
                    <a:gd name="T31" fmla="*/ 98 h 392"/>
                    <a:gd name="T32" fmla="*/ 149 w 883"/>
                    <a:gd name="T33" fmla="*/ 98 h 392"/>
                    <a:gd name="T34" fmla="*/ 159 w 883"/>
                    <a:gd name="T35" fmla="*/ 91 h 392"/>
                    <a:gd name="T36" fmla="*/ 169 w 883"/>
                    <a:gd name="T37" fmla="*/ 84 h 392"/>
                    <a:gd name="T38" fmla="*/ 178 w 883"/>
                    <a:gd name="T39" fmla="*/ 77 h 392"/>
                    <a:gd name="T40" fmla="*/ 188 w 883"/>
                    <a:gd name="T41" fmla="*/ 70 h 392"/>
                    <a:gd name="T42" fmla="*/ 197 w 883"/>
                    <a:gd name="T43" fmla="*/ 60 h 392"/>
                    <a:gd name="T44" fmla="*/ 206 w 883"/>
                    <a:gd name="T45" fmla="*/ 50 h 392"/>
                    <a:gd name="T46" fmla="*/ 213 w 883"/>
                    <a:gd name="T47" fmla="*/ 40 h 392"/>
                    <a:gd name="T48" fmla="*/ 221 w 883"/>
                    <a:gd name="T49" fmla="*/ 27 h 392"/>
                    <a:gd name="T50" fmla="*/ 182 w 883"/>
                    <a:gd name="T51" fmla="*/ 37 h 392"/>
                    <a:gd name="T52" fmla="*/ 146 w 883"/>
                    <a:gd name="T53" fmla="*/ 39 h 392"/>
                    <a:gd name="T54" fmla="*/ 115 w 883"/>
                    <a:gd name="T55" fmla="*/ 35 h 392"/>
                    <a:gd name="T56" fmla="*/ 89 w 883"/>
                    <a:gd name="T57" fmla="*/ 27 h 392"/>
                    <a:gd name="T58" fmla="*/ 68 w 883"/>
                    <a:gd name="T59" fmla="*/ 19 h 392"/>
                    <a:gd name="T60" fmla="*/ 53 w 883"/>
                    <a:gd name="T61" fmla="*/ 10 h 392"/>
                    <a:gd name="T62" fmla="*/ 43 w 883"/>
                    <a:gd name="T63" fmla="*/ 3 h 392"/>
                    <a:gd name="T64" fmla="*/ 40 w 883"/>
                    <a:gd name="T65" fmla="*/ 0 h 392"/>
                    <a:gd name="T66" fmla="*/ 32 w 883"/>
                    <a:gd name="T67" fmla="*/ 5 h 392"/>
                    <a:gd name="T68" fmla="*/ 25 w 883"/>
                    <a:gd name="T69" fmla="*/ 11 h 392"/>
                    <a:gd name="T70" fmla="*/ 19 w 883"/>
                    <a:gd name="T71" fmla="*/ 17 h 392"/>
                    <a:gd name="T72" fmla="*/ 14 w 883"/>
                    <a:gd name="T73" fmla="*/ 23 h 392"/>
                    <a:gd name="T74" fmla="*/ 9 w 883"/>
                    <a:gd name="T75" fmla="*/ 29 h 392"/>
                    <a:gd name="T76" fmla="*/ 6 w 883"/>
                    <a:gd name="T77" fmla="*/ 38 h 392"/>
                    <a:gd name="T78" fmla="*/ 3 w 883"/>
                    <a:gd name="T79" fmla="*/ 47 h 392"/>
                    <a:gd name="T80" fmla="*/ 0 w 883"/>
                    <a:gd name="T81" fmla="*/ 56 h 39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83"/>
                    <a:gd name="T124" fmla="*/ 0 h 392"/>
                    <a:gd name="T125" fmla="*/ 883 w 883"/>
                    <a:gd name="T126" fmla="*/ 392 h 39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83" h="392">
                      <a:moveTo>
                        <a:pt x="0" y="227"/>
                      </a:moveTo>
                      <a:lnTo>
                        <a:pt x="15" y="221"/>
                      </a:lnTo>
                      <a:lnTo>
                        <a:pt x="35" y="217"/>
                      </a:lnTo>
                      <a:lnTo>
                        <a:pt x="55" y="213"/>
                      </a:lnTo>
                      <a:lnTo>
                        <a:pt x="76" y="213"/>
                      </a:lnTo>
                      <a:lnTo>
                        <a:pt x="96" y="213"/>
                      </a:lnTo>
                      <a:lnTo>
                        <a:pt x="118" y="216"/>
                      </a:lnTo>
                      <a:lnTo>
                        <a:pt x="136" y="220"/>
                      </a:lnTo>
                      <a:lnTo>
                        <a:pt x="153" y="227"/>
                      </a:lnTo>
                      <a:lnTo>
                        <a:pt x="197" y="290"/>
                      </a:lnTo>
                      <a:lnTo>
                        <a:pt x="239" y="335"/>
                      </a:lnTo>
                      <a:lnTo>
                        <a:pt x="283" y="364"/>
                      </a:lnTo>
                      <a:lnTo>
                        <a:pt x="331" y="382"/>
                      </a:lnTo>
                      <a:lnTo>
                        <a:pt x="382" y="390"/>
                      </a:lnTo>
                      <a:lnTo>
                        <a:pt x="441" y="392"/>
                      </a:lnTo>
                      <a:lnTo>
                        <a:pt x="511" y="391"/>
                      </a:lnTo>
                      <a:lnTo>
                        <a:pt x="594" y="391"/>
                      </a:lnTo>
                      <a:lnTo>
                        <a:pt x="634" y="362"/>
                      </a:lnTo>
                      <a:lnTo>
                        <a:pt x="674" y="336"/>
                      </a:lnTo>
                      <a:lnTo>
                        <a:pt x="712" y="307"/>
                      </a:lnTo>
                      <a:lnTo>
                        <a:pt x="751" y="277"/>
                      </a:lnTo>
                      <a:lnTo>
                        <a:pt x="787" y="242"/>
                      </a:lnTo>
                      <a:lnTo>
                        <a:pt x="821" y="203"/>
                      </a:lnTo>
                      <a:lnTo>
                        <a:pt x="852" y="158"/>
                      </a:lnTo>
                      <a:lnTo>
                        <a:pt x="883" y="108"/>
                      </a:lnTo>
                      <a:lnTo>
                        <a:pt x="725" y="146"/>
                      </a:lnTo>
                      <a:lnTo>
                        <a:pt x="583" y="154"/>
                      </a:lnTo>
                      <a:lnTo>
                        <a:pt x="459" y="139"/>
                      </a:lnTo>
                      <a:lnTo>
                        <a:pt x="355" y="111"/>
                      </a:lnTo>
                      <a:lnTo>
                        <a:pt x="271" y="74"/>
                      </a:lnTo>
                      <a:lnTo>
                        <a:pt x="209" y="38"/>
                      </a:lnTo>
                      <a:lnTo>
                        <a:pt x="172" y="10"/>
                      </a:lnTo>
                      <a:lnTo>
                        <a:pt x="159" y="0"/>
                      </a:lnTo>
                      <a:lnTo>
                        <a:pt x="125" y="20"/>
                      </a:lnTo>
                      <a:lnTo>
                        <a:pt x="99" y="43"/>
                      </a:lnTo>
                      <a:lnTo>
                        <a:pt x="75" y="65"/>
                      </a:lnTo>
                      <a:lnTo>
                        <a:pt x="55" y="92"/>
                      </a:lnTo>
                      <a:lnTo>
                        <a:pt x="36" y="119"/>
                      </a:lnTo>
                      <a:lnTo>
                        <a:pt x="22" y="151"/>
                      </a:lnTo>
                      <a:lnTo>
                        <a:pt x="10" y="186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9" name="Freeform 32"/>
                <p:cNvSpPr>
                  <a:spLocks/>
                </p:cNvSpPr>
                <p:nvPr/>
              </p:nvSpPr>
              <p:spPr bwMode="auto">
                <a:xfrm>
                  <a:off x="4187" y="2909"/>
                  <a:ext cx="100" cy="94"/>
                </a:xfrm>
                <a:custGeom>
                  <a:avLst/>
                  <a:gdLst>
                    <a:gd name="T0" fmla="*/ 0 w 201"/>
                    <a:gd name="T1" fmla="*/ 27 h 188"/>
                    <a:gd name="T2" fmla="*/ 3 w 201"/>
                    <a:gd name="T3" fmla="*/ 37 h 188"/>
                    <a:gd name="T4" fmla="*/ 10 w 201"/>
                    <a:gd name="T5" fmla="*/ 43 h 188"/>
                    <a:gd name="T6" fmla="*/ 18 w 201"/>
                    <a:gd name="T7" fmla="*/ 47 h 188"/>
                    <a:gd name="T8" fmla="*/ 27 w 201"/>
                    <a:gd name="T9" fmla="*/ 47 h 188"/>
                    <a:gd name="T10" fmla="*/ 35 w 201"/>
                    <a:gd name="T11" fmla="*/ 44 h 188"/>
                    <a:gd name="T12" fmla="*/ 43 w 201"/>
                    <a:gd name="T13" fmla="*/ 38 h 188"/>
                    <a:gd name="T14" fmla="*/ 48 w 201"/>
                    <a:gd name="T15" fmla="*/ 27 h 188"/>
                    <a:gd name="T16" fmla="*/ 50 w 201"/>
                    <a:gd name="T17" fmla="*/ 13 h 188"/>
                    <a:gd name="T18" fmla="*/ 41 w 201"/>
                    <a:gd name="T19" fmla="*/ 6 h 188"/>
                    <a:gd name="T20" fmla="*/ 32 w 201"/>
                    <a:gd name="T21" fmla="*/ 3 h 188"/>
                    <a:gd name="T22" fmla="*/ 23 w 201"/>
                    <a:gd name="T23" fmla="*/ 0 h 188"/>
                    <a:gd name="T24" fmla="*/ 16 w 201"/>
                    <a:gd name="T25" fmla="*/ 1 h 188"/>
                    <a:gd name="T26" fmla="*/ 9 w 201"/>
                    <a:gd name="T27" fmla="*/ 3 h 188"/>
                    <a:gd name="T28" fmla="*/ 4 w 201"/>
                    <a:gd name="T29" fmla="*/ 9 h 188"/>
                    <a:gd name="T30" fmla="*/ 0 w 201"/>
                    <a:gd name="T31" fmla="*/ 17 h 188"/>
                    <a:gd name="T32" fmla="*/ 0 w 201"/>
                    <a:gd name="T33" fmla="*/ 27 h 18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1"/>
                    <a:gd name="T52" fmla="*/ 0 h 188"/>
                    <a:gd name="T53" fmla="*/ 201 w 201"/>
                    <a:gd name="T54" fmla="*/ 188 h 18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1" h="188">
                      <a:moveTo>
                        <a:pt x="0" y="109"/>
                      </a:moveTo>
                      <a:lnTo>
                        <a:pt x="15" y="146"/>
                      </a:lnTo>
                      <a:lnTo>
                        <a:pt x="41" y="172"/>
                      </a:lnTo>
                      <a:lnTo>
                        <a:pt x="73" y="186"/>
                      </a:lnTo>
                      <a:lnTo>
                        <a:pt x="109" y="188"/>
                      </a:lnTo>
                      <a:lnTo>
                        <a:pt x="143" y="176"/>
                      </a:lnTo>
                      <a:lnTo>
                        <a:pt x="172" y="150"/>
                      </a:lnTo>
                      <a:lnTo>
                        <a:pt x="192" y="109"/>
                      </a:lnTo>
                      <a:lnTo>
                        <a:pt x="201" y="54"/>
                      </a:lnTo>
                      <a:lnTo>
                        <a:pt x="164" y="27"/>
                      </a:lnTo>
                      <a:lnTo>
                        <a:pt x="129" y="9"/>
                      </a:lnTo>
                      <a:lnTo>
                        <a:pt x="95" y="0"/>
                      </a:lnTo>
                      <a:lnTo>
                        <a:pt x="65" y="2"/>
                      </a:lnTo>
                      <a:lnTo>
                        <a:pt x="38" y="12"/>
                      </a:lnTo>
                      <a:lnTo>
                        <a:pt x="18" y="34"/>
                      </a:lnTo>
                      <a:lnTo>
                        <a:pt x="3" y="66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0" name="Freeform 33"/>
                <p:cNvSpPr>
                  <a:spLocks/>
                </p:cNvSpPr>
                <p:nvPr/>
              </p:nvSpPr>
              <p:spPr bwMode="auto">
                <a:xfrm>
                  <a:off x="4085" y="2857"/>
                  <a:ext cx="73" cy="69"/>
                </a:xfrm>
                <a:custGeom>
                  <a:avLst/>
                  <a:gdLst>
                    <a:gd name="T0" fmla="*/ 3 w 145"/>
                    <a:gd name="T1" fmla="*/ 18 h 138"/>
                    <a:gd name="T2" fmla="*/ 0 w 145"/>
                    <a:gd name="T3" fmla="*/ 26 h 138"/>
                    <a:gd name="T4" fmla="*/ 1 w 145"/>
                    <a:gd name="T5" fmla="*/ 31 h 138"/>
                    <a:gd name="T6" fmla="*/ 5 w 145"/>
                    <a:gd name="T7" fmla="*/ 34 h 138"/>
                    <a:gd name="T8" fmla="*/ 10 w 145"/>
                    <a:gd name="T9" fmla="*/ 35 h 138"/>
                    <a:gd name="T10" fmla="*/ 17 w 145"/>
                    <a:gd name="T11" fmla="*/ 33 h 138"/>
                    <a:gd name="T12" fmla="*/ 24 w 145"/>
                    <a:gd name="T13" fmla="*/ 30 h 138"/>
                    <a:gd name="T14" fmla="*/ 31 w 145"/>
                    <a:gd name="T15" fmla="*/ 26 h 138"/>
                    <a:gd name="T16" fmla="*/ 37 w 145"/>
                    <a:gd name="T17" fmla="*/ 22 h 138"/>
                    <a:gd name="T18" fmla="*/ 35 w 145"/>
                    <a:gd name="T19" fmla="*/ 13 h 138"/>
                    <a:gd name="T20" fmla="*/ 33 w 145"/>
                    <a:gd name="T21" fmla="*/ 6 h 138"/>
                    <a:gd name="T22" fmla="*/ 29 w 145"/>
                    <a:gd name="T23" fmla="*/ 2 h 138"/>
                    <a:gd name="T24" fmla="*/ 25 w 145"/>
                    <a:gd name="T25" fmla="*/ 0 h 138"/>
                    <a:gd name="T26" fmla="*/ 20 w 145"/>
                    <a:gd name="T27" fmla="*/ 0 h 138"/>
                    <a:gd name="T28" fmla="*/ 14 w 145"/>
                    <a:gd name="T29" fmla="*/ 3 h 138"/>
                    <a:gd name="T30" fmla="*/ 9 w 145"/>
                    <a:gd name="T31" fmla="*/ 9 h 138"/>
                    <a:gd name="T32" fmla="*/ 3 w 145"/>
                    <a:gd name="T33" fmla="*/ 18 h 1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45"/>
                    <a:gd name="T52" fmla="*/ 0 h 138"/>
                    <a:gd name="T53" fmla="*/ 145 w 145"/>
                    <a:gd name="T54" fmla="*/ 138 h 1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45" h="138">
                      <a:moveTo>
                        <a:pt x="10" y="74"/>
                      </a:moveTo>
                      <a:lnTo>
                        <a:pt x="0" y="106"/>
                      </a:lnTo>
                      <a:lnTo>
                        <a:pt x="4" y="127"/>
                      </a:lnTo>
                      <a:lnTo>
                        <a:pt x="17" y="136"/>
                      </a:lnTo>
                      <a:lnTo>
                        <a:pt x="40" y="138"/>
                      </a:lnTo>
                      <a:lnTo>
                        <a:pt x="65" y="131"/>
                      </a:lnTo>
                      <a:lnTo>
                        <a:pt x="94" y="121"/>
                      </a:lnTo>
                      <a:lnTo>
                        <a:pt x="122" y="106"/>
                      </a:lnTo>
                      <a:lnTo>
                        <a:pt x="145" y="89"/>
                      </a:lnTo>
                      <a:lnTo>
                        <a:pt x="139" y="53"/>
                      </a:lnTo>
                      <a:lnTo>
                        <a:pt x="129" y="27"/>
                      </a:lnTo>
                      <a:lnTo>
                        <a:pt x="114" y="8"/>
                      </a:lnTo>
                      <a:lnTo>
                        <a:pt x="98" y="0"/>
                      </a:lnTo>
                      <a:lnTo>
                        <a:pt x="78" y="0"/>
                      </a:lnTo>
                      <a:lnTo>
                        <a:pt x="56" y="13"/>
                      </a:lnTo>
                      <a:lnTo>
                        <a:pt x="33" y="37"/>
                      </a:lnTo>
                      <a:lnTo>
                        <a:pt x="10" y="7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1" name="Freeform 34"/>
                <p:cNvSpPr>
                  <a:spLocks/>
                </p:cNvSpPr>
                <p:nvPr/>
              </p:nvSpPr>
              <p:spPr bwMode="auto">
                <a:xfrm>
                  <a:off x="4368" y="2842"/>
                  <a:ext cx="602" cy="916"/>
                </a:xfrm>
                <a:custGeom>
                  <a:avLst/>
                  <a:gdLst>
                    <a:gd name="T0" fmla="*/ 40 w 1204"/>
                    <a:gd name="T1" fmla="*/ 0 h 1832"/>
                    <a:gd name="T2" fmla="*/ 76 w 1204"/>
                    <a:gd name="T3" fmla="*/ 14 h 1832"/>
                    <a:gd name="T4" fmla="*/ 111 w 1204"/>
                    <a:gd name="T5" fmla="*/ 31 h 1832"/>
                    <a:gd name="T6" fmla="*/ 144 w 1204"/>
                    <a:gd name="T7" fmla="*/ 53 h 1832"/>
                    <a:gd name="T8" fmla="*/ 173 w 1204"/>
                    <a:gd name="T9" fmla="*/ 78 h 1832"/>
                    <a:gd name="T10" fmla="*/ 201 w 1204"/>
                    <a:gd name="T11" fmla="*/ 105 h 1832"/>
                    <a:gd name="T12" fmla="*/ 228 w 1204"/>
                    <a:gd name="T13" fmla="*/ 135 h 1832"/>
                    <a:gd name="T14" fmla="*/ 253 w 1204"/>
                    <a:gd name="T15" fmla="*/ 168 h 1832"/>
                    <a:gd name="T16" fmla="*/ 278 w 1204"/>
                    <a:gd name="T17" fmla="*/ 202 h 1832"/>
                    <a:gd name="T18" fmla="*/ 287 w 1204"/>
                    <a:gd name="T19" fmla="*/ 234 h 1832"/>
                    <a:gd name="T20" fmla="*/ 294 w 1204"/>
                    <a:gd name="T21" fmla="*/ 263 h 1832"/>
                    <a:gd name="T22" fmla="*/ 299 w 1204"/>
                    <a:gd name="T23" fmla="*/ 288 h 1832"/>
                    <a:gd name="T24" fmla="*/ 301 w 1204"/>
                    <a:gd name="T25" fmla="*/ 312 h 1832"/>
                    <a:gd name="T26" fmla="*/ 301 w 1204"/>
                    <a:gd name="T27" fmla="*/ 336 h 1832"/>
                    <a:gd name="T28" fmla="*/ 299 w 1204"/>
                    <a:gd name="T29" fmla="*/ 362 h 1832"/>
                    <a:gd name="T30" fmla="*/ 296 w 1204"/>
                    <a:gd name="T31" fmla="*/ 390 h 1832"/>
                    <a:gd name="T32" fmla="*/ 291 w 1204"/>
                    <a:gd name="T33" fmla="*/ 424 h 1832"/>
                    <a:gd name="T34" fmla="*/ 236 w 1204"/>
                    <a:gd name="T35" fmla="*/ 440 h 1832"/>
                    <a:gd name="T36" fmla="*/ 181 w 1204"/>
                    <a:gd name="T37" fmla="*/ 452 h 1832"/>
                    <a:gd name="T38" fmla="*/ 129 w 1204"/>
                    <a:gd name="T39" fmla="*/ 458 h 1832"/>
                    <a:gd name="T40" fmla="*/ 81 w 1204"/>
                    <a:gd name="T41" fmla="*/ 455 h 1832"/>
                    <a:gd name="T42" fmla="*/ 41 w 1204"/>
                    <a:gd name="T43" fmla="*/ 437 h 1832"/>
                    <a:gd name="T44" fmla="*/ 13 w 1204"/>
                    <a:gd name="T45" fmla="*/ 404 h 1832"/>
                    <a:gd name="T46" fmla="*/ 0 w 1204"/>
                    <a:gd name="T47" fmla="*/ 351 h 1832"/>
                    <a:gd name="T48" fmla="*/ 5 w 1204"/>
                    <a:gd name="T49" fmla="*/ 275 h 1832"/>
                    <a:gd name="T50" fmla="*/ 8 w 1204"/>
                    <a:gd name="T51" fmla="*/ 271 h 1832"/>
                    <a:gd name="T52" fmla="*/ 12 w 1204"/>
                    <a:gd name="T53" fmla="*/ 267 h 1832"/>
                    <a:gd name="T54" fmla="*/ 17 w 1204"/>
                    <a:gd name="T55" fmla="*/ 263 h 1832"/>
                    <a:gd name="T56" fmla="*/ 20 w 1204"/>
                    <a:gd name="T57" fmla="*/ 259 h 1832"/>
                    <a:gd name="T58" fmla="*/ 24 w 1204"/>
                    <a:gd name="T59" fmla="*/ 254 h 1832"/>
                    <a:gd name="T60" fmla="*/ 28 w 1204"/>
                    <a:gd name="T61" fmla="*/ 250 h 1832"/>
                    <a:gd name="T62" fmla="*/ 33 w 1204"/>
                    <a:gd name="T63" fmla="*/ 246 h 1832"/>
                    <a:gd name="T64" fmla="*/ 37 w 1204"/>
                    <a:gd name="T65" fmla="*/ 242 h 1832"/>
                    <a:gd name="T66" fmla="*/ 33 w 1204"/>
                    <a:gd name="T67" fmla="*/ 233 h 1832"/>
                    <a:gd name="T68" fmla="*/ 28 w 1204"/>
                    <a:gd name="T69" fmla="*/ 224 h 1832"/>
                    <a:gd name="T70" fmla="*/ 24 w 1204"/>
                    <a:gd name="T71" fmla="*/ 214 h 1832"/>
                    <a:gd name="T72" fmla="*/ 20 w 1204"/>
                    <a:gd name="T73" fmla="*/ 205 h 1832"/>
                    <a:gd name="T74" fmla="*/ 17 w 1204"/>
                    <a:gd name="T75" fmla="*/ 195 h 1832"/>
                    <a:gd name="T76" fmla="*/ 12 w 1204"/>
                    <a:gd name="T77" fmla="*/ 185 h 1832"/>
                    <a:gd name="T78" fmla="*/ 8 w 1204"/>
                    <a:gd name="T79" fmla="*/ 176 h 1832"/>
                    <a:gd name="T80" fmla="*/ 5 w 1204"/>
                    <a:gd name="T81" fmla="*/ 166 h 1832"/>
                    <a:gd name="T82" fmla="*/ 7 w 1204"/>
                    <a:gd name="T83" fmla="*/ 157 h 1832"/>
                    <a:gd name="T84" fmla="*/ 11 w 1204"/>
                    <a:gd name="T85" fmla="*/ 148 h 1832"/>
                    <a:gd name="T86" fmla="*/ 15 w 1204"/>
                    <a:gd name="T87" fmla="*/ 139 h 1832"/>
                    <a:gd name="T88" fmla="*/ 19 w 1204"/>
                    <a:gd name="T89" fmla="*/ 131 h 1832"/>
                    <a:gd name="T90" fmla="*/ 22 w 1204"/>
                    <a:gd name="T91" fmla="*/ 121 h 1832"/>
                    <a:gd name="T92" fmla="*/ 26 w 1204"/>
                    <a:gd name="T93" fmla="*/ 113 h 1832"/>
                    <a:gd name="T94" fmla="*/ 30 w 1204"/>
                    <a:gd name="T95" fmla="*/ 104 h 1832"/>
                    <a:gd name="T96" fmla="*/ 34 w 1204"/>
                    <a:gd name="T97" fmla="*/ 96 h 1832"/>
                    <a:gd name="T98" fmla="*/ 36 w 1204"/>
                    <a:gd name="T99" fmla="*/ 84 h 1832"/>
                    <a:gd name="T100" fmla="*/ 37 w 1204"/>
                    <a:gd name="T101" fmla="*/ 72 h 1832"/>
                    <a:gd name="T102" fmla="*/ 37 w 1204"/>
                    <a:gd name="T103" fmla="*/ 59 h 1832"/>
                    <a:gd name="T104" fmla="*/ 38 w 1204"/>
                    <a:gd name="T105" fmla="*/ 48 h 1832"/>
                    <a:gd name="T106" fmla="*/ 38 w 1204"/>
                    <a:gd name="T107" fmla="*/ 35 h 1832"/>
                    <a:gd name="T108" fmla="*/ 38 w 1204"/>
                    <a:gd name="T109" fmla="*/ 23 h 1832"/>
                    <a:gd name="T110" fmla="*/ 38 w 1204"/>
                    <a:gd name="T111" fmla="*/ 11 h 1832"/>
                    <a:gd name="T112" fmla="*/ 40 w 1204"/>
                    <a:gd name="T113" fmla="*/ 0 h 183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04"/>
                    <a:gd name="T172" fmla="*/ 0 h 1832"/>
                    <a:gd name="T173" fmla="*/ 1204 w 1204"/>
                    <a:gd name="T174" fmla="*/ 1832 h 183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04" h="1832">
                      <a:moveTo>
                        <a:pt x="163" y="0"/>
                      </a:moveTo>
                      <a:lnTo>
                        <a:pt x="307" y="54"/>
                      </a:lnTo>
                      <a:lnTo>
                        <a:pt x="445" y="125"/>
                      </a:lnTo>
                      <a:lnTo>
                        <a:pt x="573" y="211"/>
                      </a:lnTo>
                      <a:lnTo>
                        <a:pt x="693" y="310"/>
                      </a:lnTo>
                      <a:lnTo>
                        <a:pt x="806" y="420"/>
                      </a:lnTo>
                      <a:lnTo>
                        <a:pt x="913" y="540"/>
                      </a:lnTo>
                      <a:lnTo>
                        <a:pt x="1013" y="670"/>
                      </a:lnTo>
                      <a:lnTo>
                        <a:pt x="1110" y="808"/>
                      </a:lnTo>
                      <a:lnTo>
                        <a:pt x="1148" y="937"/>
                      </a:lnTo>
                      <a:lnTo>
                        <a:pt x="1176" y="1050"/>
                      </a:lnTo>
                      <a:lnTo>
                        <a:pt x="1194" y="1150"/>
                      </a:lnTo>
                      <a:lnTo>
                        <a:pt x="1204" y="1247"/>
                      </a:lnTo>
                      <a:lnTo>
                        <a:pt x="1202" y="1342"/>
                      </a:lnTo>
                      <a:lnTo>
                        <a:pt x="1196" y="1445"/>
                      </a:lnTo>
                      <a:lnTo>
                        <a:pt x="1181" y="1560"/>
                      </a:lnTo>
                      <a:lnTo>
                        <a:pt x="1162" y="1696"/>
                      </a:lnTo>
                      <a:lnTo>
                        <a:pt x="947" y="1758"/>
                      </a:lnTo>
                      <a:lnTo>
                        <a:pt x="727" y="1808"/>
                      </a:lnTo>
                      <a:lnTo>
                        <a:pt x="515" y="1832"/>
                      </a:lnTo>
                      <a:lnTo>
                        <a:pt x="325" y="1817"/>
                      </a:lnTo>
                      <a:lnTo>
                        <a:pt x="165" y="1747"/>
                      </a:lnTo>
                      <a:lnTo>
                        <a:pt x="54" y="1614"/>
                      </a:lnTo>
                      <a:lnTo>
                        <a:pt x="0" y="1401"/>
                      </a:lnTo>
                      <a:lnTo>
                        <a:pt x="17" y="1099"/>
                      </a:lnTo>
                      <a:lnTo>
                        <a:pt x="32" y="1083"/>
                      </a:lnTo>
                      <a:lnTo>
                        <a:pt x="49" y="1066"/>
                      </a:lnTo>
                      <a:lnTo>
                        <a:pt x="65" y="1050"/>
                      </a:lnTo>
                      <a:lnTo>
                        <a:pt x="81" y="1035"/>
                      </a:lnTo>
                      <a:lnTo>
                        <a:pt x="96" y="1019"/>
                      </a:lnTo>
                      <a:lnTo>
                        <a:pt x="113" y="1003"/>
                      </a:lnTo>
                      <a:lnTo>
                        <a:pt x="129" y="986"/>
                      </a:lnTo>
                      <a:lnTo>
                        <a:pt x="145" y="971"/>
                      </a:lnTo>
                      <a:lnTo>
                        <a:pt x="129" y="932"/>
                      </a:lnTo>
                      <a:lnTo>
                        <a:pt x="113" y="894"/>
                      </a:lnTo>
                      <a:lnTo>
                        <a:pt x="96" y="855"/>
                      </a:lnTo>
                      <a:lnTo>
                        <a:pt x="81" y="817"/>
                      </a:lnTo>
                      <a:lnTo>
                        <a:pt x="65" y="778"/>
                      </a:lnTo>
                      <a:lnTo>
                        <a:pt x="49" y="739"/>
                      </a:lnTo>
                      <a:lnTo>
                        <a:pt x="32" y="701"/>
                      </a:lnTo>
                      <a:lnTo>
                        <a:pt x="17" y="663"/>
                      </a:lnTo>
                      <a:lnTo>
                        <a:pt x="31" y="627"/>
                      </a:lnTo>
                      <a:lnTo>
                        <a:pt x="46" y="592"/>
                      </a:lnTo>
                      <a:lnTo>
                        <a:pt x="61" y="555"/>
                      </a:lnTo>
                      <a:lnTo>
                        <a:pt x="76" y="521"/>
                      </a:lnTo>
                      <a:lnTo>
                        <a:pt x="91" y="485"/>
                      </a:lnTo>
                      <a:lnTo>
                        <a:pt x="106" y="450"/>
                      </a:lnTo>
                      <a:lnTo>
                        <a:pt x="121" y="415"/>
                      </a:lnTo>
                      <a:lnTo>
                        <a:pt x="136" y="381"/>
                      </a:lnTo>
                      <a:lnTo>
                        <a:pt x="144" y="336"/>
                      </a:lnTo>
                      <a:lnTo>
                        <a:pt x="148" y="288"/>
                      </a:lnTo>
                      <a:lnTo>
                        <a:pt x="148" y="239"/>
                      </a:lnTo>
                      <a:lnTo>
                        <a:pt x="149" y="191"/>
                      </a:lnTo>
                      <a:lnTo>
                        <a:pt x="149" y="140"/>
                      </a:lnTo>
                      <a:lnTo>
                        <a:pt x="150" y="92"/>
                      </a:lnTo>
                      <a:lnTo>
                        <a:pt x="154" y="4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Freeform 35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8" cy="902"/>
                </a:xfrm>
                <a:custGeom>
                  <a:avLst/>
                  <a:gdLst>
                    <a:gd name="T0" fmla="*/ 36 w 1177"/>
                    <a:gd name="T1" fmla="*/ 0 h 1806"/>
                    <a:gd name="T2" fmla="*/ 72 w 1177"/>
                    <a:gd name="T3" fmla="*/ 13 h 1806"/>
                    <a:gd name="T4" fmla="*/ 106 w 1177"/>
                    <a:gd name="T5" fmla="*/ 31 h 1806"/>
                    <a:gd name="T6" fmla="*/ 138 w 1177"/>
                    <a:gd name="T7" fmla="*/ 52 h 1806"/>
                    <a:gd name="T8" fmla="*/ 167 w 1177"/>
                    <a:gd name="T9" fmla="*/ 77 h 1806"/>
                    <a:gd name="T10" fmla="*/ 195 w 1177"/>
                    <a:gd name="T11" fmla="*/ 104 h 1806"/>
                    <a:gd name="T12" fmla="*/ 222 w 1177"/>
                    <a:gd name="T13" fmla="*/ 134 h 1806"/>
                    <a:gd name="T14" fmla="*/ 246 w 1177"/>
                    <a:gd name="T15" fmla="*/ 167 h 1806"/>
                    <a:gd name="T16" fmla="*/ 271 w 1177"/>
                    <a:gd name="T17" fmla="*/ 201 h 1806"/>
                    <a:gd name="T18" fmla="*/ 280 w 1177"/>
                    <a:gd name="T19" fmla="*/ 233 h 1806"/>
                    <a:gd name="T20" fmla="*/ 287 w 1177"/>
                    <a:gd name="T21" fmla="*/ 261 h 1806"/>
                    <a:gd name="T22" fmla="*/ 292 w 1177"/>
                    <a:gd name="T23" fmla="*/ 285 h 1806"/>
                    <a:gd name="T24" fmla="*/ 294 w 1177"/>
                    <a:gd name="T25" fmla="*/ 309 h 1806"/>
                    <a:gd name="T26" fmla="*/ 294 w 1177"/>
                    <a:gd name="T27" fmla="*/ 332 h 1806"/>
                    <a:gd name="T28" fmla="*/ 292 w 1177"/>
                    <a:gd name="T29" fmla="*/ 358 h 1806"/>
                    <a:gd name="T30" fmla="*/ 288 w 1177"/>
                    <a:gd name="T31" fmla="*/ 386 h 1806"/>
                    <a:gd name="T32" fmla="*/ 284 w 1177"/>
                    <a:gd name="T33" fmla="*/ 420 h 1806"/>
                    <a:gd name="T34" fmla="*/ 230 w 1177"/>
                    <a:gd name="T35" fmla="*/ 436 h 1806"/>
                    <a:gd name="T36" fmla="*/ 177 w 1177"/>
                    <a:gd name="T37" fmla="*/ 447 h 1806"/>
                    <a:gd name="T38" fmla="*/ 125 w 1177"/>
                    <a:gd name="T39" fmla="*/ 451 h 1806"/>
                    <a:gd name="T40" fmla="*/ 80 w 1177"/>
                    <a:gd name="T41" fmla="*/ 445 h 1806"/>
                    <a:gd name="T42" fmla="*/ 41 w 1177"/>
                    <a:gd name="T43" fmla="*/ 427 h 1806"/>
                    <a:gd name="T44" fmla="*/ 15 w 1177"/>
                    <a:gd name="T45" fmla="*/ 393 h 1806"/>
                    <a:gd name="T46" fmla="*/ 2 w 1177"/>
                    <a:gd name="T47" fmla="*/ 342 h 1806"/>
                    <a:gd name="T48" fmla="*/ 5 w 1177"/>
                    <a:gd name="T49" fmla="*/ 272 h 1806"/>
                    <a:gd name="T50" fmla="*/ 9 w 1177"/>
                    <a:gd name="T51" fmla="*/ 267 h 1806"/>
                    <a:gd name="T52" fmla="*/ 12 w 1177"/>
                    <a:gd name="T53" fmla="*/ 264 h 1806"/>
                    <a:gd name="T54" fmla="*/ 15 w 1177"/>
                    <a:gd name="T55" fmla="*/ 260 h 1806"/>
                    <a:gd name="T56" fmla="*/ 19 w 1177"/>
                    <a:gd name="T57" fmla="*/ 257 h 1806"/>
                    <a:gd name="T58" fmla="*/ 21 w 1177"/>
                    <a:gd name="T59" fmla="*/ 253 h 1806"/>
                    <a:gd name="T60" fmla="*/ 24 w 1177"/>
                    <a:gd name="T61" fmla="*/ 250 h 1806"/>
                    <a:gd name="T62" fmla="*/ 28 w 1177"/>
                    <a:gd name="T63" fmla="*/ 246 h 1806"/>
                    <a:gd name="T64" fmla="*/ 32 w 1177"/>
                    <a:gd name="T65" fmla="*/ 242 h 1806"/>
                    <a:gd name="T66" fmla="*/ 28 w 1177"/>
                    <a:gd name="T67" fmla="*/ 232 h 1806"/>
                    <a:gd name="T68" fmla="*/ 24 w 1177"/>
                    <a:gd name="T69" fmla="*/ 223 h 1806"/>
                    <a:gd name="T70" fmla="*/ 19 w 1177"/>
                    <a:gd name="T71" fmla="*/ 213 h 1806"/>
                    <a:gd name="T72" fmla="*/ 16 w 1177"/>
                    <a:gd name="T73" fmla="*/ 204 h 1806"/>
                    <a:gd name="T74" fmla="*/ 12 w 1177"/>
                    <a:gd name="T75" fmla="*/ 194 h 1806"/>
                    <a:gd name="T76" fmla="*/ 8 w 1177"/>
                    <a:gd name="T77" fmla="*/ 184 h 1806"/>
                    <a:gd name="T78" fmla="*/ 3 w 1177"/>
                    <a:gd name="T79" fmla="*/ 175 h 1806"/>
                    <a:gd name="T80" fmla="*/ 0 w 1177"/>
                    <a:gd name="T81" fmla="*/ 165 h 1806"/>
                    <a:gd name="T82" fmla="*/ 3 w 1177"/>
                    <a:gd name="T83" fmla="*/ 156 h 1806"/>
                    <a:gd name="T84" fmla="*/ 7 w 1177"/>
                    <a:gd name="T85" fmla="*/ 148 h 1806"/>
                    <a:gd name="T86" fmla="*/ 11 w 1177"/>
                    <a:gd name="T87" fmla="*/ 138 h 1806"/>
                    <a:gd name="T88" fmla="*/ 14 w 1177"/>
                    <a:gd name="T89" fmla="*/ 130 h 1806"/>
                    <a:gd name="T90" fmla="*/ 18 w 1177"/>
                    <a:gd name="T91" fmla="*/ 121 h 1806"/>
                    <a:gd name="T92" fmla="*/ 22 w 1177"/>
                    <a:gd name="T93" fmla="*/ 112 h 1806"/>
                    <a:gd name="T94" fmla="*/ 26 w 1177"/>
                    <a:gd name="T95" fmla="*/ 103 h 1806"/>
                    <a:gd name="T96" fmla="*/ 29 w 1177"/>
                    <a:gd name="T97" fmla="*/ 95 h 1806"/>
                    <a:gd name="T98" fmla="*/ 31 w 1177"/>
                    <a:gd name="T99" fmla="*/ 84 h 1806"/>
                    <a:gd name="T100" fmla="*/ 32 w 1177"/>
                    <a:gd name="T101" fmla="*/ 72 h 1806"/>
                    <a:gd name="T102" fmla="*/ 32 w 1177"/>
                    <a:gd name="T103" fmla="*/ 59 h 1806"/>
                    <a:gd name="T104" fmla="*/ 33 w 1177"/>
                    <a:gd name="T105" fmla="*/ 47 h 1806"/>
                    <a:gd name="T106" fmla="*/ 33 w 1177"/>
                    <a:gd name="T107" fmla="*/ 35 h 1806"/>
                    <a:gd name="T108" fmla="*/ 33 w 1177"/>
                    <a:gd name="T109" fmla="*/ 23 h 1806"/>
                    <a:gd name="T110" fmla="*/ 34 w 1177"/>
                    <a:gd name="T111" fmla="*/ 11 h 1806"/>
                    <a:gd name="T112" fmla="*/ 36 w 1177"/>
                    <a:gd name="T113" fmla="*/ 0 h 180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7"/>
                    <a:gd name="T172" fmla="*/ 0 h 1806"/>
                    <a:gd name="T173" fmla="*/ 1177 w 1177"/>
                    <a:gd name="T174" fmla="*/ 1806 h 180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7" h="180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5" y="125"/>
                      </a:lnTo>
                      <a:lnTo>
                        <a:pt x="552" y="211"/>
                      </a:lnTo>
                      <a:lnTo>
                        <a:pt x="671" y="310"/>
                      </a:lnTo>
                      <a:lnTo>
                        <a:pt x="783" y="419"/>
                      </a:lnTo>
                      <a:lnTo>
                        <a:pt x="888" y="539"/>
                      </a:lnTo>
                      <a:lnTo>
                        <a:pt x="987" y="668"/>
                      </a:lnTo>
                      <a:lnTo>
                        <a:pt x="1084" y="806"/>
                      </a:lnTo>
                      <a:lnTo>
                        <a:pt x="1121" y="935"/>
                      </a:lnTo>
                      <a:lnTo>
                        <a:pt x="1150" y="1046"/>
                      </a:lnTo>
                      <a:lnTo>
                        <a:pt x="1168" y="1144"/>
                      </a:lnTo>
                      <a:lnTo>
                        <a:pt x="1177" y="1239"/>
                      </a:lnTo>
                      <a:lnTo>
                        <a:pt x="1177" y="1332"/>
                      </a:lnTo>
                      <a:lnTo>
                        <a:pt x="1169" y="1434"/>
                      </a:lnTo>
                      <a:lnTo>
                        <a:pt x="1155" y="1548"/>
                      </a:lnTo>
                      <a:lnTo>
                        <a:pt x="1136" y="1683"/>
                      </a:lnTo>
                      <a:lnTo>
                        <a:pt x="922" y="1746"/>
                      </a:lnTo>
                      <a:lnTo>
                        <a:pt x="709" y="1791"/>
                      </a:lnTo>
                      <a:lnTo>
                        <a:pt x="503" y="1806"/>
                      </a:lnTo>
                      <a:lnTo>
                        <a:pt x="320" y="1783"/>
                      </a:lnTo>
                      <a:lnTo>
                        <a:pt x="167" y="1709"/>
                      </a:lnTo>
                      <a:lnTo>
                        <a:pt x="61" y="1576"/>
                      </a:lnTo>
                      <a:lnTo>
                        <a:pt x="8" y="1372"/>
                      </a:lnTo>
                      <a:lnTo>
                        <a:pt x="23" y="1089"/>
                      </a:lnTo>
                      <a:lnTo>
                        <a:pt x="37" y="1071"/>
                      </a:lnTo>
                      <a:lnTo>
                        <a:pt x="50" y="1058"/>
                      </a:lnTo>
                      <a:lnTo>
                        <a:pt x="63" y="1043"/>
                      </a:lnTo>
                      <a:lnTo>
                        <a:pt x="76" y="1030"/>
                      </a:lnTo>
                      <a:lnTo>
                        <a:pt x="87" y="1015"/>
                      </a:lnTo>
                      <a:lnTo>
                        <a:pt x="99" y="1001"/>
                      </a:lnTo>
                      <a:lnTo>
                        <a:pt x="112" y="986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Freeform 36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4" cy="889"/>
                </a:xfrm>
                <a:custGeom>
                  <a:avLst/>
                  <a:gdLst>
                    <a:gd name="T0" fmla="*/ 37 w 1168"/>
                    <a:gd name="T1" fmla="*/ 0 h 1779"/>
                    <a:gd name="T2" fmla="*/ 73 w 1168"/>
                    <a:gd name="T3" fmla="*/ 13 h 1779"/>
                    <a:gd name="T4" fmla="*/ 106 w 1168"/>
                    <a:gd name="T5" fmla="*/ 31 h 1779"/>
                    <a:gd name="T6" fmla="*/ 138 w 1168"/>
                    <a:gd name="T7" fmla="*/ 52 h 1779"/>
                    <a:gd name="T8" fmla="*/ 166 w 1168"/>
                    <a:gd name="T9" fmla="*/ 77 h 1779"/>
                    <a:gd name="T10" fmla="*/ 194 w 1168"/>
                    <a:gd name="T11" fmla="*/ 104 h 1779"/>
                    <a:gd name="T12" fmla="*/ 219 w 1168"/>
                    <a:gd name="T13" fmla="*/ 134 h 1779"/>
                    <a:gd name="T14" fmla="*/ 244 w 1168"/>
                    <a:gd name="T15" fmla="*/ 166 h 1779"/>
                    <a:gd name="T16" fmla="*/ 269 w 1168"/>
                    <a:gd name="T17" fmla="*/ 201 h 1779"/>
                    <a:gd name="T18" fmla="*/ 278 w 1168"/>
                    <a:gd name="T19" fmla="*/ 233 h 1779"/>
                    <a:gd name="T20" fmla="*/ 285 w 1168"/>
                    <a:gd name="T21" fmla="*/ 260 h 1779"/>
                    <a:gd name="T22" fmla="*/ 290 w 1168"/>
                    <a:gd name="T23" fmla="*/ 285 h 1779"/>
                    <a:gd name="T24" fmla="*/ 292 w 1168"/>
                    <a:gd name="T25" fmla="*/ 308 h 1779"/>
                    <a:gd name="T26" fmla="*/ 292 w 1168"/>
                    <a:gd name="T27" fmla="*/ 331 h 1779"/>
                    <a:gd name="T28" fmla="*/ 290 w 1168"/>
                    <a:gd name="T29" fmla="*/ 356 h 1779"/>
                    <a:gd name="T30" fmla="*/ 287 w 1168"/>
                    <a:gd name="T31" fmla="*/ 384 h 1779"/>
                    <a:gd name="T32" fmla="*/ 282 w 1168"/>
                    <a:gd name="T33" fmla="*/ 417 h 1779"/>
                    <a:gd name="T34" fmla="*/ 229 w 1168"/>
                    <a:gd name="T35" fmla="*/ 433 h 1779"/>
                    <a:gd name="T36" fmla="*/ 176 w 1168"/>
                    <a:gd name="T37" fmla="*/ 443 h 1779"/>
                    <a:gd name="T38" fmla="*/ 126 w 1168"/>
                    <a:gd name="T39" fmla="*/ 444 h 1779"/>
                    <a:gd name="T40" fmla="*/ 82 w 1168"/>
                    <a:gd name="T41" fmla="*/ 437 h 1779"/>
                    <a:gd name="T42" fmla="*/ 46 w 1168"/>
                    <a:gd name="T43" fmla="*/ 417 h 1779"/>
                    <a:gd name="T44" fmla="*/ 20 w 1168"/>
                    <a:gd name="T45" fmla="*/ 384 h 1779"/>
                    <a:gd name="T46" fmla="*/ 8 w 1168"/>
                    <a:gd name="T47" fmla="*/ 335 h 1779"/>
                    <a:gd name="T48" fmla="*/ 11 w 1168"/>
                    <a:gd name="T49" fmla="*/ 269 h 1779"/>
                    <a:gd name="T50" fmla="*/ 14 w 1168"/>
                    <a:gd name="T51" fmla="*/ 265 h 1779"/>
                    <a:gd name="T52" fmla="*/ 17 w 1168"/>
                    <a:gd name="T53" fmla="*/ 262 h 1779"/>
                    <a:gd name="T54" fmla="*/ 19 w 1168"/>
                    <a:gd name="T55" fmla="*/ 258 h 1779"/>
                    <a:gd name="T56" fmla="*/ 21 w 1168"/>
                    <a:gd name="T57" fmla="*/ 256 h 1779"/>
                    <a:gd name="T58" fmla="*/ 23 w 1168"/>
                    <a:gd name="T59" fmla="*/ 252 h 1779"/>
                    <a:gd name="T60" fmla="*/ 25 w 1168"/>
                    <a:gd name="T61" fmla="*/ 249 h 1779"/>
                    <a:gd name="T62" fmla="*/ 28 w 1168"/>
                    <a:gd name="T63" fmla="*/ 246 h 1779"/>
                    <a:gd name="T64" fmla="*/ 32 w 1168"/>
                    <a:gd name="T65" fmla="*/ 242 h 1779"/>
                    <a:gd name="T66" fmla="*/ 28 w 1168"/>
                    <a:gd name="T67" fmla="*/ 233 h 1779"/>
                    <a:gd name="T68" fmla="*/ 24 w 1168"/>
                    <a:gd name="T69" fmla="*/ 223 h 1779"/>
                    <a:gd name="T70" fmla="*/ 19 w 1168"/>
                    <a:gd name="T71" fmla="*/ 213 h 1779"/>
                    <a:gd name="T72" fmla="*/ 16 w 1168"/>
                    <a:gd name="T73" fmla="*/ 204 h 1779"/>
                    <a:gd name="T74" fmla="*/ 12 w 1168"/>
                    <a:gd name="T75" fmla="*/ 194 h 1779"/>
                    <a:gd name="T76" fmla="*/ 8 w 1168"/>
                    <a:gd name="T77" fmla="*/ 184 h 1779"/>
                    <a:gd name="T78" fmla="*/ 3 w 1168"/>
                    <a:gd name="T79" fmla="*/ 175 h 1779"/>
                    <a:gd name="T80" fmla="*/ 0 w 1168"/>
                    <a:gd name="T81" fmla="*/ 165 h 1779"/>
                    <a:gd name="T82" fmla="*/ 3 w 1168"/>
                    <a:gd name="T83" fmla="*/ 156 h 1779"/>
                    <a:gd name="T84" fmla="*/ 7 w 1168"/>
                    <a:gd name="T85" fmla="*/ 148 h 1779"/>
                    <a:gd name="T86" fmla="*/ 11 w 1168"/>
                    <a:gd name="T87" fmla="*/ 138 h 1779"/>
                    <a:gd name="T88" fmla="*/ 14 w 1168"/>
                    <a:gd name="T89" fmla="*/ 130 h 1779"/>
                    <a:gd name="T90" fmla="*/ 18 w 1168"/>
                    <a:gd name="T91" fmla="*/ 121 h 1779"/>
                    <a:gd name="T92" fmla="*/ 22 w 1168"/>
                    <a:gd name="T93" fmla="*/ 112 h 1779"/>
                    <a:gd name="T94" fmla="*/ 26 w 1168"/>
                    <a:gd name="T95" fmla="*/ 103 h 1779"/>
                    <a:gd name="T96" fmla="*/ 29 w 1168"/>
                    <a:gd name="T97" fmla="*/ 95 h 1779"/>
                    <a:gd name="T98" fmla="*/ 31 w 1168"/>
                    <a:gd name="T99" fmla="*/ 84 h 1779"/>
                    <a:gd name="T100" fmla="*/ 33 w 1168"/>
                    <a:gd name="T101" fmla="*/ 72 h 1779"/>
                    <a:gd name="T102" fmla="*/ 33 w 1168"/>
                    <a:gd name="T103" fmla="*/ 59 h 1779"/>
                    <a:gd name="T104" fmla="*/ 33 w 1168"/>
                    <a:gd name="T105" fmla="*/ 47 h 1779"/>
                    <a:gd name="T106" fmla="*/ 33 w 1168"/>
                    <a:gd name="T107" fmla="*/ 35 h 1779"/>
                    <a:gd name="T108" fmla="*/ 34 w 1168"/>
                    <a:gd name="T109" fmla="*/ 23 h 1779"/>
                    <a:gd name="T110" fmla="*/ 35 w 1168"/>
                    <a:gd name="T111" fmla="*/ 11 h 1779"/>
                    <a:gd name="T112" fmla="*/ 37 w 1168"/>
                    <a:gd name="T113" fmla="*/ 0 h 177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68"/>
                    <a:gd name="T172" fmla="*/ 0 h 1779"/>
                    <a:gd name="T173" fmla="*/ 1168 w 1168"/>
                    <a:gd name="T174" fmla="*/ 1779 h 177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68" h="1779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4" y="124"/>
                      </a:lnTo>
                      <a:lnTo>
                        <a:pt x="550" y="209"/>
                      </a:lnTo>
                      <a:lnTo>
                        <a:pt x="667" y="308"/>
                      </a:lnTo>
                      <a:lnTo>
                        <a:pt x="777" y="417"/>
                      </a:lnTo>
                      <a:lnTo>
                        <a:pt x="879" y="538"/>
                      </a:lnTo>
                      <a:lnTo>
                        <a:pt x="977" y="667"/>
                      </a:lnTo>
                      <a:lnTo>
                        <a:pt x="1073" y="805"/>
                      </a:lnTo>
                      <a:lnTo>
                        <a:pt x="1111" y="932"/>
                      </a:lnTo>
                      <a:lnTo>
                        <a:pt x="1140" y="1043"/>
                      </a:lnTo>
                      <a:lnTo>
                        <a:pt x="1158" y="1140"/>
                      </a:lnTo>
                      <a:lnTo>
                        <a:pt x="1168" y="1233"/>
                      </a:lnTo>
                      <a:lnTo>
                        <a:pt x="1168" y="1325"/>
                      </a:lnTo>
                      <a:lnTo>
                        <a:pt x="1160" y="1424"/>
                      </a:lnTo>
                      <a:lnTo>
                        <a:pt x="1147" y="1536"/>
                      </a:lnTo>
                      <a:lnTo>
                        <a:pt x="1128" y="1670"/>
                      </a:lnTo>
                      <a:lnTo>
                        <a:pt x="916" y="1733"/>
                      </a:lnTo>
                      <a:lnTo>
                        <a:pt x="706" y="1773"/>
                      </a:lnTo>
                      <a:lnTo>
                        <a:pt x="507" y="1779"/>
                      </a:lnTo>
                      <a:lnTo>
                        <a:pt x="331" y="1749"/>
                      </a:lnTo>
                      <a:lnTo>
                        <a:pt x="185" y="1669"/>
                      </a:lnTo>
                      <a:lnTo>
                        <a:pt x="82" y="1536"/>
                      </a:lnTo>
                      <a:lnTo>
                        <a:pt x="32" y="1341"/>
                      </a:lnTo>
                      <a:lnTo>
                        <a:pt x="44" y="1078"/>
                      </a:lnTo>
                      <a:lnTo>
                        <a:pt x="57" y="1061"/>
                      </a:lnTo>
                      <a:lnTo>
                        <a:pt x="68" y="1049"/>
                      </a:lnTo>
                      <a:lnTo>
                        <a:pt x="77" y="1035"/>
                      </a:lnTo>
                      <a:lnTo>
                        <a:pt x="86" y="1024"/>
                      </a:lnTo>
                      <a:lnTo>
                        <a:pt x="93" y="1011"/>
                      </a:lnTo>
                      <a:lnTo>
                        <a:pt x="103" y="999"/>
                      </a:lnTo>
                      <a:lnTo>
                        <a:pt x="113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Freeform 37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80" cy="877"/>
                </a:xfrm>
                <a:custGeom>
                  <a:avLst/>
                  <a:gdLst>
                    <a:gd name="T0" fmla="*/ 37 w 1159"/>
                    <a:gd name="T1" fmla="*/ 0 h 1756"/>
                    <a:gd name="T2" fmla="*/ 73 w 1159"/>
                    <a:gd name="T3" fmla="*/ 13 h 1756"/>
                    <a:gd name="T4" fmla="*/ 106 w 1159"/>
                    <a:gd name="T5" fmla="*/ 31 h 1756"/>
                    <a:gd name="T6" fmla="*/ 137 w 1159"/>
                    <a:gd name="T7" fmla="*/ 52 h 1756"/>
                    <a:gd name="T8" fmla="*/ 166 w 1159"/>
                    <a:gd name="T9" fmla="*/ 76 h 1756"/>
                    <a:gd name="T10" fmla="*/ 193 w 1159"/>
                    <a:gd name="T11" fmla="*/ 104 h 1756"/>
                    <a:gd name="T12" fmla="*/ 218 w 1159"/>
                    <a:gd name="T13" fmla="*/ 134 h 1756"/>
                    <a:gd name="T14" fmla="*/ 243 w 1159"/>
                    <a:gd name="T15" fmla="*/ 166 h 1756"/>
                    <a:gd name="T16" fmla="*/ 267 w 1159"/>
                    <a:gd name="T17" fmla="*/ 200 h 1756"/>
                    <a:gd name="T18" fmla="*/ 276 w 1159"/>
                    <a:gd name="T19" fmla="*/ 232 h 1756"/>
                    <a:gd name="T20" fmla="*/ 283 w 1159"/>
                    <a:gd name="T21" fmla="*/ 259 h 1756"/>
                    <a:gd name="T22" fmla="*/ 288 w 1159"/>
                    <a:gd name="T23" fmla="*/ 283 h 1756"/>
                    <a:gd name="T24" fmla="*/ 290 w 1159"/>
                    <a:gd name="T25" fmla="*/ 306 h 1756"/>
                    <a:gd name="T26" fmla="*/ 290 w 1159"/>
                    <a:gd name="T27" fmla="*/ 328 h 1756"/>
                    <a:gd name="T28" fmla="*/ 289 w 1159"/>
                    <a:gd name="T29" fmla="*/ 353 h 1756"/>
                    <a:gd name="T30" fmla="*/ 285 w 1159"/>
                    <a:gd name="T31" fmla="*/ 381 h 1756"/>
                    <a:gd name="T32" fmla="*/ 280 w 1159"/>
                    <a:gd name="T33" fmla="*/ 414 h 1756"/>
                    <a:gd name="T34" fmla="*/ 228 w 1159"/>
                    <a:gd name="T35" fmla="*/ 430 h 1756"/>
                    <a:gd name="T36" fmla="*/ 177 w 1159"/>
                    <a:gd name="T37" fmla="*/ 438 h 1756"/>
                    <a:gd name="T38" fmla="*/ 128 w 1159"/>
                    <a:gd name="T39" fmla="*/ 438 h 1756"/>
                    <a:gd name="T40" fmla="*/ 86 w 1159"/>
                    <a:gd name="T41" fmla="*/ 428 h 1756"/>
                    <a:gd name="T42" fmla="*/ 51 w 1159"/>
                    <a:gd name="T43" fmla="*/ 407 h 1756"/>
                    <a:gd name="T44" fmla="*/ 26 w 1159"/>
                    <a:gd name="T45" fmla="*/ 374 h 1756"/>
                    <a:gd name="T46" fmla="*/ 14 w 1159"/>
                    <a:gd name="T47" fmla="*/ 327 h 1756"/>
                    <a:gd name="T48" fmla="*/ 17 w 1159"/>
                    <a:gd name="T49" fmla="*/ 266 h 1756"/>
                    <a:gd name="T50" fmla="*/ 20 w 1159"/>
                    <a:gd name="T51" fmla="*/ 262 h 1756"/>
                    <a:gd name="T52" fmla="*/ 22 w 1159"/>
                    <a:gd name="T53" fmla="*/ 259 h 1756"/>
                    <a:gd name="T54" fmla="*/ 23 w 1159"/>
                    <a:gd name="T55" fmla="*/ 257 h 1756"/>
                    <a:gd name="T56" fmla="*/ 25 w 1159"/>
                    <a:gd name="T57" fmla="*/ 254 h 1756"/>
                    <a:gd name="T58" fmla="*/ 26 w 1159"/>
                    <a:gd name="T59" fmla="*/ 251 h 1756"/>
                    <a:gd name="T60" fmla="*/ 27 w 1159"/>
                    <a:gd name="T61" fmla="*/ 249 h 1756"/>
                    <a:gd name="T62" fmla="*/ 29 w 1159"/>
                    <a:gd name="T63" fmla="*/ 246 h 1756"/>
                    <a:gd name="T64" fmla="*/ 32 w 1159"/>
                    <a:gd name="T65" fmla="*/ 242 h 1756"/>
                    <a:gd name="T66" fmla="*/ 28 w 1159"/>
                    <a:gd name="T67" fmla="*/ 232 h 1756"/>
                    <a:gd name="T68" fmla="*/ 24 w 1159"/>
                    <a:gd name="T69" fmla="*/ 223 h 1756"/>
                    <a:gd name="T70" fmla="*/ 20 w 1159"/>
                    <a:gd name="T71" fmla="*/ 213 h 1756"/>
                    <a:gd name="T72" fmla="*/ 16 w 1159"/>
                    <a:gd name="T73" fmla="*/ 204 h 1756"/>
                    <a:gd name="T74" fmla="*/ 12 w 1159"/>
                    <a:gd name="T75" fmla="*/ 194 h 1756"/>
                    <a:gd name="T76" fmla="*/ 8 w 1159"/>
                    <a:gd name="T77" fmla="*/ 184 h 1756"/>
                    <a:gd name="T78" fmla="*/ 4 w 1159"/>
                    <a:gd name="T79" fmla="*/ 175 h 1756"/>
                    <a:gd name="T80" fmla="*/ 0 w 1159"/>
                    <a:gd name="T81" fmla="*/ 165 h 1756"/>
                    <a:gd name="T82" fmla="*/ 4 w 1159"/>
                    <a:gd name="T83" fmla="*/ 156 h 1756"/>
                    <a:gd name="T84" fmla="*/ 8 w 1159"/>
                    <a:gd name="T85" fmla="*/ 148 h 1756"/>
                    <a:gd name="T86" fmla="*/ 11 w 1159"/>
                    <a:gd name="T87" fmla="*/ 138 h 1756"/>
                    <a:gd name="T88" fmla="*/ 15 w 1159"/>
                    <a:gd name="T89" fmla="*/ 130 h 1756"/>
                    <a:gd name="T90" fmla="*/ 19 w 1159"/>
                    <a:gd name="T91" fmla="*/ 121 h 1756"/>
                    <a:gd name="T92" fmla="*/ 23 w 1159"/>
                    <a:gd name="T93" fmla="*/ 112 h 1756"/>
                    <a:gd name="T94" fmla="*/ 26 w 1159"/>
                    <a:gd name="T95" fmla="*/ 103 h 1756"/>
                    <a:gd name="T96" fmla="*/ 30 w 1159"/>
                    <a:gd name="T97" fmla="*/ 95 h 1756"/>
                    <a:gd name="T98" fmla="*/ 32 w 1159"/>
                    <a:gd name="T99" fmla="*/ 84 h 1756"/>
                    <a:gd name="T100" fmla="*/ 33 w 1159"/>
                    <a:gd name="T101" fmla="*/ 72 h 1756"/>
                    <a:gd name="T102" fmla="*/ 33 w 1159"/>
                    <a:gd name="T103" fmla="*/ 59 h 1756"/>
                    <a:gd name="T104" fmla="*/ 33 w 1159"/>
                    <a:gd name="T105" fmla="*/ 47 h 1756"/>
                    <a:gd name="T106" fmla="*/ 33 w 1159"/>
                    <a:gd name="T107" fmla="*/ 35 h 1756"/>
                    <a:gd name="T108" fmla="*/ 34 w 1159"/>
                    <a:gd name="T109" fmla="*/ 23 h 1756"/>
                    <a:gd name="T110" fmla="*/ 35 w 1159"/>
                    <a:gd name="T111" fmla="*/ 11 h 1756"/>
                    <a:gd name="T112" fmla="*/ 37 w 1159"/>
                    <a:gd name="T113" fmla="*/ 0 h 175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59"/>
                    <a:gd name="T172" fmla="*/ 0 h 1756"/>
                    <a:gd name="T173" fmla="*/ 1159 w 1159"/>
                    <a:gd name="T174" fmla="*/ 1756 h 175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59" h="1756">
                      <a:moveTo>
                        <a:pt x="146" y="0"/>
                      </a:moveTo>
                      <a:lnTo>
                        <a:pt x="290" y="54"/>
                      </a:lnTo>
                      <a:lnTo>
                        <a:pt x="423" y="124"/>
                      </a:lnTo>
                      <a:lnTo>
                        <a:pt x="546" y="209"/>
                      </a:lnTo>
                      <a:lnTo>
                        <a:pt x="662" y="307"/>
                      </a:lnTo>
                      <a:lnTo>
                        <a:pt x="769" y="416"/>
                      </a:lnTo>
                      <a:lnTo>
                        <a:pt x="872" y="536"/>
                      </a:lnTo>
                      <a:lnTo>
                        <a:pt x="970" y="664"/>
                      </a:lnTo>
                      <a:lnTo>
                        <a:pt x="1065" y="802"/>
                      </a:lnTo>
                      <a:lnTo>
                        <a:pt x="1103" y="930"/>
                      </a:lnTo>
                      <a:lnTo>
                        <a:pt x="1131" y="1040"/>
                      </a:lnTo>
                      <a:lnTo>
                        <a:pt x="1149" y="1135"/>
                      </a:lnTo>
                      <a:lnTo>
                        <a:pt x="1159" y="1227"/>
                      </a:lnTo>
                      <a:lnTo>
                        <a:pt x="1159" y="1316"/>
                      </a:lnTo>
                      <a:lnTo>
                        <a:pt x="1153" y="1414"/>
                      </a:lnTo>
                      <a:lnTo>
                        <a:pt x="1139" y="1526"/>
                      </a:lnTo>
                      <a:lnTo>
                        <a:pt x="1120" y="1660"/>
                      </a:lnTo>
                      <a:lnTo>
                        <a:pt x="911" y="1722"/>
                      </a:lnTo>
                      <a:lnTo>
                        <a:pt x="705" y="1756"/>
                      </a:lnTo>
                      <a:lnTo>
                        <a:pt x="512" y="1754"/>
                      </a:lnTo>
                      <a:lnTo>
                        <a:pt x="343" y="1716"/>
                      </a:lnTo>
                      <a:lnTo>
                        <a:pt x="202" y="1630"/>
                      </a:lnTo>
                      <a:lnTo>
                        <a:pt x="104" y="1499"/>
                      </a:lnTo>
                      <a:lnTo>
                        <a:pt x="54" y="1311"/>
                      </a:lnTo>
                      <a:lnTo>
                        <a:pt x="66" y="1068"/>
                      </a:lnTo>
                      <a:lnTo>
                        <a:pt x="78" y="1051"/>
                      </a:lnTo>
                      <a:lnTo>
                        <a:pt x="87" y="1040"/>
                      </a:lnTo>
                      <a:lnTo>
                        <a:pt x="92" y="1029"/>
                      </a:lnTo>
                      <a:lnTo>
                        <a:pt x="97" y="1019"/>
                      </a:lnTo>
                      <a:lnTo>
                        <a:pt x="101" y="1008"/>
                      </a:lnTo>
                      <a:lnTo>
                        <a:pt x="106" y="998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Freeform 38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5" cy="869"/>
                </a:xfrm>
                <a:custGeom>
                  <a:avLst/>
                  <a:gdLst>
                    <a:gd name="T0" fmla="*/ 37 w 1149"/>
                    <a:gd name="T1" fmla="*/ 0 h 1738"/>
                    <a:gd name="T2" fmla="*/ 73 w 1149"/>
                    <a:gd name="T3" fmla="*/ 14 h 1738"/>
                    <a:gd name="T4" fmla="*/ 106 w 1149"/>
                    <a:gd name="T5" fmla="*/ 31 h 1738"/>
                    <a:gd name="T6" fmla="*/ 136 w 1149"/>
                    <a:gd name="T7" fmla="*/ 53 h 1738"/>
                    <a:gd name="T8" fmla="*/ 165 w 1149"/>
                    <a:gd name="T9" fmla="*/ 77 h 1738"/>
                    <a:gd name="T10" fmla="*/ 191 w 1149"/>
                    <a:gd name="T11" fmla="*/ 104 h 1738"/>
                    <a:gd name="T12" fmla="*/ 216 w 1149"/>
                    <a:gd name="T13" fmla="*/ 134 h 1738"/>
                    <a:gd name="T14" fmla="*/ 240 w 1149"/>
                    <a:gd name="T15" fmla="*/ 166 h 1738"/>
                    <a:gd name="T16" fmla="*/ 264 w 1149"/>
                    <a:gd name="T17" fmla="*/ 201 h 1738"/>
                    <a:gd name="T18" fmla="*/ 273 w 1149"/>
                    <a:gd name="T19" fmla="*/ 232 h 1738"/>
                    <a:gd name="T20" fmla="*/ 280 w 1149"/>
                    <a:gd name="T21" fmla="*/ 259 h 1738"/>
                    <a:gd name="T22" fmla="*/ 285 w 1149"/>
                    <a:gd name="T23" fmla="*/ 283 h 1738"/>
                    <a:gd name="T24" fmla="*/ 287 w 1149"/>
                    <a:gd name="T25" fmla="*/ 305 h 1738"/>
                    <a:gd name="T26" fmla="*/ 288 w 1149"/>
                    <a:gd name="T27" fmla="*/ 327 h 1738"/>
                    <a:gd name="T28" fmla="*/ 286 w 1149"/>
                    <a:gd name="T29" fmla="*/ 351 h 1738"/>
                    <a:gd name="T30" fmla="*/ 283 w 1149"/>
                    <a:gd name="T31" fmla="*/ 379 h 1738"/>
                    <a:gd name="T32" fmla="*/ 278 w 1149"/>
                    <a:gd name="T33" fmla="*/ 413 h 1738"/>
                    <a:gd name="T34" fmla="*/ 226 w 1149"/>
                    <a:gd name="T35" fmla="*/ 428 h 1738"/>
                    <a:gd name="T36" fmla="*/ 176 w 1149"/>
                    <a:gd name="T37" fmla="*/ 435 h 1738"/>
                    <a:gd name="T38" fmla="*/ 129 w 1149"/>
                    <a:gd name="T39" fmla="*/ 432 h 1738"/>
                    <a:gd name="T40" fmla="*/ 89 w 1149"/>
                    <a:gd name="T41" fmla="*/ 421 h 1738"/>
                    <a:gd name="T42" fmla="*/ 55 w 1149"/>
                    <a:gd name="T43" fmla="*/ 398 h 1738"/>
                    <a:gd name="T44" fmla="*/ 32 w 1149"/>
                    <a:gd name="T45" fmla="*/ 365 h 1738"/>
                    <a:gd name="T46" fmla="*/ 20 w 1149"/>
                    <a:gd name="T47" fmla="*/ 321 h 1738"/>
                    <a:gd name="T48" fmla="*/ 22 w 1149"/>
                    <a:gd name="T49" fmla="*/ 265 h 1738"/>
                    <a:gd name="T50" fmla="*/ 25 w 1149"/>
                    <a:gd name="T51" fmla="*/ 261 h 1738"/>
                    <a:gd name="T52" fmla="*/ 27 w 1149"/>
                    <a:gd name="T53" fmla="*/ 258 h 1738"/>
                    <a:gd name="T54" fmla="*/ 27 w 1149"/>
                    <a:gd name="T55" fmla="*/ 255 h 1738"/>
                    <a:gd name="T56" fmla="*/ 27 w 1149"/>
                    <a:gd name="T57" fmla="*/ 253 h 1738"/>
                    <a:gd name="T58" fmla="*/ 27 w 1149"/>
                    <a:gd name="T59" fmla="*/ 251 h 1738"/>
                    <a:gd name="T60" fmla="*/ 28 w 1149"/>
                    <a:gd name="T61" fmla="*/ 249 h 1738"/>
                    <a:gd name="T62" fmla="*/ 29 w 1149"/>
                    <a:gd name="T63" fmla="*/ 246 h 1738"/>
                    <a:gd name="T64" fmla="*/ 32 w 1149"/>
                    <a:gd name="T65" fmla="*/ 242 h 1738"/>
                    <a:gd name="T66" fmla="*/ 28 w 1149"/>
                    <a:gd name="T67" fmla="*/ 233 h 1738"/>
                    <a:gd name="T68" fmla="*/ 24 w 1149"/>
                    <a:gd name="T69" fmla="*/ 223 h 1738"/>
                    <a:gd name="T70" fmla="*/ 20 w 1149"/>
                    <a:gd name="T71" fmla="*/ 214 h 1738"/>
                    <a:gd name="T72" fmla="*/ 16 w 1149"/>
                    <a:gd name="T73" fmla="*/ 205 h 1738"/>
                    <a:gd name="T74" fmla="*/ 12 w 1149"/>
                    <a:gd name="T75" fmla="*/ 195 h 1738"/>
                    <a:gd name="T76" fmla="*/ 8 w 1149"/>
                    <a:gd name="T77" fmla="*/ 185 h 1738"/>
                    <a:gd name="T78" fmla="*/ 4 w 1149"/>
                    <a:gd name="T79" fmla="*/ 176 h 1738"/>
                    <a:gd name="T80" fmla="*/ 0 w 1149"/>
                    <a:gd name="T81" fmla="*/ 166 h 1738"/>
                    <a:gd name="T82" fmla="*/ 4 w 1149"/>
                    <a:gd name="T83" fmla="*/ 157 h 1738"/>
                    <a:gd name="T84" fmla="*/ 8 w 1149"/>
                    <a:gd name="T85" fmla="*/ 148 h 1738"/>
                    <a:gd name="T86" fmla="*/ 11 w 1149"/>
                    <a:gd name="T87" fmla="*/ 139 h 1738"/>
                    <a:gd name="T88" fmla="*/ 15 w 1149"/>
                    <a:gd name="T89" fmla="*/ 131 h 1738"/>
                    <a:gd name="T90" fmla="*/ 19 w 1149"/>
                    <a:gd name="T91" fmla="*/ 121 h 1738"/>
                    <a:gd name="T92" fmla="*/ 23 w 1149"/>
                    <a:gd name="T93" fmla="*/ 112 h 1738"/>
                    <a:gd name="T94" fmla="*/ 26 w 1149"/>
                    <a:gd name="T95" fmla="*/ 104 h 1738"/>
                    <a:gd name="T96" fmla="*/ 30 w 1149"/>
                    <a:gd name="T97" fmla="*/ 96 h 1738"/>
                    <a:gd name="T98" fmla="*/ 32 w 1149"/>
                    <a:gd name="T99" fmla="*/ 84 h 1738"/>
                    <a:gd name="T100" fmla="*/ 33 w 1149"/>
                    <a:gd name="T101" fmla="*/ 72 h 1738"/>
                    <a:gd name="T102" fmla="*/ 33 w 1149"/>
                    <a:gd name="T103" fmla="*/ 59 h 1738"/>
                    <a:gd name="T104" fmla="*/ 33 w 1149"/>
                    <a:gd name="T105" fmla="*/ 48 h 1738"/>
                    <a:gd name="T106" fmla="*/ 33 w 1149"/>
                    <a:gd name="T107" fmla="*/ 35 h 1738"/>
                    <a:gd name="T108" fmla="*/ 34 w 1149"/>
                    <a:gd name="T109" fmla="*/ 23 h 1738"/>
                    <a:gd name="T110" fmla="*/ 35 w 1149"/>
                    <a:gd name="T111" fmla="*/ 11 h 1738"/>
                    <a:gd name="T112" fmla="*/ 37 w 1149"/>
                    <a:gd name="T113" fmla="*/ 0 h 173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9"/>
                    <a:gd name="T172" fmla="*/ 0 h 1738"/>
                    <a:gd name="T173" fmla="*/ 1149 w 1149"/>
                    <a:gd name="T174" fmla="*/ 1738 h 173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9" h="1738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22" y="124"/>
                      </a:lnTo>
                      <a:lnTo>
                        <a:pt x="543" y="209"/>
                      </a:lnTo>
                      <a:lnTo>
                        <a:pt x="657" y="307"/>
                      </a:lnTo>
                      <a:lnTo>
                        <a:pt x="763" y="415"/>
                      </a:lnTo>
                      <a:lnTo>
                        <a:pt x="864" y="535"/>
                      </a:lnTo>
                      <a:lnTo>
                        <a:pt x="960" y="664"/>
                      </a:lnTo>
                      <a:lnTo>
                        <a:pt x="1054" y="802"/>
                      </a:lnTo>
                      <a:lnTo>
                        <a:pt x="1091" y="930"/>
                      </a:lnTo>
                      <a:lnTo>
                        <a:pt x="1120" y="1036"/>
                      </a:lnTo>
                      <a:lnTo>
                        <a:pt x="1138" y="1130"/>
                      </a:lnTo>
                      <a:lnTo>
                        <a:pt x="1148" y="1219"/>
                      </a:lnTo>
                      <a:lnTo>
                        <a:pt x="1149" y="1307"/>
                      </a:lnTo>
                      <a:lnTo>
                        <a:pt x="1143" y="1404"/>
                      </a:lnTo>
                      <a:lnTo>
                        <a:pt x="1129" y="1514"/>
                      </a:lnTo>
                      <a:lnTo>
                        <a:pt x="1111" y="1649"/>
                      </a:lnTo>
                      <a:lnTo>
                        <a:pt x="903" y="1711"/>
                      </a:lnTo>
                      <a:lnTo>
                        <a:pt x="703" y="1738"/>
                      </a:lnTo>
                      <a:lnTo>
                        <a:pt x="516" y="1728"/>
                      </a:lnTo>
                      <a:lnTo>
                        <a:pt x="353" y="1682"/>
                      </a:lnTo>
                      <a:lnTo>
                        <a:pt x="220" y="1592"/>
                      </a:lnTo>
                      <a:lnTo>
                        <a:pt x="126" y="1460"/>
                      </a:lnTo>
                      <a:lnTo>
                        <a:pt x="78" y="1282"/>
                      </a:lnTo>
                      <a:lnTo>
                        <a:pt x="88" y="1058"/>
                      </a:lnTo>
                      <a:lnTo>
                        <a:pt x="99" y="1043"/>
                      </a:lnTo>
                      <a:lnTo>
                        <a:pt x="106" y="1031"/>
                      </a:lnTo>
                      <a:lnTo>
                        <a:pt x="107" y="1021"/>
                      </a:lnTo>
                      <a:lnTo>
                        <a:pt x="108" y="1014"/>
                      </a:lnTo>
                      <a:lnTo>
                        <a:pt x="107" y="1005"/>
                      </a:lnTo>
                      <a:lnTo>
                        <a:pt x="109" y="996"/>
                      </a:lnTo>
                      <a:lnTo>
                        <a:pt x="114" y="985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Freeform 39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70" cy="860"/>
                </a:xfrm>
                <a:custGeom>
                  <a:avLst/>
                  <a:gdLst>
                    <a:gd name="T0" fmla="*/ 36 w 1140"/>
                    <a:gd name="T1" fmla="*/ 0 h 1721"/>
                    <a:gd name="T2" fmla="*/ 72 w 1140"/>
                    <a:gd name="T3" fmla="*/ 13 h 1721"/>
                    <a:gd name="T4" fmla="*/ 104 w 1140"/>
                    <a:gd name="T5" fmla="*/ 31 h 1721"/>
                    <a:gd name="T6" fmla="*/ 135 w 1140"/>
                    <a:gd name="T7" fmla="*/ 52 h 1721"/>
                    <a:gd name="T8" fmla="*/ 163 w 1140"/>
                    <a:gd name="T9" fmla="*/ 76 h 1721"/>
                    <a:gd name="T10" fmla="*/ 188 w 1140"/>
                    <a:gd name="T11" fmla="*/ 103 h 1721"/>
                    <a:gd name="T12" fmla="*/ 214 w 1140"/>
                    <a:gd name="T13" fmla="*/ 133 h 1721"/>
                    <a:gd name="T14" fmla="*/ 237 w 1140"/>
                    <a:gd name="T15" fmla="*/ 165 h 1721"/>
                    <a:gd name="T16" fmla="*/ 262 w 1140"/>
                    <a:gd name="T17" fmla="*/ 200 h 1721"/>
                    <a:gd name="T18" fmla="*/ 271 w 1140"/>
                    <a:gd name="T19" fmla="*/ 231 h 1721"/>
                    <a:gd name="T20" fmla="*/ 278 w 1140"/>
                    <a:gd name="T21" fmla="*/ 258 h 1721"/>
                    <a:gd name="T22" fmla="*/ 283 w 1140"/>
                    <a:gd name="T23" fmla="*/ 281 h 1721"/>
                    <a:gd name="T24" fmla="*/ 285 w 1140"/>
                    <a:gd name="T25" fmla="*/ 303 h 1721"/>
                    <a:gd name="T26" fmla="*/ 285 w 1140"/>
                    <a:gd name="T27" fmla="*/ 324 h 1721"/>
                    <a:gd name="T28" fmla="*/ 284 w 1140"/>
                    <a:gd name="T29" fmla="*/ 348 h 1721"/>
                    <a:gd name="T30" fmla="*/ 280 w 1140"/>
                    <a:gd name="T31" fmla="*/ 376 h 1721"/>
                    <a:gd name="T32" fmla="*/ 276 w 1140"/>
                    <a:gd name="T33" fmla="*/ 409 h 1721"/>
                    <a:gd name="T34" fmla="*/ 224 w 1140"/>
                    <a:gd name="T35" fmla="*/ 424 h 1721"/>
                    <a:gd name="T36" fmla="*/ 175 w 1140"/>
                    <a:gd name="T37" fmla="*/ 430 h 1721"/>
                    <a:gd name="T38" fmla="*/ 131 w 1140"/>
                    <a:gd name="T39" fmla="*/ 425 h 1721"/>
                    <a:gd name="T40" fmla="*/ 91 w 1140"/>
                    <a:gd name="T41" fmla="*/ 412 h 1721"/>
                    <a:gd name="T42" fmla="*/ 59 w 1140"/>
                    <a:gd name="T43" fmla="*/ 388 h 1721"/>
                    <a:gd name="T44" fmla="*/ 37 w 1140"/>
                    <a:gd name="T45" fmla="*/ 355 h 1721"/>
                    <a:gd name="T46" fmla="*/ 25 w 1140"/>
                    <a:gd name="T47" fmla="*/ 313 h 1721"/>
                    <a:gd name="T48" fmla="*/ 27 w 1140"/>
                    <a:gd name="T49" fmla="*/ 262 h 1721"/>
                    <a:gd name="T50" fmla="*/ 29 w 1140"/>
                    <a:gd name="T51" fmla="*/ 258 h 1721"/>
                    <a:gd name="T52" fmla="*/ 30 w 1140"/>
                    <a:gd name="T53" fmla="*/ 255 h 1721"/>
                    <a:gd name="T54" fmla="*/ 30 w 1140"/>
                    <a:gd name="T55" fmla="*/ 253 h 1721"/>
                    <a:gd name="T56" fmla="*/ 29 w 1140"/>
                    <a:gd name="T57" fmla="*/ 252 h 1721"/>
                    <a:gd name="T58" fmla="*/ 28 w 1140"/>
                    <a:gd name="T59" fmla="*/ 250 h 1721"/>
                    <a:gd name="T60" fmla="*/ 28 w 1140"/>
                    <a:gd name="T61" fmla="*/ 248 h 1721"/>
                    <a:gd name="T62" fmla="*/ 29 w 1140"/>
                    <a:gd name="T63" fmla="*/ 246 h 1721"/>
                    <a:gd name="T64" fmla="*/ 32 w 1140"/>
                    <a:gd name="T65" fmla="*/ 242 h 1721"/>
                    <a:gd name="T66" fmla="*/ 28 w 1140"/>
                    <a:gd name="T67" fmla="*/ 233 h 1721"/>
                    <a:gd name="T68" fmla="*/ 24 w 1140"/>
                    <a:gd name="T69" fmla="*/ 223 h 1721"/>
                    <a:gd name="T70" fmla="*/ 19 w 1140"/>
                    <a:gd name="T71" fmla="*/ 213 h 1721"/>
                    <a:gd name="T72" fmla="*/ 16 w 1140"/>
                    <a:gd name="T73" fmla="*/ 204 h 1721"/>
                    <a:gd name="T74" fmla="*/ 12 w 1140"/>
                    <a:gd name="T75" fmla="*/ 194 h 1721"/>
                    <a:gd name="T76" fmla="*/ 8 w 1140"/>
                    <a:gd name="T77" fmla="*/ 184 h 1721"/>
                    <a:gd name="T78" fmla="*/ 3 w 1140"/>
                    <a:gd name="T79" fmla="*/ 175 h 1721"/>
                    <a:gd name="T80" fmla="*/ 0 w 1140"/>
                    <a:gd name="T81" fmla="*/ 165 h 1721"/>
                    <a:gd name="T82" fmla="*/ 3 w 1140"/>
                    <a:gd name="T83" fmla="*/ 156 h 1721"/>
                    <a:gd name="T84" fmla="*/ 7 w 1140"/>
                    <a:gd name="T85" fmla="*/ 148 h 1721"/>
                    <a:gd name="T86" fmla="*/ 11 w 1140"/>
                    <a:gd name="T87" fmla="*/ 138 h 1721"/>
                    <a:gd name="T88" fmla="*/ 14 w 1140"/>
                    <a:gd name="T89" fmla="*/ 130 h 1721"/>
                    <a:gd name="T90" fmla="*/ 18 w 1140"/>
                    <a:gd name="T91" fmla="*/ 121 h 1721"/>
                    <a:gd name="T92" fmla="*/ 22 w 1140"/>
                    <a:gd name="T93" fmla="*/ 112 h 1721"/>
                    <a:gd name="T94" fmla="*/ 26 w 1140"/>
                    <a:gd name="T95" fmla="*/ 103 h 1721"/>
                    <a:gd name="T96" fmla="*/ 29 w 1140"/>
                    <a:gd name="T97" fmla="*/ 95 h 1721"/>
                    <a:gd name="T98" fmla="*/ 31 w 1140"/>
                    <a:gd name="T99" fmla="*/ 84 h 1721"/>
                    <a:gd name="T100" fmla="*/ 33 w 1140"/>
                    <a:gd name="T101" fmla="*/ 72 h 1721"/>
                    <a:gd name="T102" fmla="*/ 33 w 1140"/>
                    <a:gd name="T103" fmla="*/ 59 h 1721"/>
                    <a:gd name="T104" fmla="*/ 33 w 1140"/>
                    <a:gd name="T105" fmla="*/ 47 h 1721"/>
                    <a:gd name="T106" fmla="*/ 33 w 1140"/>
                    <a:gd name="T107" fmla="*/ 35 h 1721"/>
                    <a:gd name="T108" fmla="*/ 34 w 1140"/>
                    <a:gd name="T109" fmla="*/ 23 h 1721"/>
                    <a:gd name="T110" fmla="*/ 35 w 1140"/>
                    <a:gd name="T111" fmla="*/ 11 h 1721"/>
                    <a:gd name="T112" fmla="*/ 36 w 1140"/>
                    <a:gd name="T113" fmla="*/ 0 h 1721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40"/>
                    <a:gd name="T172" fmla="*/ 0 h 1721"/>
                    <a:gd name="T173" fmla="*/ 1140 w 1140"/>
                    <a:gd name="T174" fmla="*/ 1721 h 1721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40" h="1721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40" y="208"/>
                      </a:lnTo>
                      <a:lnTo>
                        <a:pt x="652" y="306"/>
                      </a:lnTo>
                      <a:lnTo>
                        <a:pt x="755" y="415"/>
                      </a:lnTo>
                      <a:lnTo>
                        <a:pt x="856" y="535"/>
                      </a:lnTo>
                      <a:lnTo>
                        <a:pt x="950" y="663"/>
                      </a:lnTo>
                      <a:lnTo>
                        <a:pt x="1045" y="801"/>
                      </a:lnTo>
                      <a:lnTo>
                        <a:pt x="1083" y="927"/>
                      </a:lnTo>
                      <a:lnTo>
                        <a:pt x="1111" y="1035"/>
                      </a:lnTo>
                      <a:lnTo>
                        <a:pt x="1129" y="1127"/>
                      </a:lnTo>
                      <a:lnTo>
                        <a:pt x="1140" y="1213"/>
                      </a:lnTo>
                      <a:lnTo>
                        <a:pt x="1140" y="1298"/>
                      </a:lnTo>
                      <a:lnTo>
                        <a:pt x="1134" y="1394"/>
                      </a:lnTo>
                      <a:lnTo>
                        <a:pt x="1120" y="1504"/>
                      </a:lnTo>
                      <a:lnTo>
                        <a:pt x="1103" y="1637"/>
                      </a:lnTo>
                      <a:lnTo>
                        <a:pt x="896" y="1698"/>
                      </a:lnTo>
                      <a:lnTo>
                        <a:pt x="700" y="1721"/>
                      </a:lnTo>
                      <a:lnTo>
                        <a:pt x="521" y="1703"/>
                      </a:lnTo>
                      <a:lnTo>
                        <a:pt x="365" y="1648"/>
                      </a:lnTo>
                      <a:lnTo>
                        <a:pt x="237" y="1554"/>
                      </a:lnTo>
                      <a:lnTo>
                        <a:pt x="148" y="1422"/>
                      </a:lnTo>
                      <a:lnTo>
                        <a:pt x="103" y="1253"/>
                      </a:lnTo>
                      <a:lnTo>
                        <a:pt x="109" y="1048"/>
                      </a:lnTo>
                      <a:lnTo>
                        <a:pt x="119" y="1033"/>
                      </a:lnTo>
                      <a:lnTo>
                        <a:pt x="123" y="1023"/>
                      </a:lnTo>
                      <a:lnTo>
                        <a:pt x="121" y="1014"/>
                      </a:lnTo>
                      <a:lnTo>
                        <a:pt x="118" y="1009"/>
                      </a:lnTo>
                      <a:lnTo>
                        <a:pt x="113" y="1001"/>
                      </a:lnTo>
                      <a:lnTo>
                        <a:pt x="113" y="995"/>
                      </a:lnTo>
                      <a:lnTo>
                        <a:pt x="116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Freeform 40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6" cy="851"/>
                </a:xfrm>
                <a:custGeom>
                  <a:avLst/>
                  <a:gdLst>
                    <a:gd name="T0" fmla="*/ 37 w 1131"/>
                    <a:gd name="T1" fmla="*/ 0 h 1703"/>
                    <a:gd name="T2" fmla="*/ 73 w 1131"/>
                    <a:gd name="T3" fmla="*/ 13 h 1703"/>
                    <a:gd name="T4" fmla="*/ 105 w 1131"/>
                    <a:gd name="T5" fmla="*/ 31 h 1703"/>
                    <a:gd name="T6" fmla="*/ 135 w 1131"/>
                    <a:gd name="T7" fmla="*/ 52 h 1703"/>
                    <a:gd name="T8" fmla="*/ 163 w 1131"/>
                    <a:gd name="T9" fmla="*/ 76 h 1703"/>
                    <a:gd name="T10" fmla="*/ 188 w 1131"/>
                    <a:gd name="T11" fmla="*/ 103 h 1703"/>
                    <a:gd name="T12" fmla="*/ 212 w 1131"/>
                    <a:gd name="T13" fmla="*/ 133 h 1703"/>
                    <a:gd name="T14" fmla="*/ 236 w 1131"/>
                    <a:gd name="T15" fmla="*/ 165 h 1703"/>
                    <a:gd name="T16" fmla="*/ 259 w 1131"/>
                    <a:gd name="T17" fmla="*/ 200 h 1703"/>
                    <a:gd name="T18" fmla="*/ 269 w 1131"/>
                    <a:gd name="T19" fmla="*/ 231 h 1703"/>
                    <a:gd name="T20" fmla="*/ 276 w 1131"/>
                    <a:gd name="T21" fmla="*/ 257 h 1703"/>
                    <a:gd name="T22" fmla="*/ 280 w 1131"/>
                    <a:gd name="T23" fmla="*/ 280 h 1703"/>
                    <a:gd name="T24" fmla="*/ 283 w 1131"/>
                    <a:gd name="T25" fmla="*/ 301 h 1703"/>
                    <a:gd name="T26" fmla="*/ 283 w 1131"/>
                    <a:gd name="T27" fmla="*/ 322 h 1703"/>
                    <a:gd name="T28" fmla="*/ 282 w 1131"/>
                    <a:gd name="T29" fmla="*/ 345 h 1703"/>
                    <a:gd name="T30" fmla="*/ 278 w 1131"/>
                    <a:gd name="T31" fmla="*/ 372 h 1703"/>
                    <a:gd name="T32" fmla="*/ 274 w 1131"/>
                    <a:gd name="T33" fmla="*/ 406 h 1703"/>
                    <a:gd name="T34" fmla="*/ 223 w 1131"/>
                    <a:gd name="T35" fmla="*/ 421 h 1703"/>
                    <a:gd name="T36" fmla="*/ 175 w 1131"/>
                    <a:gd name="T37" fmla="*/ 425 h 1703"/>
                    <a:gd name="T38" fmla="*/ 131 w 1131"/>
                    <a:gd name="T39" fmla="*/ 419 h 1703"/>
                    <a:gd name="T40" fmla="*/ 94 w 1131"/>
                    <a:gd name="T41" fmla="*/ 403 h 1703"/>
                    <a:gd name="T42" fmla="*/ 64 w 1131"/>
                    <a:gd name="T43" fmla="*/ 378 h 1703"/>
                    <a:gd name="T44" fmla="*/ 43 w 1131"/>
                    <a:gd name="T45" fmla="*/ 346 h 1703"/>
                    <a:gd name="T46" fmla="*/ 32 w 1131"/>
                    <a:gd name="T47" fmla="*/ 305 h 1703"/>
                    <a:gd name="T48" fmla="*/ 33 w 1131"/>
                    <a:gd name="T49" fmla="*/ 259 h 1703"/>
                    <a:gd name="T50" fmla="*/ 35 w 1131"/>
                    <a:gd name="T51" fmla="*/ 255 h 1703"/>
                    <a:gd name="T52" fmla="*/ 36 w 1131"/>
                    <a:gd name="T53" fmla="*/ 253 h 1703"/>
                    <a:gd name="T54" fmla="*/ 34 w 1131"/>
                    <a:gd name="T55" fmla="*/ 252 h 1703"/>
                    <a:gd name="T56" fmla="*/ 33 w 1131"/>
                    <a:gd name="T57" fmla="*/ 251 h 1703"/>
                    <a:gd name="T58" fmla="*/ 31 w 1131"/>
                    <a:gd name="T59" fmla="*/ 249 h 1703"/>
                    <a:gd name="T60" fmla="*/ 29 w 1131"/>
                    <a:gd name="T61" fmla="*/ 248 h 1703"/>
                    <a:gd name="T62" fmla="*/ 30 w 1131"/>
                    <a:gd name="T63" fmla="*/ 246 h 1703"/>
                    <a:gd name="T64" fmla="*/ 32 w 1131"/>
                    <a:gd name="T65" fmla="*/ 242 h 1703"/>
                    <a:gd name="T66" fmla="*/ 28 w 1131"/>
                    <a:gd name="T67" fmla="*/ 233 h 1703"/>
                    <a:gd name="T68" fmla="*/ 24 w 1131"/>
                    <a:gd name="T69" fmla="*/ 223 h 1703"/>
                    <a:gd name="T70" fmla="*/ 20 w 1131"/>
                    <a:gd name="T71" fmla="*/ 213 h 1703"/>
                    <a:gd name="T72" fmla="*/ 16 w 1131"/>
                    <a:gd name="T73" fmla="*/ 204 h 1703"/>
                    <a:gd name="T74" fmla="*/ 12 w 1131"/>
                    <a:gd name="T75" fmla="*/ 194 h 1703"/>
                    <a:gd name="T76" fmla="*/ 8 w 1131"/>
                    <a:gd name="T77" fmla="*/ 184 h 1703"/>
                    <a:gd name="T78" fmla="*/ 4 w 1131"/>
                    <a:gd name="T79" fmla="*/ 175 h 1703"/>
                    <a:gd name="T80" fmla="*/ 0 w 1131"/>
                    <a:gd name="T81" fmla="*/ 165 h 1703"/>
                    <a:gd name="T82" fmla="*/ 4 w 1131"/>
                    <a:gd name="T83" fmla="*/ 156 h 1703"/>
                    <a:gd name="T84" fmla="*/ 8 w 1131"/>
                    <a:gd name="T85" fmla="*/ 148 h 1703"/>
                    <a:gd name="T86" fmla="*/ 11 w 1131"/>
                    <a:gd name="T87" fmla="*/ 138 h 1703"/>
                    <a:gd name="T88" fmla="*/ 15 w 1131"/>
                    <a:gd name="T89" fmla="*/ 130 h 1703"/>
                    <a:gd name="T90" fmla="*/ 19 w 1131"/>
                    <a:gd name="T91" fmla="*/ 121 h 1703"/>
                    <a:gd name="T92" fmla="*/ 23 w 1131"/>
                    <a:gd name="T93" fmla="*/ 112 h 1703"/>
                    <a:gd name="T94" fmla="*/ 26 w 1131"/>
                    <a:gd name="T95" fmla="*/ 103 h 1703"/>
                    <a:gd name="T96" fmla="*/ 30 w 1131"/>
                    <a:gd name="T97" fmla="*/ 95 h 1703"/>
                    <a:gd name="T98" fmla="*/ 32 w 1131"/>
                    <a:gd name="T99" fmla="*/ 84 h 1703"/>
                    <a:gd name="T100" fmla="*/ 33 w 1131"/>
                    <a:gd name="T101" fmla="*/ 72 h 1703"/>
                    <a:gd name="T102" fmla="*/ 33 w 1131"/>
                    <a:gd name="T103" fmla="*/ 59 h 1703"/>
                    <a:gd name="T104" fmla="*/ 33 w 1131"/>
                    <a:gd name="T105" fmla="*/ 47 h 1703"/>
                    <a:gd name="T106" fmla="*/ 33 w 1131"/>
                    <a:gd name="T107" fmla="*/ 35 h 1703"/>
                    <a:gd name="T108" fmla="*/ 34 w 1131"/>
                    <a:gd name="T109" fmla="*/ 23 h 1703"/>
                    <a:gd name="T110" fmla="*/ 35 w 1131"/>
                    <a:gd name="T111" fmla="*/ 11 h 1703"/>
                    <a:gd name="T112" fmla="*/ 37 w 1131"/>
                    <a:gd name="T113" fmla="*/ 0 h 17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31"/>
                    <a:gd name="T172" fmla="*/ 0 h 1703"/>
                    <a:gd name="T173" fmla="*/ 1131 w 1131"/>
                    <a:gd name="T174" fmla="*/ 1703 h 170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31" h="1703">
                      <a:moveTo>
                        <a:pt x="146" y="0"/>
                      </a:moveTo>
                      <a:lnTo>
                        <a:pt x="289" y="54"/>
                      </a:lnTo>
                      <a:lnTo>
                        <a:pt x="419" y="124"/>
                      </a:lnTo>
                      <a:lnTo>
                        <a:pt x="537" y="208"/>
                      </a:lnTo>
                      <a:lnTo>
                        <a:pt x="649" y="306"/>
                      </a:lnTo>
                      <a:lnTo>
                        <a:pt x="750" y="414"/>
                      </a:lnTo>
                      <a:lnTo>
                        <a:pt x="848" y="533"/>
                      </a:lnTo>
                      <a:lnTo>
                        <a:pt x="942" y="662"/>
                      </a:lnTo>
                      <a:lnTo>
                        <a:pt x="1035" y="800"/>
                      </a:lnTo>
                      <a:lnTo>
                        <a:pt x="1073" y="926"/>
                      </a:lnTo>
                      <a:lnTo>
                        <a:pt x="1101" y="1031"/>
                      </a:lnTo>
                      <a:lnTo>
                        <a:pt x="1120" y="1122"/>
                      </a:lnTo>
                      <a:lnTo>
                        <a:pt x="1130" y="1206"/>
                      </a:lnTo>
                      <a:lnTo>
                        <a:pt x="1131" y="1290"/>
                      </a:lnTo>
                      <a:lnTo>
                        <a:pt x="1125" y="1382"/>
                      </a:lnTo>
                      <a:lnTo>
                        <a:pt x="1111" y="1491"/>
                      </a:lnTo>
                      <a:lnTo>
                        <a:pt x="1093" y="1624"/>
                      </a:lnTo>
                      <a:lnTo>
                        <a:pt x="889" y="1686"/>
                      </a:lnTo>
                      <a:lnTo>
                        <a:pt x="698" y="1703"/>
                      </a:lnTo>
                      <a:lnTo>
                        <a:pt x="524" y="1677"/>
                      </a:lnTo>
                      <a:lnTo>
                        <a:pt x="375" y="1614"/>
                      </a:lnTo>
                      <a:lnTo>
                        <a:pt x="255" y="1514"/>
                      </a:lnTo>
                      <a:lnTo>
                        <a:pt x="170" y="1384"/>
                      </a:lnTo>
                      <a:lnTo>
                        <a:pt x="126" y="1222"/>
                      </a:lnTo>
                      <a:lnTo>
                        <a:pt x="129" y="1036"/>
                      </a:lnTo>
                      <a:lnTo>
                        <a:pt x="138" y="1023"/>
                      </a:lnTo>
                      <a:lnTo>
                        <a:pt x="141" y="1014"/>
                      </a:lnTo>
                      <a:lnTo>
                        <a:pt x="136" y="1008"/>
                      </a:lnTo>
                      <a:lnTo>
                        <a:pt x="129" y="1004"/>
                      </a:lnTo>
                      <a:lnTo>
                        <a:pt x="121" y="999"/>
                      </a:lnTo>
                      <a:lnTo>
                        <a:pt x="116" y="993"/>
                      </a:lnTo>
                      <a:lnTo>
                        <a:pt x="117" y="984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8" name="Freeform 41"/>
                <p:cNvSpPr>
                  <a:spLocks/>
                </p:cNvSpPr>
                <p:nvPr/>
              </p:nvSpPr>
              <p:spPr bwMode="auto">
                <a:xfrm>
                  <a:off x="4377" y="2842"/>
                  <a:ext cx="561" cy="842"/>
                </a:xfrm>
                <a:custGeom>
                  <a:avLst/>
                  <a:gdLst>
                    <a:gd name="T0" fmla="*/ 36 w 1123"/>
                    <a:gd name="T1" fmla="*/ 0 h 1684"/>
                    <a:gd name="T2" fmla="*/ 71 w 1123"/>
                    <a:gd name="T3" fmla="*/ 13 h 1684"/>
                    <a:gd name="T4" fmla="*/ 104 w 1123"/>
                    <a:gd name="T5" fmla="*/ 31 h 1684"/>
                    <a:gd name="T6" fmla="*/ 133 w 1123"/>
                    <a:gd name="T7" fmla="*/ 52 h 1684"/>
                    <a:gd name="T8" fmla="*/ 160 w 1123"/>
                    <a:gd name="T9" fmla="*/ 77 h 1684"/>
                    <a:gd name="T10" fmla="*/ 185 w 1123"/>
                    <a:gd name="T11" fmla="*/ 103 h 1684"/>
                    <a:gd name="T12" fmla="*/ 209 w 1123"/>
                    <a:gd name="T13" fmla="*/ 133 h 1684"/>
                    <a:gd name="T14" fmla="*/ 233 w 1123"/>
                    <a:gd name="T15" fmla="*/ 165 h 1684"/>
                    <a:gd name="T16" fmla="*/ 256 w 1123"/>
                    <a:gd name="T17" fmla="*/ 200 h 1684"/>
                    <a:gd name="T18" fmla="*/ 266 w 1123"/>
                    <a:gd name="T19" fmla="*/ 231 h 1684"/>
                    <a:gd name="T20" fmla="*/ 273 w 1123"/>
                    <a:gd name="T21" fmla="*/ 257 h 1684"/>
                    <a:gd name="T22" fmla="*/ 277 w 1123"/>
                    <a:gd name="T23" fmla="*/ 280 h 1684"/>
                    <a:gd name="T24" fmla="*/ 280 w 1123"/>
                    <a:gd name="T25" fmla="*/ 300 h 1684"/>
                    <a:gd name="T26" fmla="*/ 280 w 1123"/>
                    <a:gd name="T27" fmla="*/ 321 h 1684"/>
                    <a:gd name="T28" fmla="*/ 279 w 1123"/>
                    <a:gd name="T29" fmla="*/ 343 h 1684"/>
                    <a:gd name="T30" fmla="*/ 275 w 1123"/>
                    <a:gd name="T31" fmla="*/ 370 h 1684"/>
                    <a:gd name="T32" fmla="*/ 271 w 1123"/>
                    <a:gd name="T33" fmla="*/ 404 h 1684"/>
                    <a:gd name="T34" fmla="*/ 220 w 1123"/>
                    <a:gd name="T35" fmla="*/ 419 h 1684"/>
                    <a:gd name="T36" fmla="*/ 174 w 1123"/>
                    <a:gd name="T37" fmla="*/ 421 h 1684"/>
                    <a:gd name="T38" fmla="*/ 132 w 1123"/>
                    <a:gd name="T39" fmla="*/ 413 h 1684"/>
                    <a:gd name="T40" fmla="*/ 97 w 1123"/>
                    <a:gd name="T41" fmla="*/ 395 h 1684"/>
                    <a:gd name="T42" fmla="*/ 68 w 1123"/>
                    <a:gd name="T43" fmla="*/ 369 h 1684"/>
                    <a:gd name="T44" fmla="*/ 48 w 1123"/>
                    <a:gd name="T45" fmla="*/ 337 h 1684"/>
                    <a:gd name="T46" fmla="*/ 37 w 1123"/>
                    <a:gd name="T47" fmla="*/ 298 h 1684"/>
                    <a:gd name="T48" fmla="*/ 38 w 1123"/>
                    <a:gd name="T49" fmla="*/ 257 h 1684"/>
                    <a:gd name="T50" fmla="*/ 40 w 1123"/>
                    <a:gd name="T51" fmla="*/ 253 h 1684"/>
                    <a:gd name="T52" fmla="*/ 39 w 1123"/>
                    <a:gd name="T53" fmla="*/ 251 h 1684"/>
                    <a:gd name="T54" fmla="*/ 37 w 1123"/>
                    <a:gd name="T55" fmla="*/ 250 h 1684"/>
                    <a:gd name="T56" fmla="*/ 35 w 1123"/>
                    <a:gd name="T57" fmla="*/ 249 h 1684"/>
                    <a:gd name="T58" fmla="*/ 31 w 1123"/>
                    <a:gd name="T59" fmla="*/ 248 h 1684"/>
                    <a:gd name="T60" fmla="*/ 29 w 1123"/>
                    <a:gd name="T61" fmla="*/ 247 h 1684"/>
                    <a:gd name="T62" fmla="*/ 29 w 1123"/>
                    <a:gd name="T63" fmla="*/ 245 h 1684"/>
                    <a:gd name="T64" fmla="*/ 32 w 1123"/>
                    <a:gd name="T65" fmla="*/ 242 h 1684"/>
                    <a:gd name="T66" fmla="*/ 28 w 1123"/>
                    <a:gd name="T67" fmla="*/ 233 h 1684"/>
                    <a:gd name="T68" fmla="*/ 24 w 1123"/>
                    <a:gd name="T69" fmla="*/ 223 h 1684"/>
                    <a:gd name="T70" fmla="*/ 19 w 1123"/>
                    <a:gd name="T71" fmla="*/ 213 h 1684"/>
                    <a:gd name="T72" fmla="*/ 16 w 1123"/>
                    <a:gd name="T73" fmla="*/ 205 h 1684"/>
                    <a:gd name="T74" fmla="*/ 12 w 1123"/>
                    <a:gd name="T75" fmla="*/ 195 h 1684"/>
                    <a:gd name="T76" fmla="*/ 8 w 1123"/>
                    <a:gd name="T77" fmla="*/ 185 h 1684"/>
                    <a:gd name="T78" fmla="*/ 3 w 1123"/>
                    <a:gd name="T79" fmla="*/ 176 h 1684"/>
                    <a:gd name="T80" fmla="*/ 0 w 1123"/>
                    <a:gd name="T81" fmla="*/ 166 h 1684"/>
                    <a:gd name="T82" fmla="*/ 3 w 1123"/>
                    <a:gd name="T83" fmla="*/ 157 h 1684"/>
                    <a:gd name="T84" fmla="*/ 7 w 1123"/>
                    <a:gd name="T85" fmla="*/ 148 h 1684"/>
                    <a:gd name="T86" fmla="*/ 11 w 1123"/>
                    <a:gd name="T87" fmla="*/ 139 h 1684"/>
                    <a:gd name="T88" fmla="*/ 14 w 1123"/>
                    <a:gd name="T89" fmla="*/ 131 h 1684"/>
                    <a:gd name="T90" fmla="*/ 18 w 1123"/>
                    <a:gd name="T91" fmla="*/ 121 h 1684"/>
                    <a:gd name="T92" fmla="*/ 22 w 1123"/>
                    <a:gd name="T93" fmla="*/ 112 h 1684"/>
                    <a:gd name="T94" fmla="*/ 26 w 1123"/>
                    <a:gd name="T95" fmla="*/ 104 h 1684"/>
                    <a:gd name="T96" fmla="*/ 29 w 1123"/>
                    <a:gd name="T97" fmla="*/ 96 h 1684"/>
                    <a:gd name="T98" fmla="*/ 31 w 1123"/>
                    <a:gd name="T99" fmla="*/ 84 h 1684"/>
                    <a:gd name="T100" fmla="*/ 32 w 1123"/>
                    <a:gd name="T101" fmla="*/ 72 h 1684"/>
                    <a:gd name="T102" fmla="*/ 32 w 1123"/>
                    <a:gd name="T103" fmla="*/ 59 h 1684"/>
                    <a:gd name="T104" fmla="*/ 33 w 1123"/>
                    <a:gd name="T105" fmla="*/ 48 h 1684"/>
                    <a:gd name="T106" fmla="*/ 33 w 1123"/>
                    <a:gd name="T107" fmla="*/ 35 h 1684"/>
                    <a:gd name="T108" fmla="*/ 33 w 1123"/>
                    <a:gd name="T109" fmla="*/ 23 h 1684"/>
                    <a:gd name="T110" fmla="*/ 34 w 1123"/>
                    <a:gd name="T111" fmla="*/ 11 h 1684"/>
                    <a:gd name="T112" fmla="*/ 36 w 1123"/>
                    <a:gd name="T113" fmla="*/ 0 h 168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23"/>
                    <a:gd name="T172" fmla="*/ 0 h 1684"/>
                    <a:gd name="T173" fmla="*/ 1123 w 1123"/>
                    <a:gd name="T174" fmla="*/ 1684 h 168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23" h="1684">
                      <a:moveTo>
                        <a:pt x="146" y="0"/>
                      </a:moveTo>
                      <a:lnTo>
                        <a:pt x="287" y="54"/>
                      </a:lnTo>
                      <a:lnTo>
                        <a:pt x="417" y="124"/>
                      </a:lnTo>
                      <a:lnTo>
                        <a:pt x="535" y="207"/>
                      </a:lnTo>
                      <a:lnTo>
                        <a:pt x="642" y="305"/>
                      </a:lnTo>
                      <a:lnTo>
                        <a:pt x="743" y="412"/>
                      </a:lnTo>
                      <a:lnTo>
                        <a:pt x="839" y="531"/>
                      </a:lnTo>
                      <a:lnTo>
                        <a:pt x="932" y="659"/>
                      </a:lnTo>
                      <a:lnTo>
                        <a:pt x="1026" y="797"/>
                      </a:lnTo>
                      <a:lnTo>
                        <a:pt x="1064" y="924"/>
                      </a:lnTo>
                      <a:lnTo>
                        <a:pt x="1093" y="1028"/>
                      </a:lnTo>
                      <a:lnTo>
                        <a:pt x="1111" y="1117"/>
                      </a:lnTo>
                      <a:lnTo>
                        <a:pt x="1121" y="1199"/>
                      </a:lnTo>
                      <a:lnTo>
                        <a:pt x="1123" y="1281"/>
                      </a:lnTo>
                      <a:lnTo>
                        <a:pt x="1116" y="1372"/>
                      </a:lnTo>
                      <a:lnTo>
                        <a:pt x="1103" y="1480"/>
                      </a:lnTo>
                      <a:lnTo>
                        <a:pt x="1084" y="1613"/>
                      </a:lnTo>
                      <a:lnTo>
                        <a:pt x="882" y="1673"/>
                      </a:lnTo>
                      <a:lnTo>
                        <a:pt x="696" y="1684"/>
                      </a:lnTo>
                      <a:lnTo>
                        <a:pt x="530" y="1650"/>
                      </a:lnTo>
                      <a:lnTo>
                        <a:pt x="388" y="1580"/>
                      </a:lnTo>
                      <a:lnTo>
                        <a:pt x="274" y="1475"/>
                      </a:lnTo>
                      <a:lnTo>
                        <a:pt x="193" y="1345"/>
                      </a:lnTo>
                      <a:lnTo>
                        <a:pt x="151" y="1192"/>
                      </a:lnTo>
                      <a:lnTo>
                        <a:pt x="152" y="1026"/>
                      </a:lnTo>
                      <a:lnTo>
                        <a:pt x="160" y="1013"/>
                      </a:lnTo>
                      <a:lnTo>
                        <a:pt x="158" y="1005"/>
                      </a:lnTo>
                      <a:lnTo>
                        <a:pt x="151" y="1000"/>
                      </a:lnTo>
                      <a:lnTo>
                        <a:pt x="140" y="999"/>
                      </a:lnTo>
                      <a:lnTo>
                        <a:pt x="127" y="995"/>
                      </a:lnTo>
                      <a:lnTo>
                        <a:pt x="119" y="991"/>
                      </a:lnTo>
                      <a:lnTo>
                        <a:pt x="118" y="982"/>
                      </a:lnTo>
                      <a:lnTo>
                        <a:pt x="128" y="971"/>
                      </a:lnTo>
                      <a:lnTo>
                        <a:pt x="112" y="932"/>
                      </a:lnTo>
                      <a:lnTo>
                        <a:pt x="96" y="894"/>
                      </a:lnTo>
                      <a:lnTo>
                        <a:pt x="79" y="855"/>
                      </a:lnTo>
                      <a:lnTo>
                        <a:pt x="64" y="817"/>
                      </a:lnTo>
                      <a:lnTo>
                        <a:pt x="48" y="778"/>
                      </a:lnTo>
                      <a:lnTo>
                        <a:pt x="32" y="739"/>
                      </a:lnTo>
                      <a:lnTo>
                        <a:pt x="15" y="701"/>
                      </a:lnTo>
                      <a:lnTo>
                        <a:pt x="0" y="663"/>
                      </a:lnTo>
                      <a:lnTo>
                        <a:pt x="14" y="627"/>
                      </a:lnTo>
                      <a:lnTo>
                        <a:pt x="29" y="592"/>
                      </a:lnTo>
                      <a:lnTo>
                        <a:pt x="44" y="555"/>
                      </a:lnTo>
                      <a:lnTo>
                        <a:pt x="59" y="521"/>
                      </a:lnTo>
                      <a:lnTo>
                        <a:pt x="74" y="485"/>
                      </a:lnTo>
                      <a:lnTo>
                        <a:pt x="89" y="450"/>
                      </a:lnTo>
                      <a:lnTo>
                        <a:pt x="104" y="415"/>
                      </a:lnTo>
                      <a:lnTo>
                        <a:pt x="119" y="381"/>
                      </a:lnTo>
                      <a:lnTo>
                        <a:pt x="127" y="336"/>
                      </a:lnTo>
                      <a:lnTo>
                        <a:pt x="131" y="288"/>
                      </a:lnTo>
                      <a:lnTo>
                        <a:pt x="131" y="239"/>
                      </a:lnTo>
                      <a:lnTo>
                        <a:pt x="132" y="191"/>
                      </a:lnTo>
                      <a:lnTo>
                        <a:pt x="132" y="140"/>
                      </a:lnTo>
                      <a:lnTo>
                        <a:pt x="133" y="92"/>
                      </a:lnTo>
                      <a:lnTo>
                        <a:pt x="137" y="4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42"/>
                <p:cNvSpPr>
                  <a:spLocks/>
                </p:cNvSpPr>
                <p:nvPr/>
              </p:nvSpPr>
              <p:spPr bwMode="auto">
                <a:xfrm>
                  <a:off x="4668" y="3628"/>
                  <a:ext cx="267" cy="363"/>
                </a:xfrm>
                <a:custGeom>
                  <a:avLst/>
                  <a:gdLst>
                    <a:gd name="T0" fmla="*/ 39 w 534"/>
                    <a:gd name="T1" fmla="*/ 16 h 724"/>
                    <a:gd name="T2" fmla="*/ 28 w 534"/>
                    <a:gd name="T3" fmla="*/ 35 h 724"/>
                    <a:gd name="T4" fmla="*/ 19 w 534"/>
                    <a:gd name="T5" fmla="*/ 53 h 724"/>
                    <a:gd name="T6" fmla="*/ 13 w 534"/>
                    <a:gd name="T7" fmla="*/ 67 h 724"/>
                    <a:gd name="T8" fmla="*/ 10 w 534"/>
                    <a:gd name="T9" fmla="*/ 80 h 724"/>
                    <a:gd name="T10" fmla="*/ 11 w 534"/>
                    <a:gd name="T11" fmla="*/ 91 h 724"/>
                    <a:gd name="T12" fmla="*/ 17 w 534"/>
                    <a:gd name="T13" fmla="*/ 103 h 724"/>
                    <a:gd name="T14" fmla="*/ 30 w 534"/>
                    <a:gd name="T15" fmla="*/ 114 h 724"/>
                    <a:gd name="T16" fmla="*/ 50 w 534"/>
                    <a:gd name="T17" fmla="*/ 127 h 724"/>
                    <a:gd name="T18" fmla="*/ 44 w 534"/>
                    <a:gd name="T19" fmla="*/ 130 h 724"/>
                    <a:gd name="T20" fmla="*/ 38 w 534"/>
                    <a:gd name="T21" fmla="*/ 133 h 724"/>
                    <a:gd name="T22" fmla="*/ 31 w 534"/>
                    <a:gd name="T23" fmla="*/ 138 h 724"/>
                    <a:gd name="T24" fmla="*/ 25 w 534"/>
                    <a:gd name="T25" fmla="*/ 143 h 724"/>
                    <a:gd name="T26" fmla="*/ 18 w 534"/>
                    <a:gd name="T27" fmla="*/ 147 h 724"/>
                    <a:gd name="T28" fmla="*/ 11 w 534"/>
                    <a:gd name="T29" fmla="*/ 151 h 724"/>
                    <a:gd name="T30" fmla="*/ 5 w 534"/>
                    <a:gd name="T31" fmla="*/ 155 h 724"/>
                    <a:gd name="T32" fmla="*/ 0 w 534"/>
                    <a:gd name="T33" fmla="*/ 158 h 724"/>
                    <a:gd name="T34" fmla="*/ 1 w 534"/>
                    <a:gd name="T35" fmla="*/ 162 h 724"/>
                    <a:gd name="T36" fmla="*/ 4 w 534"/>
                    <a:gd name="T37" fmla="*/ 165 h 724"/>
                    <a:gd name="T38" fmla="*/ 7 w 534"/>
                    <a:gd name="T39" fmla="*/ 167 h 724"/>
                    <a:gd name="T40" fmla="*/ 10 w 534"/>
                    <a:gd name="T41" fmla="*/ 170 h 724"/>
                    <a:gd name="T42" fmla="*/ 13 w 534"/>
                    <a:gd name="T43" fmla="*/ 172 h 724"/>
                    <a:gd name="T44" fmla="*/ 17 w 534"/>
                    <a:gd name="T45" fmla="*/ 174 h 724"/>
                    <a:gd name="T46" fmla="*/ 18 w 534"/>
                    <a:gd name="T47" fmla="*/ 177 h 724"/>
                    <a:gd name="T48" fmla="*/ 20 w 534"/>
                    <a:gd name="T49" fmla="*/ 182 h 724"/>
                    <a:gd name="T50" fmla="*/ 33 w 534"/>
                    <a:gd name="T51" fmla="*/ 175 h 724"/>
                    <a:gd name="T52" fmla="*/ 45 w 534"/>
                    <a:gd name="T53" fmla="*/ 169 h 724"/>
                    <a:gd name="T54" fmla="*/ 57 w 534"/>
                    <a:gd name="T55" fmla="*/ 162 h 724"/>
                    <a:gd name="T56" fmla="*/ 69 w 534"/>
                    <a:gd name="T57" fmla="*/ 156 h 724"/>
                    <a:gd name="T58" fmla="*/ 81 w 534"/>
                    <a:gd name="T59" fmla="*/ 149 h 724"/>
                    <a:gd name="T60" fmla="*/ 94 w 534"/>
                    <a:gd name="T61" fmla="*/ 143 h 724"/>
                    <a:gd name="T62" fmla="*/ 106 w 534"/>
                    <a:gd name="T63" fmla="*/ 136 h 724"/>
                    <a:gd name="T64" fmla="*/ 118 w 534"/>
                    <a:gd name="T65" fmla="*/ 130 h 724"/>
                    <a:gd name="T66" fmla="*/ 129 w 534"/>
                    <a:gd name="T67" fmla="*/ 119 h 724"/>
                    <a:gd name="T68" fmla="*/ 134 w 534"/>
                    <a:gd name="T69" fmla="*/ 111 h 724"/>
                    <a:gd name="T70" fmla="*/ 133 w 534"/>
                    <a:gd name="T71" fmla="*/ 105 h 724"/>
                    <a:gd name="T72" fmla="*/ 128 w 534"/>
                    <a:gd name="T73" fmla="*/ 101 h 724"/>
                    <a:gd name="T74" fmla="*/ 118 w 534"/>
                    <a:gd name="T75" fmla="*/ 97 h 724"/>
                    <a:gd name="T76" fmla="*/ 105 w 534"/>
                    <a:gd name="T77" fmla="*/ 94 h 724"/>
                    <a:gd name="T78" fmla="*/ 89 w 534"/>
                    <a:gd name="T79" fmla="*/ 90 h 724"/>
                    <a:gd name="T80" fmla="*/ 71 w 534"/>
                    <a:gd name="T81" fmla="*/ 86 h 724"/>
                    <a:gd name="T82" fmla="*/ 74 w 534"/>
                    <a:gd name="T83" fmla="*/ 80 h 724"/>
                    <a:gd name="T84" fmla="*/ 77 w 534"/>
                    <a:gd name="T85" fmla="*/ 75 h 724"/>
                    <a:gd name="T86" fmla="*/ 81 w 534"/>
                    <a:gd name="T87" fmla="*/ 69 h 724"/>
                    <a:gd name="T88" fmla="*/ 84 w 534"/>
                    <a:gd name="T89" fmla="*/ 63 h 724"/>
                    <a:gd name="T90" fmla="*/ 87 w 534"/>
                    <a:gd name="T91" fmla="*/ 57 h 724"/>
                    <a:gd name="T92" fmla="*/ 91 w 534"/>
                    <a:gd name="T93" fmla="*/ 52 h 724"/>
                    <a:gd name="T94" fmla="*/ 94 w 534"/>
                    <a:gd name="T95" fmla="*/ 46 h 724"/>
                    <a:gd name="T96" fmla="*/ 98 w 534"/>
                    <a:gd name="T97" fmla="*/ 40 h 724"/>
                    <a:gd name="T98" fmla="*/ 92 w 534"/>
                    <a:gd name="T99" fmla="*/ 21 h 724"/>
                    <a:gd name="T100" fmla="*/ 85 w 534"/>
                    <a:gd name="T101" fmla="*/ 9 h 724"/>
                    <a:gd name="T102" fmla="*/ 76 w 534"/>
                    <a:gd name="T103" fmla="*/ 2 h 724"/>
                    <a:gd name="T104" fmla="*/ 67 w 534"/>
                    <a:gd name="T105" fmla="*/ 0 h 724"/>
                    <a:gd name="T106" fmla="*/ 56 w 534"/>
                    <a:gd name="T107" fmla="*/ 2 h 724"/>
                    <a:gd name="T108" fmla="*/ 48 w 534"/>
                    <a:gd name="T109" fmla="*/ 6 h 724"/>
                    <a:gd name="T110" fmla="*/ 42 w 534"/>
                    <a:gd name="T111" fmla="*/ 10 h 724"/>
                    <a:gd name="T112" fmla="*/ 39 w 53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34"/>
                    <a:gd name="T172" fmla="*/ 0 h 724"/>
                    <a:gd name="T173" fmla="*/ 534 w 53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34" h="724">
                      <a:moveTo>
                        <a:pt x="157" y="61"/>
                      </a:moveTo>
                      <a:lnTo>
                        <a:pt x="114" y="140"/>
                      </a:lnTo>
                      <a:lnTo>
                        <a:pt x="79" y="209"/>
                      </a:lnTo>
                      <a:lnTo>
                        <a:pt x="52" y="267"/>
                      </a:lnTo>
                      <a:lnTo>
                        <a:pt x="40" y="318"/>
                      </a:lnTo>
                      <a:lnTo>
                        <a:pt x="44" y="363"/>
                      </a:lnTo>
                      <a:lnTo>
                        <a:pt x="70" y="409"/>
                      </a:lnTo>
                      <a:lnTo>
                        <a:pt x="121" y="455"/>
                      </a:lnTo>
                      <a:lnTo>
                        <a:pt x="201" y="505"/>
                      </a:lnTo>
                      <a:lnTo>
                        <a:pt x="178" y="516"/>
                      </a:lnTo>
                      <a:lnTo>
                        <a:pt x="154" y="531"/>
                      </a:lnTo>
                      <a:lnTo>
                        <a:pt x="127" y="549"/>
                      </a:lnTo>
                      <a:lnTo>
                        <a:pt x="101" y="568"/>
                      </a:lnTo>
                      <a:lnTo>
                        <a:pt x="72" y="585"/>
                      </a:lnTo>
                      <a:lnTo>
                        <a:pt x="45" y="603"/>
                      </a:lnTo>
                      <a:lnTo>
                        <a:pt x="20" y="618"/>
                      </a:lnTo>
                      <a:lnTo>
                        <a:pt x="0" y="629"/>
                      </a:lnTo>
                      <a:lnTo>
                        <a:pt x="6" y="645"/>
                      </a:lnTo>
                      <a:lnTo>
                        <a:pt x="16" y="658"/>
                      </a:lnTo>
                      <a:lnTo>
                        <a:pt x="28" y="667"/>
                      </a:lnTo>
                      <a:lnTo>
                        <a:pt x="42" y="677"/>
                      </a:lnTo>
                      <a:lnTo>
                        <a:pt x="54" y="684"/>
                      </a:lnTo>
                      <a:lnTo>
                        <a:pt x="65" y="694"/>
                      </a:lnTo>
                      <a:lnTo>
                        <a:pt x="75" y="707"/>
                      </a:lnTo>
                      <a:lnTo>
                        <a:pt x="83" y="724"/>
                      </a:lnTo>
                      <a:lnTo>
                        <a:pt x="132" y="698"/>
                      </a:lnTo>
                      <a:lnTo>
                        <a:pt x="181" y="672"/>
                      </a:lnTo>
                      <a:lnTo>
                        <a:pt x="230" y="645"/>
                      </a:lnTo>
                      <a:lnTo>
                        <a:pt x="279" y="620"/>
                      </a:lnTo>
                      <a:lnTo>
                        <a:pt x="327" y="594"/>
                      </a:lnTo>
                      <a:lnTo>
                        <a:pt x="376" y="568"/>
                      </a:lnTo>
                      <a:lnTo>
                        <a:pt x="425" y="541"/>
                      </a:lnTo>
                      <a:lnTo>
                        <a:pt x="474" y="516"/>
                      </a:lnTo>
                      <a:lnTo>
                        <a:pt x="516" y="472"/>
                      </a:lnTo>
                      <a:lnTo>
                        <a:pt x="534" y="441"/>
                      </a:lnTo>
                      <a:lnTo>
                        <a:pt x="532" y="417"/>
                      </a:lnTo>
                      <a:lnTo>
                        <a:pt x="512" y="401"/>
                      </a:lnTo>
                      <a:lnTo>
                        <a:pt x="474" y="386"/>
                      </a:lnTo>
                      <a:lnTo>
                        <a:pt x="423" y="373"/>
                      </a:lnTo>
                      <a:lnTo>
                        <a:pt x="358" y="360"/>
                      </a:lnTo>
                      <a:lnTo>
                        <a:pt x="284" y="343"/>
                      </a:lnTo>
                      <a:lnTo>
                        <a:pt x="296" y="320"/>
                      </a:lnTo>
                      <a:lnTo>
                        <a:pt x="310" y="297"/>
                      </a:lnTo>
                      <a:lnTo>
                        <a:pt x="324" y="274"/>
                      </a:lnTo>
                      <a:lnTo>
                        <a:pt x="338" y="252"/>
                      </a:lnTo>
                      <a:lnTo>
                        <a:pt x="350" y="228"/>
                      </a:lnTo>
                      <a:lnTo>
                        <a:pt x="365" y="205"/>
                      </a:lnTo>
                      <a:lnTo>
                        <a:pt x="378" y="183"/>
                      </a:lnTo>
                      <a:lnTo>
                        <a:pt x="393" y="160"/>
                      </a:lnTo>
                      <a:lnTo>
                        <a:pt x="371" y="83"/>
                      </a:lnTo>
                      <a:lnTo>
                        <a:pt x="341" y="34"/>
                      </a:lnTo>
                      <a:lnTo>
                        <a:pt x="305" y="7"/>
                      </a:lnTo>
                      <a:lnTo>
                        <a:pt x="266" y="0"/>
                      </a:lnTo>
                      <a:lnTo>
                        <a:pt x="227" y="5"/>
                      </a:lnTo>
                      <a:lnTo>
                        <a:pt x="195" y="21"/>
                      </a:lnTo>
                      <a:lnTo>
                        <a:pt x="169" y="40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43"/>
                <p:cNvSpPr>
                  <a:spLocks/>
                </p:cNvSpPr>
                <p:nvPr/>
              </p:nvSpPr>
              <p:spPr bwMode="auto">
                <a:xfrm>
                  <a:off x="4676" y="3628"/>
                  <a:ext cx="259" cy="363"/>
                </a:xfrm>
                <a:custGeom>
                  <a:avLst/>
                  <a:gdLst>
                    <a:gd name="T0" fmla="*/ 35 w 519"/>
                    <a:gd name="T1" fmla="*/ 16 h 724"/>
                    <a:gd name="T2" fmla="*/ 25 w 519"/>
                    <a:gd name="T3" fmla="*/ 35 h 724"/>
                    <a:gd name="T4" fmla="*/ 17 w 519"/>
                    <a:gd name="T5" fmla="*/ 52 h 724"/>
                    <a:gd name="T6" fmla="*/ 11 w 519"/>
                    <a:gd name="T7" fmla="*/ 67 h 724"/>
                    <a:gd name="T8" fmla="*/ 9 w 519"/>
                    <a:gd name="T9" fmla="*/ 80 h 724"/>
                    <a:gd name="T10" fmla="*/ 11 w 519"/>
                    <a:gd name="T11" fmla="*/ 91 h 724"/>
                    <a:gd name="T12" fmla="*/ 18 w 519"/>
                    <a:gd name="T13" fmla="*/ 102 h 724"/>
                    <a:gd name="T14" fmla="*/ 31 w 519"/>
                    <a:gd name="T15" fmla="*/ 114 h 724"/>
                    <a:gd name="T16" fmla="*/ 52 w 519"/>
                    <a:gd name="T17" fmla="*/ 127 h 724"/>
                    <a:gd name="T18" fmla="*/ 48 w 519"/>
                    <a:gd name="T19" fmla="*/ 129 h 724"/>
                    <a:gd name="T20" fmla="*/ 43 w 519"/>
                    <a:gd name="T21" fmla="*/ 134 h 724"/>
                    <a:gd name="T22" fmla="*/ 36 w 519"/>
                    <a:gd name="T23" fmla="*/ 138 h 724"/>
                    <a:gd name="T24" fmla="*/ 28 w 519"/>
                    <a:gd name="T25" fmla="*/ 144 h 724"/>
                    <a:gd name="T26" fmla="*/ 20 w 519"/>
                    <a:gd name="T27" fmla="*/ 149 h 724"/>
                    <a:gd name="T28" fmla="*/ 12 w 519"/>
                    <a:gd name="T29" fmla="*/ 154 h 724"/>
                    <a:gd name="T30" fmla="*/ 5 w 519"/>
                    <a:gd name="T31" fmla="*/ 158 h 724"/>
                    <a:gd name="T32" fmla="*/ 0 w 519"/>
                    <a:gd name="T33" fmla="*/ 161 h 724"/>
                    <a:gd name="T34" fmla="*/ 1 w 519"/>
                    <a:gd name="T35" fmla="*/ 164 h 724"/>
                    <a:gd name="T36" fmla="*/ 3 w 519"/>
                    <a:gd name="T37" fmla="*/ 167 h 724"/>
                    <a:gd name="T38" fmla="*/ 5 w 519"/>
                    <a:gd name="T39" fmla="*/ 169 h 724"/>
                    <a:gd name="T40" fmla="*/ 8 w 519"/>
                    <a:gd name="T41" fmla="*/ 171 h 724"/>
                    <a:gd name="T42" fmla="*/ 10 w 519"/>
                    <a:gd name="T43" fmla="*/ 173 h 724"/>
                    <a:gd name="T44" fmla="*/ 13 w 519"/>
                    <a:gd name="T45" fmla="*/ 175 h 724"/>
                    <a:gd name="T46" fmla="*/ 15 w 519"/>
                    <a:gd name="T47" fmla="*/ 178 h 724"/>
                    <a:gd name="T48" fmla="*/ 17 w 519"/>
                    <a:gd name="T49" fmla="*/ 182 h 724"/>
                    <a:gd name="T50" fmla="*/ 29 w 519"/>
                    <a:gd name="T51" fmla="*/ 175 h 724"/>
                    <a:gd name="T52" fmla="*/ 41 w 519"/>
                    <a:gd name="T53" fmla="*/ 169 h 724"/>
                    <a:gd name="T54" fmla="*/ 53 w 519"/>
                    <a:gd name="T55" fmla="*/ 162 h 724"/>
                    <a:gd name="T56" fmla="*/ 66 w 519"/>
                    <a:gd name="T57" fmla="*/ 156 h 724"/>
                    <a:gd name="T58" fmla="*/ 78 w 519"/>
                    <a:gd name="T59" fmla="*/ 149 h 724"/>
                    <a:gd name="T60" fmla="*/ 90 w 519"/>
                    <a:gd name="T61" fmla="*/ 143 h 724"/>
                    <a:gd name="T62" fmla="*/ 102 w 519"/>
                    <a:gd name="T63" fmla="*/ 136 h 724"/>
                    <a:gd name="T64" fmla="*/ 114 w 519"/>
                    <a:gd name="T65" fmla="*/ 130 h 724"/>
                    <a:gd name="T66" fmla="*/ 125 w 519"/>
                    <a:gd name="T67" fmla="*/ 119 h 724"/>
                    <a:gd name="T68" fmla="*/ 129 w 519"/>
                    <a:gd name="T69" fmla="*/ 111 h 724"/>
                    <a:gd name="T70" fmla="*/ 129 w 519"/>
                    <a:gd name="T71" fmla="*/ 105 h 724"/>
                    <a:gd name="T72" fmla="*/ 124 w 519"/>
                    <a:gd name="T73" fmla="*/ 101 h 724"/>
                    <a:gd name="T74" fmla="*/ 114 w 519"/>
                    <a:gd name="T75" fmla="*/ 97 h 724"/>
                    <a:gd name="T76" fmla="*/ 102 w 519"/>
                    <a:gd name="T77" fmla="*/ 94 h 724"/>
                    <a:gd name="T78" fmla="*/ 85 w 519"/>
                    <a:gd name="T79" fmla="*/ 90 h 724"/>
                    <a:gd name="T80" fmla="*/ 67 w 519"/>
                    <a:gd name="T81" fmla="*/ 86 h 724"/>
                    <a:gd name="T82" fmla="*/ 70 w 519"/>
                    <a:gd name="T83" fmla="*/ 80 h 724"/>
                    <a:gd name="T84" fmla="*/ 73 w 519"/>
                    <a:gd name="T85" fmla="*/ 75 h 724"/>
                    <a:gd name="T86" fmla="*/ 77 w 519"/>
                    <a:gd name="T87" fmla="*/ 69 h 724"/>
                    <a:gd name="T88" fmla="*/ 80 w 519"/>
                    <a:gd name="T89" fmla="*/ 63 h 724"/>
                    <a:gd name="T90" fmla="*/ 83 w 519"/>
                    <a:gd name="T91" fmla="*/ 57 h 724"/>
                    <a:gd name="T92" fmla="*/ 87 w 519"/>
                    <a:gd name="T93" fmla="*/ 52 h 724"/>
                    <a:gd name="T94" fmla="*/ 90 w 519"/>
                    <a:gd name="T95" fmla="*/ 46 h 724"/>
                    <a:gd name="T96" fmla="*/ 94 w 519"/>
                    <a:gd name="T97" fmla="*/ 40 h 724"/>
                    <a:gd name="T98" fmla="*/ 89 w 519"/>
                    <a:gd name="T99" fmla="*/ 21 h 724"/>
                    <a:gd name="T100" fmla="*/ 81 w 519"/>
                    <a:gd name="T101" fmla="*/ 9 h 724"/>
                    <a:gd name="T102" fmla="*/ 72 w 519"/>
                    <a:gd name="T103" fmla="*/ 2 h 724"/>
                    <a:gd name="T104" fmla="*/ 62 w 519"/>
                    <a:gd name="T105" fmla="*/ 0 h 724"/>
                    <a:gd name="T106" fmla="*/ 53 w 519"/>
                    <a:gd name="T107" fmla="*/ 2 h 724"/>
                    <a:gd name="T108" fmla="*/ 45 w 519"/>
                    <a:gd name="T109" fmla="*/ 6 h 724"/>
                    <a:gd name="T110" fmla="*/ 38 w 519"/>
                    <a:gd name="T111" fmla="*/ 10 h 724"/>
                    <a:gd name="T112" fmla="*/ 35 w 51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19"/>
                    <a:gd name="T172" fmla="*/ 0 h 724"/>
                    <a:gd name="T173" fmla="*/ 519 w 51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19" h="724">
                      <a:moveTo>
                        <a:pt x="142" y="61"/>
                      </a:moveTo>
                      <a:lnTo>
                        <a:pt x="101" y="140"/>
                      </a:lnTo>
                      <a:lnTo>
                        <a:pt x="68" y="208"/>
                      </a:lnTo>
                      <a:lnTo>
                        <a:pt x="44" y="266"/>
                      </a:lnTo>
                      <a:lnTo>
                        <a:pt x="37" y="317"/>
                      </a:lnTo>
                      <a:lnTo>
                        <a:pt x="45" y="362"/>
                      </a:lnTo>
                      <a:lnTo>
                        <a:pt x="74" y="407"/>
                      </a:lnTo>
                      <a:lnTo>
                        <a:pt x="127" y="452"/>
                      </a:lnTo>
                      <a:lnTo>
                        <a:pt x="208" y="504"/>
                      </a:lnTo>
                      <a:lnTo>
                        <a:pt x="193" y="515"/>
                      </a:lnTo>
                      <a:lnTo>
                        <a:pt x="172" y="533"/>
                      </a:lnTo>
                      <a:lnTo>
                        <a:pt x="144" y="551"/>
                      </a:lnTo>
                      <a:lnTo>
                        <a:pt x="114" y="574"/>
                      </a:lnTo>
                      <a:lnTo>
                        <a:pt x="82" y="594"/>
                      </a:lnTo>
                      <a:lnTo>
                        <a:pt x="50" y="613"/>
                      </a:lnTo>
                      <a:lnTo>
                        <a:pt x="22" y="629"/>
                      </a:lnTo>
                      <a:lnTo>
                        <a:pt x="0" y="642"/>
                      </a:lnTo>
                      <a:lnTo>
                        <a:pt x="5" y="655"/>
                      </a:lnTo>
                      <a:lnTo>
                        <a:pt x="14" y="667"/>
                      </a:lnTo>
                      <a:lnTo>
                        <a:pt x="23" y="674"/>
                      </a:lnTo>
                      <a:lnTo>
                        <a:pt x="34" y="682"/>
                      </a:lnTo>
                      <a:lnTo>
                        <a:pt x="43" y="688"/>
                      </a:lnTo>
                      <a:lnTo>
                        <a:pt x="53" y="697"/>
                      </a:lnTo>
                      <a:lnTo>
                        <a:pt x="60" y="708"/>
                      </a:lnTo>
                      <a:lnTo>
                        <a:pt x="68" y="724"/>
                      </a:lnTo>
                      <a:lnTo>
                        <a:pt x="117" y="698"/>
                      </a:lnTo>
                      <a:lnTo>
                        <a:pt x="166" y="672"/>
                      </a:lnTo>
                      <a:lnTo>
                        <a:pt x="215" y="645"/>
                      </a:lnTo>
                      <a:lnTo>
                        <a:pt x="264" y="620"/>
                      </a:lnTo>
                      <a:lnTo>
                        <a:pt x="312" y="594"/>
                      </a:lnTo>
                      <a:lnTo>
                        <a:pt x="361" y="568"/>
                      </a:lnTo>
                      <a:lnTo>
                        <a:pt x="410" y="541"/>
                      </a:lnTo>
                      <a:lnTo>
                        <a:pt x="459" y="516"/>
                      </a:lnTo>
                      <a:lnTo>
                        <a:pt x="501" y="472"/>
                      </a:lnTo>
                      <a:lnTo>
                        <a:pt x="519" y="441"/>
                      </a:lnTo>
                      <a:lnTo>
                        <a:pt x="517" y="417"/>
                      </a:lnTo>
                      <a:lnTo>
                        <a:pt x="497" y="401"/>
                      </a:lnTo>
                      <a:lnTo>
                        <a:pt x="459" y="386"/>
                      </a:lnTo>
                      <a:lnTo>
                        <a:pt x="408" y="373"/>
                      </a:lnTo>
                      <a:lnTo>
                        <a:pt x="343" y="360"/>
                      </a:lnTo>
                      <a:lnTo>
                        <a:pt x="269" y="343"/>
                      </a:lnTo>
                      <a:lnTo>
                        <a:pt x="281" y="320"/>
                      </a:lnTo>
                      <a:lnTo>
                        <a:pt x="295" y="297"/>
                      </a:lnTo>
                      <a:lnTo>
                        <a:pt x="309" y="274"/>
                      </a:lnTo>
                      <a:lnTo>
                        <a:pt x="323" y="252"/>
                      </a:lnTo>
                      <a:lnTo>
                        <a:pt x="335" y="228"/>
                      </a:lnTo>
                      <a:lnTo>
                        <a:pt x="350" y="205"/>
                      </a:lnTo>
                      <a:lnTo>
                        <a:pt x="363" y="183"/>
                      </a:lnTo>
                      <a:lnTo>
                        <a:pt x="378" y="160"/>
                      </a:lnTo>
                      <a:lnTo>
                        <a:pt x="356" y="83"/>
                      </a:lnTo>
                      <a:lnTo>
                        <a:pt x="326" y="34"/>
                      </a:lnTo>
                      <a:lnTo>
                        <a:pt x="290" y="7"/>
                      </a:lnTo>
                      <a:lnTo>
                        <a:pt x="251" y="0"/>
                      </a:lnTo>
                      <a:lnTo>
                        <a:pt x="212" y="5"/>
                      </a:lnTo>
                      <a:lnTo>
                        <a:pt x="180" y="21"/>
                      </a:lnTo>
                      <a:lnTo>
                        <a:pt x="154" y="40"/>
                      </a:lnTo>
                      <a:lnTo>
                        <a:pt x="142" y="61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Freeform 44"/>
                <p:cNvSpPr>
                  <a:spLocks/>
                </p:cNvSpPr>
                <p:nvPr/>
              </p:nvSpPr>
              <p:spPr bwMode="auto">
                <a:xfrm>
                  <a:off x="4683" y="3628"/>
                  <a:ext cx="252" cy="363"/>
                </a:xfrm>
                <a:custGeom>
                  <a:avLst/>
                  <a:gdLst>
                    <a:gd name="T0" fmla="*/ 32 w 504"/>
                    <a:gd name="T1" fmla="*/ 16 h 724"/>
                    <a:gd name="T2" fmla="*/ 22 w 504"/>
                    <a:gd name="T3" fmla="*/ 35 h 724"/>
                    <a:gd name="T4" fmla="*/ 14 w 504"/>
                    <a:gd name="T5" fmla="*/ 52 h 724"/>
                    <a:gd name="T6" fmla="*/ 10 w 504"/>
                    <a:gd name="T7" fmla="*/ 66 h 724"/>
                    <a:gd name="T8" fmla="*/ 9 w 504"/>
                    <a:gd name="T9" fmla="*/ 79 h 724"/>
                    <a:gd name="T10" fmla="*/ 12 w 504"/>
                    <a:gd name="T11" fmla="*/ 90 h 724"/>
                    <a:gd name="T12" fmla="*/ 20 w 504"/>
                    <a:gd name="T13" fmla="*/ 102 h 724"/>
                    <a:gd name="T14" fmla="*/ 34 w 504"/>
                    <a:gd name="T15" fmla="*/ 113 h 724"/>
                    <a:gd name="T16" fmla="*/ 54 w 504"/>
                    <a:gd name="T17" fmla="*/ 126 h 724"/>
                    <a:gd name="T18" fmla="*/ 52 w 504"/>
                    <a:gd name="T19" fmla="*/ 129 h 724"/>
                    <a:gd name="T20" fmla="*/ 48 w 504"/>
                    <a:gd name="T21" fmla="*/ 134 h 724"/>
                    <a:gd name="T22" fmla="*/ 41 w 504"/>
                    <a:gd name="T23" fmla="*/ 139 h 724"/>
                    <a:gd name="T24" fmla="*/ 32 w 504"/>
                    <a:gd name="T25" fmla="*/ 145 h 724"/>
                    <a:gd name="T26" fmla="*/ 23 w 504"/>
                    <a:gd name="T27" fmla="*/ 151 h 724"/>
                    <a:gd name="T28" fmla="*/ 14 w 504"/>
                    <a:gd name="T29" fmla="*/ 156 h 724"/>
                    <a:gd name="T30" fmla="*/ 6 w 504"/>
                    <a:gd name="T31" fmla="*/ 160 h 724"/>
                    <a:gd name="T32" fmla="*/ 0 w 504"/>
                    <a:gd name="T33" fmla="*/ 164 h 724"/>
                    <a:gd name="T34" fmla="*/ 1 w 504"/>
                    <a:gd name="T35" fmla="*/ 167 h 724"/>
                    <a:gd name="T36" fmla="*/ 3 w 504"/>
                    <a:gd name="T37" fmla="*/ 170 h 724"/>
                    <a:gd name="T38" fmla="*/ 5 w 504"/>
                    <a:gd name="T39" fmla="*/ 171 h 724"/>
                    <a:gd name="T40" fmla="*/ 7 w 504"/>
                    <a:gd name="T41" fmla="*/ 173 h 724"/>
                    <a:gd name="T42" fmla="*/ 9 w 504"/>
                    <a:gd name="T43" fmla="*/ 174 h 724"/>
                    <a:gd name="T44" fmla="*/ 10 w 504"/>
                    <a:gd name="T45" fmla="*/ 175 h 724"/>
                    <a:gd name="T46" fmla="*/ 12 w 504"/>
                    <a:gd name="T47" fmla="*/ 178 h 724"/>
                    <a:gd name="T48" fmla="*/ 14 w 504"/>
                    <a:gd name="T49" fmla="*/ 182 h 724"/>
                    <a:gd name="T50" fmla="*/ 26 w 504"/>
                    <a:gd name="T51" fmla="*/ 175 h 724"/>
                    <a:gd name="T52" fmla="*/ 38 w 504"/>
                    <a:gd name="T53" fmla="*/ 169 h 724"/>
                    <a:gd name="T54" fmla="*/ 50 w 504"/>
                    <a:gd name="T55" fmla="*/ 162 h 724"/>
                    <a:gd name="T56" fmla="*/ 63 w 504"/>
                    <a:gd name="T57" fmla="*/ 156 h 724"/>
                    <a:gd name="T58" fmla="*/ 75 w 504"/>
                    <a:gd name="T59" fmla="*/ 149 h 724"/>
                    <a:gd name="T60" fmla="*/ 87 w 504"/>
                    <a:gd name="T61" fmla="*/ 143 h 724"/>
                    <a:gd name="T62" fmla="*/ 99 w 504"/>
                    <a:gd name="T63" fmla="*/ 136 h 724"/>
                    <a:gd name="T64" fmla="*/ 111 w 504"/>
                    <a:gd name="T65" fmla="*/ 130 h 724"/>
                    <a:gd name="T66" fmla="*/ 122 w 504"/>
                    <a:gd name="T67" fmla="*/ 119 h 724"/>
                    <a:gd name="T68" fmla="*/ 126 w 504"/>
                    <a:gd name="T69" fmla="*/ 111 h 724"/>
                    <a:gd name="T70" fmla="*/ 126 w 504"/>
                    <a:gd name="T71" fmla="*/ 105 h 724"/>
                    <a:gd name="T72" fmla="*/ 121 w 504"/>
                    <a:gd name="T73" fmla="*/ 101 h 724"/>
                    <a:gd name="T74" fmla="*/ 111 w 504"/>
                    <a:gd name="T75" fmla="*/ 97 h 724"/>
                    <a:gd name="T76" fmla="*/ 99 w 504"/>
                    <a:gd name="T77" fmla="*/ 94 h 724"/>
                    <a:gd name="T78" fmla="*/ 82 w 504"/>
                    <a:gd name="T79" fmla="*/ 90 h 724"/>
                    <a:gd name="T80" fmla="*/ 63 w 504"/>
                    <a:gd name="T81" fmla="*/ 86 h 724"/>
                    <a:gd name="T82" fmla="*/ 67 w 504"/>
                    <a:gd name="T83" fmla="*/ 80 h 724"/>
                    <a:gd name="T84" fmla="*/ 70 w 504"/>
                    <a:gd name="T85" fmla="*/ 75 h 724"/>
                    <a:gd name="T86" fmla="*/ 74 w 504"/>
                    <a:gd name="T87" fmla="*/ 69 h 724"/>
                    <a:gd name="T88" fmla="*/ 77 w 504"/>
                    <a:gd name="T89" fmla="*/ 63 h 724"/>
                    <a:gd name="T90" fmla="*/ 80 w 504"/>
                    <a:gd name="T91" fmla="*/ 57 h 724"/>
                    <a:gd name="T92" fmla="*/ 84 w 504"/>
                    <a:gd name="T93" fmla="*/ 52 h 724"/>
                    <a:gd name="T94" fmla="*/ 87 w 504"/>
                    <a:gd name="T95" fmla="*/ 46 h 724"/>
                    <a:gd name="T96" fmla="*/ 91 w 504"/>
                    <a:gd name="T97" fmla="*/ 40 h 724"/>
                    <a:gd name="T98" fmla="*/ 86 w 504"/>
                    <a:gd name="T99" fmla="*/ 21 h 724"/>
                    <a:gd name="T100" fmla="*/ 78 w 504"/>
                    <a:gd name="T101" fmla="*/ 9 h 724"/>
                    <a:gd name="T102" fmla="*/ 69 w 504"/>
                    <a:gd name="T103" fmla="*/ 2 h 724"/>
                    <a:gd name="T104" fmla="*/ 59 w 504"/>
                    <a:gd name="T105" fmla="*/ 0 h 724"/>
                    <a:gd name="T106" fmla="*/ 50 w 504"/>
                    <a:gd name="T107" fmla="*/ 2 h 724"/>
                    <a:gd name="T108" fmla="*/ 42 w 504"/>
                    <a:gd name="T109" fmla="*/ 6 h 724"/>
                    <a:gd name="T110" fmla="*/ 35 w 504"/>
                    <a:gd name="T111" fmla="*/ 10 h 724"/>
                    <a:gd name="T112" fmla="*/ 32 w 50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04"/>
                    <a:gd name="T172" fmla="*/ 0 h 724"/>
                    <a:gd name="T173" fmla="*/ 504 w 50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04" h="724">
                      <a:moveTo>
                        <a:pt x="127" y="61"/>
                      </a:moveTo>
                      <a:lnTo>
                        <a:pt x="87" y="140"/>
                      </a:lnTo>
                      <a:lnTo>
                        <a:pt x="55" y="208"/>
                      </a:lnTo>
                      <a:lnTo>
                        <a:pt x="37" y="264"/>
                      </a:lnTo>
                      <a:lnTo>
                        <a:pt x="33" y="316"/>
                      </a:lnTo>
                      <a:lnTo>
                        <a:pt x="45" y="360"/>
                      </a:lnTo>
                      <a:lnTo>
                        <a:pt x="78" y="405"/>
                      </a:lnTo>
                      <a:lnTo>
                        <a:pt x="133" y="451"/>
                      </a:lnTo>
                      <a:lnTo>
                        <a:pt x="216" y="502"/>
                      </a:lnTo>
                      <a:lnTo>
                        <a:pt x="208" y="515"/>
                      </a:lnTo>
                      <a:lnTo>
                        <a:pt x="190" y="534"/>
                      </a:lnTo>
                      <a:lnTo>
                        <a:pt x="161" y="555"/>
                      </a:lnTo>
                      <a:lnTo>
                        <a:pt x="128" y="579"/>
                      </a:lnTo>
                      <a:lnTo>
                        <a:pt x="91" y="600"/>
                      </a:lnTo>
                      <a:lnTo>
                        <a:pt x="55" y="622"/>
                      </a:lnTo>
                      <a:lnTo>
                        <a:pt x="24" y="638"/>
                      </a:lnTo>
                      <a:lnTo>
                        <a:pt x="0" y="652"/>
                      </a:lnTo>
                      <a:lnTo>
                        <a:pt x="4" y="667"/>
                      </a:lnTo>
                      <a:lnTo>
                        <a:pt x="12" y="677"/>
                      </a:lnTo>
                      <a:lnTo>
                        <a:pt x="19" y="682"/>
                      </a:lnTo>
                      <a:lnTo>
                        <a:pt x="27" y="688"/>
                      </a:lnTo>
                      <a:lnTo>
                        <a:pt x="33" y="692"/>
                      </a:lnTo>
                      <a:lnTo>
                        <a:pt x="40" y="698"/>
                      </a:lnTo>
                      <a:lnTo>
                        <a:pt x="47" y="708"/>
                      </a:lnTo>
                      <a:lnTo>
                        <a:pt x="53" y="724"/>
                      </a:lnTo>
                      <a:lnTo>
                        <a:pt x="102" y="698"/>
                      </a:lnTo>
                      <a:lnTo>
                        <a:pt x="151" y="672"/>
                      </a:lnTo>
                      <a:lnTo>
                        <a:pt x="200" y="645"/>
                      </a:lnTo>
                      <a:lnTo>
                        <a:pt x="249" y="620"/>
                      </a:lnTo>
                      <a:lnTo>
                        <a:pt x="297" y="594"/>
                      </a:lnTo>
                      <a:lnTo>
                        <a:pt x="346" y="568"/>
                      </a:lnTo>
                      <a:lnTo>
                        <a:pt x="395" y="541"/>
                      </a:lnTo>
                      <a:lnTo>
                        <a:pt x="444" y="516"/>
                      </a:lnTo>
                      <a:lnTo>
                        <a:pt x="486" y="472"/>
                      </a:lnTo>
                      <a:lnTo>
                        <a:pt x="504" y="441"/>
                      </a:lnTo>
                      <a:lnTo>
                        <a:pt x="502" y="417"/>
                      </a:lnTo>
                      <a:lnTo>
                        <a:pt x="482" y="401"/>
                      </a:lnTo>
                      <a:lnTo>
                        <a:pt x="444" y="386"/>
                      </a:lnTo>
                      <a:lnTo>
                        <a:pt x="393" y="373"/>
                      </a:lnTo>
                      <a:lnTo>
                        <a:pt x="328" y="360"/>
                      </a:lnTo>
                      <a:lnTo>
                        <a:pt x="254" y="343"/>
                      </a:lnTo>
                      <a:lnTo>
                        <a:pt x="266" y="320"/>
                      </a:lnTo>
                      <a:lnTo>
                        <a:pt x="280" y="297"/>
                      </a:lnTo>
                      <a:lnTo>
                        <a:pt x="294" y="274"/>
                      </a:lnTo>
                      <a:lnTo>
                        <a:pt x="308" y="252"/>
                      </a:lnTo>
                      <a:lnTo>
                        <a:pt x="320" y="228"/>
                      </a:lnTo>
                      <a:lnTo>
                        <a:pt x="335" y="205"/>
                      </a:lnTo>
                      <a:lnTo>
                        <a:pt x="348" y="183"/>
                      </a:lnTo>
                      <a:lnTo>
                        <a:pt x="363" y="160"/>
                      </a:lnTo>
                      <a:lnTo>
                        <a:pt x="341" y="83"/>
                      </a:lnTo>
                      <a:lnTo>
                        <a:pt x="311" y="34"/>
                      </a:lnTo>
                      <a:lnTo>
                        <a:pt x="275" y="7"/>
                      </a:lnTo>
                      <a:lnTo>
                        <a:pt x="236" y="0"/>
                      </a:lnTo>
                      <a:lnTo>
                        <a:pt x="197" y="5"/>
                      </a:lnTo>
                      <a:lnTo>
                        <a:pt x="165" y="21"/>
                      </a:lnTo>
                      <a:lnTo>
                        <a:pt x="139" y="40"/>
                      </a:lnTo>
                      <a:lnTo>
                        <a:pt x="127" y="61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Freeform 45"/>
                <p:cNvSpPr>
                  <a:spLocks/>
                </p:cNvSpPr>
                <p:nvPr/>
              </p:nvSpPr>
              <p:spPr bwMode="auto">
                <a:xfrm>
                  <a:off x="4691" y="3628"/>
                  <a:ext cx="244" cy="363"/>
                </a:xfrm>
                <a:custGeom>
                  <a:avLst/>
                  <a:gdLst>
                    <a:gd name="T0" fmla="*/ 28 w 487"/>
                    <a:gd name="T1" fmla="*/ 16 h 724"/>
                    <a:gd name="T2" fmla="*/ 18 w 487"/>
                    <a:gd name="T3" fmla="*/ 35 h 724"/>
                    <a:gd name="T4" fmla="*/ 11 w 487"/>
                    <a:gd name="T5" fmla="*/ 52 h 724"/>
                    <a:gd name="T6" fmla="*/ 7 w 487"/>
                    <a:gd name="T7" fmla="*/ 66 h 724"/>
                    <a:gd name="T8" fmla="*/ 7 w 487"/>
                    <a:gd name="T9" fmla="*/ 79 h 724"/>
                    <a:gd name="T10" fmla="*/ 11 w 487"/>
                    <a:gd name="T11" fmla="*/ 90 h 724"/>
                    <a:gd name="T12" fmla="*/ 21 w 487"/>
                    <a:gd name="T13" fmla="*/ 101 h 724"/>
                    <a:gd name="T14" fmla="*/ 35 w 487"/>
                    <a:gd name="T15" fmla="*/ 112 h 724"/>
                    <a:gd name="T16" fmla="*/ 56 w 487"/>
                    <a:gd name="T17" fmla="*/ 125 h 724"/>
                    <a:gd name="T18" fmla="*/ 55 w 487"/>
                    <a:gd name="T19" fmla="*/ 129 h 724"/>
                    <a:gd name="T20" fmla="*/ 52 w 487"/>
                    <a:gd name="T21" fmla="*/ 134 h 724"/>
                    <a:gd name="T22" fmla="*/ 44 w 487"/>
                    <a:gd name="T23" fmla="*/ 140 h 724"/>
                    <a:gd name="T24" fmla="*/ 35 w 487"/>
                    <a:gd name="T25" fmla="*/ 147 h 724"/>
                    <a:gd name="T26" fmla="*/ 25 w 487"/>
                    <a:gd name="T27" fmla="*/ 153 h 724"/>
                    <a:gd name="T28" fmla="*/ 15 w 487"/>
                    <a:gd name="T29" fmla="*/ 159 h 724"/>
                    <a:gd name="T30" fmla="*/ 6 w 487"/>
                    <a:gd name="T31" fmla="*/ 163 h 724"/>
                    <a:gd name="T32" fmla="*/ 0 w 487"/>
                    <a:gd name="T33" fmla="*/ 167 h 724"/>
                    <a:gd name="T34" fmla="*/ 1 w 487"/>
                    <a:gd name="T35" fmla="*/ 170 h 724"/>
                    <a:gd name="T36" fmla="*/ 2 w 487"/>
                    <a:gd name="T37" fmla="*/ 172 h 724"/>
                    <a:gd name="T38" fmla="*/ 3 w 487"/>
                    <a:gd name="T39" fmla="*/ 173 h 724"/>
                    <a:gd name="T40" fmla="*/ 5 w 487"/>
                    <a:gd name="T41" fmla="*/ 174 h 724"/>
                    <a:gd name="T42" fmla="*/ 6 w 487"/>
                    <a:gd name="T43" fmla="*/ 174 h 724"/>
                    <a:gd name="T44" fmla="*/ 7 w 487"/>
                    <a:gd name="T45" fmla="*/ 176 h 724"/>
                    <a:gd name="T46" fmla="*/ 8 w 487"/>
                    <a:gd name="T47" fmla="*/ 178 h 724"/>
                    <a:gd name="T48" fmla="*/ 9 w 487"/>
                    <a:gd name="T49" fmla="*/ 182 h 724"/>
                    <a:gd name="T50" fmla="*/ 22 w 487"/>
                    <a:gd name="T51" fmla="*/ 175 h 724"/>
                    <a:gd name="T52" fmla="*/ 34 w 487"/>
                    <a:gd name="T53" fmla="*/ 169 h 724"/>
                    <a:gd name="T54" fmla="*/ 46 w 487"/>
                    <a:gd name="T55" fmla="*/ 162 h 724"/>
                    <a:gd name="T56" fmla="*/ 58 w 487"/>
                    <a:gd name="T57" fmla="*/ 156 h 724"/>
                    <a:gd name="T58" fmla="*/ 70 w 487"/>
                    <a:gd name="T59" fmla="*/ 149 h 724"/>
                    <a:gd name="T60" fmla="*/ 83 w 487"/>
                    <a:gd name="T61" fmla="*/ 143 h 724"/>
                    <a:gd name="T62" fmla="*/ 95 w 487"/>
                    <a:gd name="T63" fmla="*/ 136 h 724"/>
                    <a:gd name="T64" fmla="*/ 107 w 487"/>
                    <a:gd name="T65" fmla="*/ 130 h 724"/>
                    <a:gd name="T66" fmla="*/ 118 w 487"/>
                    <a:gd name="T67" fmla="*/ 119 h 724"/>
                    <a:gd name="T68" fmla="*/ 122 w 487"/>
                    <a:gd name="T69" fmla="*/ 111 h 724"/>
                    <a:gd name="T70" fmla="*/ 122 w 487"/>
                    <a:gd name="T71" fmla="*/ 105 h 724"/>
                    <a:gd name="T72" fmla="*/ 117 w 487"/>
                    <a:gd name="T73" fmla="*/ 101 h 724"/>
                    <a:gd name="T74" fmla="*/ 107 w 487"/>
                    <a:gd name="T75" fmla="*/ 97 h 724"/>
                    <a:gd name="T76" fmla="*/ 94 w 487"/>
                    <a:gd name="T77" fmla="*/ 94 h 724"/>
                    <a:gd name="T78" fmla="*/ 78 w 487"/>
                    <a:gd name="T79" fmla="*/ 90 h 724"/>
                    <a:gd name="T80" fmla="*/ 60 w 487"/>
                    <a:gd name="T81" fmla="*/ 86 h 724"/>
                    <a:gd name="T82" fmla="*/ 63 w 487"/>
                    <a:gd name="T83" fmla="*/ 80 h 724"/>
                    <a:gd name="T84" fmla="*/ 66 w 487"/>
                    <a:gd name="T85" fmla="*/ 75 h 724"/>
                    <a:gd name="T86" fmla="*/ 70 w 487"/>
                    <a:gd name="T87" fmla="*/ 69 h 724"/>
                    <a:gd name="T88" fmla="*/ 73 w 487"/>
                    <a:gd name="T89" fmla="*/ 63 h 724"/>
                    <a:gd name="T90" fmla="*/ 76 w 487"/>
                    <a:gd name="T91" fmla="*/ 57 h 724"/>
                    <a:gd name="T92" fmla="*/ 80 w 487"/>
                    <a:gd name="T93" fmla="*/ 52 h 724"/>
                    <a:gd name="T94" fmla="*/ 83 w 487"/>
                    <a:gd name="T95" fmla="*/ 46 h 724"/>
                    <a:gd name="T96" fmla="*/ 87 w 487"/>
                    <a:gd name="T97" fmla="*/ 40 h 724"/>
                    <a:gd name="T98" fmla="*/ 81 w 487"/>
                    <a:gd name="T99" fmla="*/ 21 h 724"/>
                    <a:gd name="T100" fmla="*/ 74 w 487"/>
                    <a:gd name="T101" fmla="*/ 9 h 724"/>
                    <a:gd name="T102" fmla="*/ 65 w 487"/>
                    <a:gd name="T103" fmla="*/ 2 h 724"/>
                    <a:gd name="T104" fmla="*/ 55 w 487"/>
                    <a:gd name="T105" fmla="*/ 0 h 724"/>
                    <a:gd name="T106" fmla="*/ 45 w 487"/>
                    <a:gd name="T107" fmla="*/ 2 h 724"/>
                    <a:gd name="T108" fmla="*/ 37 w 487"/>
                    <a:gd name="T109" fmla="*/ 6 h 724"/>
                    <a:gd name="T110" fmla="*/ 31 w 487"/>
                    <a:gd name="T111" fmla="*/ 10 h 724"/>
                    <a:gd name="T112" fmla="*/ 28 w 487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87"/>
                    <a:gd name="T172" fmla="*/ 0 h 724"/>
                    <a:gd name="T173" fmla="*/ 487 w 487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87" h="724">
                      <a:moveTo>
                        <a:pt x="110" y="61"/>
                      </a:moveTo>
                      <a:lnTo>
                        <a:pt x="70" y="140"/>
                      </a:lnTo>
                      <a:lnTo>
                        <a:pt x="42" y="208"/>
                      </a:lnTo>
                      <a:lnTo>
                        <a:pt x="27" y="264"/>
                      </a:lnTo>
                      <a:lnTo>
                        <a:pt x="27" y="315"/>
                      </a:lnTo>
                      <a:lnTo>
                        <a:pt x="43" y="358"/>
                      </a:lnTo>
                      <a:lnTo>
                        <a:pt x="81" y="402"/>
                      </a:lnTo>
                      <a:lnTo>
                        <a:pt x="139" y="447"/>
                      </a:lnTo>
                      <a:lnTo>
                        <a:pt x="222" y="499"/>
                      </a:lnTo>
                      <a:lnTo>
                        <a:pt x="220" y="513"/>
                      </a:lnTo>
                      <a:lnTo>
                        <a:pt x="205" y="534"/>
                      </a:lnTo>
                      <a:lnTo>
                        <a:pt x="176" y="558"/>
                      </a:lnTo>
                      <a:lnTo>
                        <a:pt x="140" y="584"/>
                      </a:lnTo>
                      <a:lnTo>
                        <a:pt x="99" y="609"/>
                      </a:lnTo>
                      <a:lnTo>
                        <a:pt x="59" y="632"/>
                      </a:lnTo>
                      <a:lnTo>
                        <a:pt x="23" y="650"/>
                      </a:lnTo>
                      <a:lnTo>
                        <a:pt x="0" y="664"/>
                      </a:lnTo>
                      <a:lnTo>
                        <a:pt x="3" y="677"/>
                      </a:lnTo>
                      <a:lnTo>
                        <a:pt x="7" y="685"/>
                      </a:lnTo>
                      <a:lnTo>
                        <a:pt x="12" y="690"/>
                      </a:lnTo>
                      <a:lnTo>
                        <a:pt x="17" y="693"/>
                      </a:lnTo>
                      <a:lnTo>
                        <a:pt x="21" y="694"/>
                      </a:lnTo>
                      <a:lnTo>
                        <a:pt x="26" y="700"/>
                      </a:lnTo>
                      <a:lnTo>
                        <a:pt x="31" y="708"/>
                      </a:lnTo>
                      <a:lnTo>
                        <a:pt x="36" y="724"/>
                      </a:lnTo>
                      <a:lnTo>
                        <a:pt x="85" y="698"/>
                      </a:lnTo>
                      <a:lnTo>
                        <a:pt x="134" y="672"/>
                      </a:lnTo>
                      <a:lnTo>
                        <a:pt x="183" y="645"/>
                      </a:lnTo>
                      <a:lnTo>
                        <a:pt x="232" y="620"/>
                      </a:lnTo>
                      <a:lnTo>
                        <a:pt x="280" y="594"/>
                      </a:lnTo>
                      <a:lnTo>
                        <a:pt x="329" y="568"/>
                      </a:lnTo>
                      <a:lnTo>
                        <a:pt x="378" y="541"/>
                      </a:lnTo>
                      <a:lnTo>
                        <a:pt x="427" y="516"/>
                      </a:lnTo>
                      <a:lnTo>
                        <a:pt x="469" y="472"/>
                      </a:lnTo>
                      <a:lnTo>
                        <a:pt x="487" y="441"/>
                      </a:lnTo>
                      <a:lnTo>
                        <a:pt x="485" y="417"/>
                      </a:lnTo>
                      <a:lnTo>
                        <a:pt x="465" y="401"/>
                      </a:lnTo>
                      <a:lnTo>
                        <a:pt x="427" y="386"/>
                      </a:lnTo>
                      <a:lnTo>
                        <a:pt x="376" y="373"/>
                      </a:lnTo>
                      <a:lnTo>
                        <a:pt x="311" y="360"/>
                      </a:lnTo>
                      <a:lnTo>
                        <a:pt x="237" y="343"/>
                      </a:lnTo>
                      <a:lnTo>
                        <a:pt x="249" y="320"/>
                      </a:lnTo>
                      <a:lnTo>
                        <a:pt x="263" y="297"/>
                      </a:lnTo>
                      <a:lnTo>
                        <a:pt x="277" y="274"/>
                      </a:lnTo>
                      <a:lnTo>
                        <a:pt x="291" y="252"/>
                      </a:lnTo>
                      <a:lnTo>
                        <a:pt x="303" y="228"/>
                      </a:lnTo>
                      <a:lnTo>
                        <a:pt x="318" y="205"/>
                      </a:lnTo>
                      <a:lnTo>
                        <a:pt x="331" y="183"/>
                      </a:lnTo>
                      <a:lnTo>
                        <a:pt x="346" y="160"/>
                      </a:lnTo>
                      <a:lnTo>
                        <a:pt x="324" y="83"/>
                      </a:lnTo>
                      <a:lnTo>
                        <a:pt x="294" y="34"/>
                      </a:lnTo>
                      <a:lnTo>
                        <a:pt x="258" y="7"/>
                      </a:lnTo>
                      <a:lnTo>
                        <a:pt x="219" y="0"/>
                      </a:lnTo>
                      <a:lnTo>
                        <a:pt x="180" y="5"/>
                      </a:lnTo>
                      <a:lnTo>
                        <a:pt x="148" y="21"/>
                      </a:lnTo>
                      <a:lnTo>
                        <a:pt x="122" y="40"/>
                      </a:lnTo>
                      <a:lnTo>
                        <a:pt x="110" y="61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Freeform 46"/>
                <p:cNvSpPr>
                  <a:spLocks/>
                </p:cNvSpPr>
                <p:nvPr/>
              </p:nvSpPr>
              <p:spPr bwMode="auto">
                <a:xfrm>
                  <a:off x="4699" y="3628"/>
                  <a:ext cx="236" cy="363"/>
                </a:xfrm>
                <a:custGeom>
                  <a:avLst/>
                  <a:gdLst>
                    <a:gd name="T0" fmla="*/ 24 w 472"/>
                    <a:gd name="T1" fmla="*/ 16 h 724"/>
                    <a:gd name="T2" fmla="*/ 14 w 472"/>
                    <a:gd name="T3" fmla="*/ 35 h 724"/>
                    <a:gd name="T4" fmla="*/ 7 w 472"/>
                    <a:gd name="T5" fmla="*/ 52 h 724"/>
                    <a:gd name="T6" fmla="*/ 5 w 472"/>
                    <a:gd name="T7" fmla="*/ 66 h 724"/>
                    <a:gd name="T8" fmla="*/ 6 w 472"/>
                    <a:gd name="T9" fmla="*/ 78 h 724"/>
                    <a:gd name="T10" fmla="*/ 11 w 472"/>
                    <a:gd name="T11" fmla="*/ 89 h 724"/>
                    <a:gd name="T12" fmla="*/ 22 w 472"/>
                    <a:gd name="T13" fmla="*/ 101 h 724"/>
                    <a:gd name="T14" fmla="*/ 37 w 472"/>
                    <a:gd name="T15" fmla="*/ 112 h 724"/>
                    <a:gd name="T16" fmla="*/ 58 w 472"/>
                    <a:gd name="T17" fmla="*/ 125 h 724"/>
                    <a:gd name="T18" fmla="*/ 59 w 472"/>
                    <a:gd name="T19" fmla="*/ 129 h 724"/>
                    <a:gd name="T20" fmla="*/ 56 w 472"/>
                    <a:gd name="T21" fmla="*/ 134 h 724"/>
                    <a:gd name="T22" fmla="*/ 49 w 472"/>
                    <a:gd name="T23" fmla="*/ 141 h 724"/>
                    <a:gd name="T24" fmla="*/ 39 w 472"/>
                    <a:gd name="T25" fmla="*/ 148 h 724"/>
                    <a:gd name="T26" fmla="*/ 28 w 472"/>
                    <a:gd name="T27" fmla="*/ 154 h 724"/>
                    <a:gd name="T28" fmla="*/ 16 w 472"/>
                    <a:gd name="T29" fmla="*/ 161 h 724"/>
                    <a:gd name="T30" fmla="*/ 7 w 472"/>
                    <a:gd name="T31" fmla="*/ 166 h 724"/>
                    <a:gd name="T32" fmla="*/ 0 w 472"/>
                    <a:gd name="T33" fmla="*/ 169 h 724"/>
                    <a:gd name="T34" fmla="*/ 1 w 472"/>
                    <a:gd name="T35" fmla="*/ 173 h 724"/>
                    <a:gd name="T36" fmla="*/ 2 w 472"/>
                    <a:gd name="T37" fmla="*/ 174 h 724"/>
                    <a:gd name="T38" fmla="*/ 2 w 472"/>
                    <a:gd name="T39" fmla="*/ 175 h 724"/>
                    <a:gd name="T40" fmla="*/ 3 w 472"/>
                    <a:gd name="T41" fmla="*/ 175 h 724"/>
                    <a:gd name="T42" fmla="*/ 3 w 472"/>
                    <a:gd name="T43" fmla="*/ 175 h 724"/>
                    <a:gd name="T44" fmla="*/ 4 w 472"/>
                    <a:gd name="T45" fmla="*/ 176 h 724"/>
                    <a:gd name="T46" fmla="*/ 4 w 472"/>
                    <a:gd name="T47" fmla="*/ 178 h 724"/>
                    <a:gd name="T48" fmla="*/ 6 w 472"/>
                    <a:gd name="T49" fmla="*/ 182 h 724"/>
                    <a:gd name="T50" fmla="*/ 18 w 472"/>
                    <a:gd name="T51" fmla="*/ 175 h 724"/>
                    <a:gd name="T52" fmla="*/ 30 w 472"/>
                    <a:gd name="T53" fmla="*/ 169 h 724"/>
                    <a:gd name="T54" fmla="*/ 42 w 472"/>
                    <a:gd name="T55" fmla="*/ 162 h 724"/>
                    <a:gd name="T56" fmla="*/ 55 w 472"/>
                    <a:gd name="T57" fmla="*/ 156 h 724"/>
                    <a:gd name="T58" fmla="*/ 67 w 472"/>
                    <a:gd name="T59" fmla="*/ 149 h 724"/>
                    <a:gd name="T60" fmla="*/ 79 w 472"/>
                    <a:gd name="T61" fmla="*/ 143 h 724"/>
                    <a:gd name="T62" fmla="*/ 91 w 472"/>
                    <a:gd name="T63" fmla="*/ 136 h 724"/>
                    <a:gd name="T64" fmla="*/ 103 w 472"/>
                    <a:gd name="T65" fmla="*/ 130 h 724"/>
                    <a:gd name="T66" fmla="*/ 114 w 472"/>
                    <a:gd name="T67" fmla="*/ 119 h 724"/>
                    <a:gd name="T68" fmla="*/ 118 w 472"/>
                    <a:gd name="T69" fmla="*/ 111 h 724"/>
                    <a:gd name="T70" fmla="*/ 118 w 472"/>
                    <a:gd name="T71" fmla="*/ 105 h 724"/>
                    <a:gd name="T72" fmla="*/ 113 w 472"/>
                    <a:gd name="T73" fmla="*/ 101 h 724"/>
                    <a:gd name="T74" fmla="*/ 103 w 472"/>
                    <a:gd name="T75" fmla="*/ 97 h 724"/>
                    <a:gd name="T76" fmla="*/ 91 w 472"/>
                    <a:gd name="T77" fmla="*/ 94 h 724"/>
                    <a:gd name="T78" fmla="*/ 74 w 472"/>
                    <a:gd name="T79" fmla="*/ 90 h 724"/>
                    <a:gd name="T80" fmla="*/ 56 w 472"/>
                    <a:gd name="T81" fmla="*/ 86 h 724"/>
                    <a:gd name="T82" fmla="*/ 59 w 472"/>
                    <a:gd name="T83" fmla="*/ 80 h 724"/>
                    <a:gd name="T84" fmla="*/ 62 w 472"/>
                    <a:gd name="T85" fmla="*/ 75 h 724"/>
                    <a:gd name="T86" fmla="*/ 66 w 472"/>
                    <a:gd name="T87" fmla="*/ 69 h 724"/>
                    <a:gd name="T88" fmla="*/ 69 w 472"/>
                    <a:gd name="T89" fmla="*/ 63 h 724"/>
                    <a:gd name="T90" fmla="*/ 72 w 472"/>
                    <a:gd name="T91" fmla="*/ 57 h 724"/>
                    <a:gd name="T92" fmla="*/ 76 w 472"/>
                    <a:gd name="T93" fmla="*/ 52 h 724"/>
                    <a:gd name="T94" fmla="*/ 79 w 472"/>
                    <a:gd name="T95" fmla="*/ 46 h 724"/>
                    <a:gd name="T96" fmla="*/ 83 w 472"/>
                    <a:gd name="T97" fmla="*/ 40 h 724"/>
                    <a:gd name="T98" fmla="*/ 78 w 472"/>
                    <a:gd name="T99" fmla="*/ 21 h 724"/>
                    <a:gd name="T100" fmla="*/ 70 w 472"/>
                    <a:gd name="T101" fmla="*/ 9 h 724"/>
                    <a:gd name="T102" fmla="*/ 60 w 472"/>
                    <a:gd name="T103" fmla="*/ 2 h 724"/>
                    <a:gd name="T104" fmla="*/ 51 w 472"/>
                    <a:gd name="T105" fmla="*/ 0 h 724"/>
                    <a:gd name="T106" fmla="*/ 42 w 472"/>
                    <a:gd name="T107" fmla="*/ 2 h 724"/>
                    <a:gd name="T108" fmla="*/ 34 w 472"/>
                    <a:gd name="T109" fmla="*/ 6 h 724"/>
                    <a:gd name="T110" fmla="*/ 27 w 472"/>
                    <a:gd name="T111" fmla="*/ 10 h 724"/>
                    <a:gd name="T112" fmla="*/ 24 w 472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72"/>
                    <a:gd name="T172" fmla="*/ 0 h 724"/>
                    <a:gd name="T173" fmla="*/ 472 w 472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72" h="724">
                      <a:moveTo>
                        <a:pt x="95" y="61"/>
                      </a:moveTo>
                      <a:lnTo>
                        <a:pt x="56" y="140"/>
                      </a:lnTo>
                      <a:lnTo>
                        <a:pt x="31" y="207"/>
                      </a:lnTo>
                      <a:lnTo>
                        <a:pt x="18" y="262"/>
                      </a:lnTo>
                      <a:lnTo>
                        <a:pt x="23" y="312"/>
                      </a:lnTo>
                      <a:lnTo>
                        <a:pt x="44" y="356"/>
                      </a:lnTo>
                      <a:lnTo>
                        <a:pt x="85" y="400"/>
                      </a:lnTo>
                      <a:lnTo>
                        <a:pt x="145" y="445"/>
                      </a:lnTo>
                      <a:lnTo>
                        <a:pt x="229" y="496"/>
                      </a:lnTo>
                      <a:lnTo>
                        <a:pt x="237" y="513"/>
                      </a:lnTo>
                      <a:lnTo>
                        <a:pt x="223" y="535"/>
                      </a:lnTo>
                      <a:lnTo>
                        <a:pt x="193" y="560"/>
                      </a:lnTo>
                      <a:lnTo>
                        <a:pt x="154" y="589"/>
                      </a:lnTo>
                      <a:lnTo>
                        <a:pt x="109" y="615"/>
                      </a:lnTo>
                      <a:lnTo>
                        <a:pt x="64" y="640"/>
                      </a:lnTo>
                      <a:lnTo>
                        <a:pt x="26" y="660"/>
                      </a:lnTo>
                      <a:lnTo>
                        <a:pt x="0" y="674"/>
                      </a:lnTo>
                      <a:lnTo>
                        <a:pt x="2" y="688"/>
                      </a:lnTo>
                      <a:lnTo>
                        <a:pt x="6" y="695"/>
                      </a:lnTo>
                      <a:lnTo>
                        <a:pt x="7" y="698"/>
                      </a:lnTo>
                      <a:lnTo>
                        <a:pt x="10" y="699"/>
                      </a:lnTo>
                      <a:lnTo>
                        <a:pt x="11" y="699"/>
                      </a:lnTo>
                      <a:lnTo>
                        <a:pt x="13" y="702"/>
                      </a:lnTo>
                      <a:lnTo>
                        <a:pt x="16" y="709"/>
                      </a:lnTo>
                      <a:lnTo>
                        <a:pt x="21" y="724"/>
                      </a:lnTo>
                      <a:lnTo>
                        <a:pt x="70" y="698"/>
                      </a:lnTo>
                      <a:lnTo>
                        <a:pt x="119" y="672"/>
                      </a:lnTo>
                      <a:lnTo>
                        <a:pt x="168" y="645"/>
                      </a:lnTo>
                      <a:lnTo>
                        <a:pt x="217" y="620"/>
                      </a:lnTo>
                      <a:lnTo>
                        <a:pt x="265" y="594"/>
                      </a:lnTo>
                      <a:lnTo>
                        <a:pt x="314" y="568"/>
                      </a:lnTo>
                      <a:lnTo>
                        <a:pt x="363" y="541"/>
                      </a:lnTo>
                      <a:lnTo>
                        <a:pt x="412" y="516"/>
                      </a:lnTo>
                      <a:lnTo>
                        <a:pt x="454" y="472"/>
                      </a:lnTo>
                      <a:lnTo>
                        <a:pt x="472" y="441"/>
                      </a:lnTo>
                      <a:lnTo>
                        <a:pt x="470" y="417"/>
                      </a:lnTo>
                      <a:lnTo>
                        <a:pt x="450" y="401"/>
                      </a:lnTo>
                      <a:lnTo>
                        <a:pt x="412" y="386"/>
                      </a:lnTo>
                      <a:lnTo>
                        <a:pt x="361" y="373"/>
                      </a:lnTo>
                      <a:lnTo>
                        <a:pt x="296" y="360"/>
                      </a:lnTo>
                      <a:lnTo>
                        <a:pt x="222" y="343"/>
                      </a:lnTo>
                      <a:lnTo>
                        <a:pt x="234" y="320"/>
                      </a:lnTo>
                      <a:lnTo>
                        <a:pt x="248" y="297"/>
                      </a:lnTo>
                      <a:lnTo>
                        <a:pt x="262" y="274"/>
                      </a:lnTo>
                      <a:lnTo>
                        <a:pt x="276" y="252"/>
                      </a:lnTo>
                      <a:lnTo>
                        <a:pt x="288" y="228"/>
                      </a:lnTo>
                      <a:lnTo>
                        <a:pt x="303" y="205"/>
                      </a:lnTo>
                      <a:lnTo>
                        <a:pt x="316" y="183"/>
                      </a:lnTo>
                      <a:lnTo>
                        <a:pt x="331" y="160"/>
                      </a:lnTo>
                      <a:lnTo>
                        <a:pt x="309" y="83"/>
                      </a:lnTo>
                      <a:lnTo>
                        <a:pt x="279" y="34"/>
                      </a:lnTo>
                      <a:lnTo>
                        <a:pt x="243" y="7"/>
                      </a:lnTo>
                      <a:lnTo>
                        <a:pt x="204" y="0"/>
                      </a:lnTo>
                      <a:lnTo>
                        <a:pt x="165" y="5"/>
                      </a:lnTo>
                      <a:lnTo>
                        <a:pt x="133" y="21"/>
                      </a:lnTo>
                      <a:lnTo>
                        <a:pt x="107" y="40"/>
                      </a:lnTo>
                      <a:lnTo>
                        <a:pt x="95" y="61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4" name="Freeform 47"/>
                <p:cNvSpPr>
                  <a:spLocks/>
                </p:cNvSpPr>
                <p:nvPr/>
              </p:nvSpPr>
              <p:spPr bwMode="auto">
                <a:xfrm>
                  <a:off x="4706" y="3628"/>
                  <a:ext cx="229" cy="363"/>
                </a:xfrm>
                <a:custGeom>
                  <a:avLst/>
                  <a:gdLst>
                    <a:gd name="T0" fmla="*/ 20 w 459"/>
                    <a:gd name="T1" fmla="*/ 16 h 724"/>
                    <a:gd name="T2" fmla="*/ 11 w 459"/>
                    <a:gd name="T3" fmla="*/ 35 h 724"/>
                    <a:gd name="T4" fmla="*/ 5 w 459"/>
                    <a:gd name="T5" fmla="*/ 52 h 724"/>
                    <a:gd name="T6" fmla="*/ 3 w 459"/>
                    <a:gd name="T7" fmla="*/ 66 h 724"/>
                    <a:gd name="T8" fmla="*/ 5 w 459"/>
                    <a:gd name="T9" fmla="*/ 78 h 724"/>
                    <a:gd name="T10" fmla="*/ 11 w 459"/>
                    <a:gd name="T11" fmla="*/ 89 h 724"/>
                    <a:gd name="T12" fmla="*/ 22 w 459"/>
                    <a:gd name="T13" fmla="*/ 101 h 724"/>
                    <a:gd name="T14" fmla="*/ 38 w 459"/>
                    <a:gd name="T15" fmla="*/ 112 h 724"/>
                    <a:gd name="T16" fmla="*/ 59 w 459"/>
                    <a:gd name="T17" fmla="*/ 124 h 724"/>
                    <a:gd name="T18" fmla="*/ 63 w 459"/>
                    <a:gd name="T19" fmla="*/ 128 h 724"/>
                    <a:gd name="T20" fmla="*/ 60 w 459"/>
                    <a:gd name="T21" fmla="*/ 134 h 724"/>
                    <a:gd name="T22" fmla="*/ 53 w 459"/>
                    <a:gd name="T23" fmla="*/ 141 h 724"/>
                    <a:gd name="T24" fmla="*/ 42 w 459"/>
                    <a:gd name="T25" fmla="*/ 149 h 724"/>
                    <a:gd name="T26" fmla="*/ 29 w 459"/>
                    <a:gd name="T27" fmla="*/ 156 h 724"/>
                    <a:gd name="T28" fmla="*/ 17 w 459"/>
                    <a:gd name="T29" fmla="*/ 163 h 724"/>
                    <a:gd name="T30" fmla="*/ 7 w 459"/>
                    <a:gd name="T31" fmla="*/ 169 h 724"/>
                    <a:gd name="T32" fmla="*/ 0 w 459"/>
                    <a:gd name="T33" fmla="*/ 172 h 724"/>
                    <a:gd name="T34" fmla="*/ 0 w 459"/>
                    <a:gd name="T35" fmla="*/ 175 h 724"/>
                    <a:gd name="T36" fmla="*/ 1 w 459"/>
                    <a:gd name="T37" fmla="*/ 177 h 724"/>
                    <a:gd name="T38" fmla="*/ 1 w 459"/>
                    <a:gd name="T39" fmla="*/ 177 h 724"/>
                    <a:gd name="T40" fmla="*/ 1 w 459"/>
                    <a:gd name="T41" fmla="*/ 177 h 724"/>
                    <a:gd name="T42" fmla="*/ 0 w 459"/>
                    <a:gd name="T43" fmla="*/ 176 h 724"/>
                    <a:gd name="T44" fmla="*/ 0 w 459"/>
                    <a:gd name="T45" fmla="*/ 176 h 724"/>
                    <a:gd name="T46" fmla="*/ 0 w 459"/>
                    <a:gd name="T47" fmla="*/ 178 h 724"/>
                    <a:gd name="T48" fmla="*/ 2 w 459"/>
                    <a:gd name="T49" fmla="*/ 182 h 724"/>
                    <a:gd name="T50" fmla="*/ 14 w 459"/>
                    <a:gd name="T51" fmla="*/ 175 h 724"/>
                    <a:gd name="T52" fmla="*/ 26 w 459"/>
                    <a:gd name="T53" fmla="*/ 169 h 724"/>
                    <a:gd name="T54" fmla="*/ 38 w 459"/>
                    <a:gd name="T55" fmla="*/ 162 h 724"/>
                    <a:gd name="T56" fmla="*/ 51 w 459"/>
                    <a:gd name="T57" fmla="*/ 156 h 724"/>
                    <a:gd name="T58" fmla="*/ 63 w 459"/>
                    <a:gd name="T59" fmla="*/ 149 h 724"/>
                    <a:gd name="T60" fmla="*/ 75 w 459"/>
                    <a:gd name="T61" fmla="*/ 143 h 724"/>
                    <a:gd name="T62" fmla="*/ 87 w 459"/>
                    <a:gd name="T63" fmla="*/ 136 h 724"/>
                    <a:gd name="T64" fmla="*/ 99 w 459"/>
                    <a:gd name="T65" fmla="*/ 130 h 724"/>
                    <a:gd name="T66" fmla="*/ 110 w 459"/>
                    <a:gd name="T67" fmla="*/ 119 h 724"/>
                    <a:gd name="T68" fmla="*/ 114 w 459"/>
                    <a:gd name="T69" fmla="*/ 111 h 724"/>
                    <a:gd name="T70" fmla="*/ 114 w 459"/>
                    <a:gd name="T71" fmla="*/ 105 h 724"/>
                    <a:gd name="T72" fmla="*/ 109 w 459"/>
                    <a:gd name="T73" fmla="*/ 101 h 724"/>
                    <a:gd name="T74" fmla="*/ 99 w 459"/>
                    <a:gd name="T75" fmla="*/ 97 h 724"/>
                    <a:gd name="T76" fmla="*/ 87 w 459"/>
                    <a:gd name="T77" fmla="*/ 94 h 724"/>
                    <a:gd name="T78" fmla="*/ 70 w 459"/>
                    <a:gd name="T79" fmla="*/ 90 h 724"/>
                    <a:gd name="T80" fmla="*/ 52 w 459"/>
                    <a:gd name="T81" fmla="*/ 86 h 724"/>
                    <a:gd name="T82" fmla="*/ 55 w 459"/>
                    <a:gd name="T83" fmla="*/ 80 h 724"/>
                    <a:gd name="T84" fmla="*/ 58 w 459"/>
                    <a:gd name="T85" fmla="*/ 75 h 724"/>
                    <a:gd name="T86" fmla="*/ 62 w 459"/>
                    <a:gd name="T87" fmla="*/ 69 h 724"/>
                    <a:gd name="T88" fmla="*/ 65 w 459"/>
                    <a:gd name="T89" fmla="*/ 63 h 724"/>
                    <a:gd name="T90" fmla="*/ 68 w 459"/>
                    <a:gd name="T91" fmla="*/ 57 h 724"/>
                    <a:gd name="T92" fmla="*/ 72 w 459"/>
                    <a:gd name="T93" fmla="*/ 52 h 724"/>
                    <a:gd name="T94" fmla="*/ 75 w 459"/>
                    <a:gd name="T95" fmla="*/ 46 h 724"/>
                    <a:gd name="T96" fmla="*/ 79 w 459"/>
                    <a:gd name="T97" fmla="*/ 40 h 724"/>
                    <a:gd name="T98" fmla="*/ 74 w 459"/>
                    <a:gd name="T99" fmla="*/ 21 h 724"/>
                    <a:gd name="T100" fmla="*/ 66 w 459"/>
                    <a:gd name="T101" fmla="*/ 9 h 724"/>
                    <a:gd name="T102" fmla="*/ 57 w 459"/>
                    <a:gd name="T103" fmla="*/ 2 h 724"/>
                    <a:gd name="T104" fmla="*/ 47 w 459"/>
                    <a:gd name="T105" fmla="*/ 0 h 724"/>
                    <a:gd name="T106" fmla="*/ 38 w 459"/>
                    <a:gd name="T107" fmla="*/ 2 h 724"/>
                    <a:gd name="T108" fmla="*/ 30 w 459"/>
                    <a:gd name="T109" fmla="*/ 6 h 724"/>
                    <a:gd name="T110" fmla="*/ 23 w 459"/>
                    <a:gd name="T111" fmla="*/ 10 h 724"/>
                    <a:gd name="T112" fmla="*/ 20 w 459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9"/>
                    <a:gd name="T172" fmla="*/ 0 h 724"/>
                    <a:gd name="T173" fmla="*/ 459 w 459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9" h="724">
                      <a:moveTo>
                        <a:pt x="82" y="61"/>
                      </a:moveTo>
                      <a:lnTo>
                        <a:pt x="44" y="140"/>
                      </a:lnTo>
                      <a:lnTo>
                        <a:pt x="22" y="207"/>
                      </a:lnTo>
                      <a:lnTo>
                        <a:pt x="13" y="262"/>
                      </a:lnTo>
                      <a:lnTo>
                        <a:pt x="22" y="312"/>
                      </a:lnTo>
                      <a:lnTo>
                        <a:pt x="47" y="356"/>
                      </a:lnTo>
                      <a:lnTo>
                        <a:pt x="91" y="400"/>
                      </a:lnTo>
                      <a:lnTo>
                        <a:pt x="153" y="444"/>
                      </a:lnTo>
                      <a:lnTo>
                        <a:pt x="239" y="495"/>
                      </a:lnTo>
                      <a:lnTo>
                        <a:pt x="254" y="511"/>
                      </a:lnTo>
                      <a:lnTo>
                        <a:pt x="242" y="535"/>
                      </a:lnTo>
                      <a:lnTo>
                        <a:pt x="212" y="563"/>
                      </a:lnTo>
                      <a:lnTo>
                        <a:pt x="170" y="594"/>
                      </a:lnTo>
                      <a:lnTo>
                        <a:pt x="118" y="623"/>
                      </a:lnTo>
                      <a:lnTo>
                        <a:pt x="69" y="650"/>
                      </a:lnTo>
                      <a:lnTo>
                        <a:pt x="28" y="672"/>
                      </a:lnTo>
                      <a:lnTo>
                        <a:pt x="0" y="687"/>
                      </a:lnTo>
                      <a:lnTo>
                        <a:pt x="3" y="699"/>
                      </a:lnTo>
                      <a:lnTo>
                        <a:pt x="4" y="704"/>
                      </a:lnTo>
                      <a:lnTo>
                        <a:pt x="4" y="705"/>
                      </a:lnTo>
                      <a:lnTo>
                        <a:pt x="4" y="704"/>
                      </a:lnTo>
                      <a:lnTo>
                        <a:pt x="3" y="702"/>
                      </a:lnTo>
                      <a:lnTo>
                        <a:pt x="3" y="703"/>
                      </a:lnTo>
                      <a:lnTo>
                        <a:pt x="3" y="709"/>
                      </a:lnTo>
                      <a:lnTo>
                        <a:pt x="8" y="724"/>
                      </a:lnTo>
                      <a:lnTo>
                        <a:pt x="57" y="698"/>
                      </a:lnTo>
                      <a:lnTo>
                        <a:pt x="106" y="672"/>
                      </a:lnTo>
                      <a:lnTo>
                        <a:pt x="155" y="645"/>
                      </a:lnTo>
                      <a:lnTo>
                        <a:pt x="204" y="620"/>
                      </a:lnTo>
                      <a:lnTo>
                        <a:pt x="252" y="594"/>
                      </a:lnTo>
                      <a:lnTo>
                        <a:pt x="301" y="568"/>
                      </a:lnTo>
                      <a:lnTo>
                        <a:pt x="350" y="541"/>
                      </a:lnTo>
                      <a:lnTo>
                        <a:pt x="399" y="516"/>
                      </a:lnTo>
                      <a:lnTo>
                        <a:pt x="441" y="472"/>
                      </a:lnTo>
                      <a:lnTo>
                        <a:pt x="459" y="441"/>
                      </a:lnTo>
                      <a:lnTo>
                        <a:pt x="457" y="417"/>
                      </a:lnTo>
                      <a:lnTo>
                        <a:pt x="437" y="401"/>
                      </a:lnTo>
                      <a:lnTo>
                        <a:pt x="399" y="386"/>
                      </a:lnTo>
                      <a:lnTo>
                        <a:pt x="348" y="373"/>
                      </a:lnTo>
                      <a:lnTo>
                        <a:pt x="283" y="360"/>
                      </a:lnTo>
                      <a:lnTo>
                        <a:pt x="209" y="343"/>
                      </a:lnTo>
                      <a:lnTo>
                        <a:pt x="221" y="320"/>
                      </a:lnTo>
                      <a:lnTo>
                        <a:pt x="235" y="297"/>
                      </a:lnTo>
                      <a:lnTo>
                        <a:pt x="249" y="274"/>
                      </a:lnTo>
                      <a:lnTo>
                        <a:pt x="263" y="252"/>
                      </a:lnTo>
                      <a:lnTo>
                        <a:pt x="275" y="228"/>
                      </a:lnTo>
                      <a:lnTo>
                        <a:pt x="290" y="205"/>
                      </a:lnTo>
                      <a:lnTo>
                        <a:pt x="303" y="183"/>
                      </a:lnTo>
                      <a:lnTo>
                        <a:pt x="318" y="160"/>
                      </a:lnTo>
                      <a:lnTo>
                        <a:pt x="296" y="83"/>
                      </a:lnTo>
                      <a:lnTo>
                        <a:pt x="266" y="34"/>
                      </a:lnTo>
                      <a:lnTo>
                        <a:pt x="230" y="7"/>
                      </a:lnTo>
                      <a:lnTo>
                        <a:pt x="191" y="0"/>
                      </a:lnTo>
                      <a:lnTo>
                        <a:pt x="152" y="5"/>
                      </a:lnTo>
                      <a:lnTo>
                        <a:pt x="120" y="21"/>
                      </a:lnTo>
                      <a:lnTo>
                        <a:pt x="94" y="40"/>
                      </a:lnTo>
                      <a:lnTo>
                        <a:pt x="82" y="61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5" name="Freeform 48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19 w 455"/>
                    <a:gd name="T1" fmla="*/ 16 h 724"/>
                    <a:gd name="T2" fmla="*/ 10 w 455"/>
                    <a:gd name="T3" fmla="*/ 35 h 724"/>
                    <a:gd name="T4" fmla="*/ 5 w 455"/>
                    <a:gd name="T5" fmla="*/ 52 h 724"/>
                    <a:gd name="T6" fmla="*/ 4 w 455"/>
                    <a:gd name="T7" fmla="*/ 66 h 724"/>
                    <a:gd name="T8" fmla="*/ 7 w 455"/>
                    <a:gd name="T9" fmla="*/ 78 h 724"/>
                    <a:gd name="T10" fmla="*/ 14 w 455"/>
                    <a:gd name="T11" fmla="*/ 89 h 724"/>
                    <a:gd name="T12" fmla="*/ 26 w 455"/>
                    <a:gd name="T13" fmla="*/ 100 h 724"/>
                    <a:gd name="T14" fmla="*/ 42 w 455"/>
                    <a:gd name="T15" fmla="*/ 111 h 724"/>
                    <a:gd name="T16" fmla="*/ 63 w 455"/>
                    <a:gd name="T17" fmla="*/ 123 h 724"/>
                    <a:gd name="T18" fmla="*/ 69 w 455"/>
                    <a:gd name="T19" fmla="*/ 128 h 724"/>
                    <a:gd name="T20" fmla="*/ 67 w 455"/>
                    <a:gd name="T21" fmla="*/ 135 h 724"/>
                    <a:gd name="T22" fmla="*/ 60 w 455"/>
                    <a:gd name="T23" fmla="*/ 142 h 724"/>
                    <a:gd name="T24" fmla="*/ 48 w 455"/>
                    <a:gd name="T25" fmla="*/ 150 h 724"/>
                    <a:gd name="T26" fmla="*/ 35 w 455"/>
                    <a:gd name="T27" fmla="*/ 158 h 724"/>
                    <a:gd name="T28" fmla="*/ 21 w 455"/>
                    <a:gd name="T29" fmla="*/ 165 h 724"/>
                    <a:gd name="T30" fmla="*/ 10 w 455"/>
                    <a:gd name="T31" fmla="*/ 171 h 724"/>
                    <a:gd name="T32" fmla="*/ 2 w 455"/>
                    <a:gd name="T33" fmla="*/ 175 h 724"/>
                    <a:gd name="T34" fmla="*/ 3 w 455"/>
                    <a:gd name="T35" fmla="*/ 178 h 724"/>
                    <a:gd name="T36" fmla="*/ 3 w 455"/>
                    <a:gd name="T37" fmla="*/ 179 h 724"/>
                    <a:gd name="T38" fmla="*/ 2 w 455"/>
                    <a:gd name="T39" fmla="*/ 179 h 724"/>
                    <a:gd name="T40" fmla="*/ 2 w 455"/>
                    <a:gd name="T41" fmla="*/ 178 h 724"/>
                    <a:gd name="T42" fmla="*/ 1 w 455"/>
                    <a:gd name="T43" fmla="*/ 177 h 724"/>
                    <a:gd name="T44" fmla="*/ 0 w 455"/>
                    <a:gd name="T45" fmla="*/ 177 h 724"/>
                    <a:gd name="T46" fmla="*/ 0 w 455"/>
                    <a:gd name="T47" fmla="*/ 178 h 724"/>
                    <a:gd name="T48" fmla="*/ 1 w 455"/>
                    <a:gd name="T49" fmla="*/ 182 h 724"/>
                    <a:gd name="T50" fmla="*/ 13 w 455"/>
                    <a:gd name="T51" fmla="*/ 175 h 724"/>
                    <a:gd name="T52" fmla="*/ 25 w 455"/>
                    <a:gd name="T53" fmla="*/ 169 h 724"/>
                    <a:gd name="T54" fmla="*/ 37 w 455"/>
                    <a:gd name="T55" fmla="*/ 162 h 724"/>
                    <a:gd name="T56" fmla="*/ 50 w 455"/>
                    <a:gd name="T57" fmla="*/ 156 h 724"/>
                    <a:gd name="T58" fmla="*/ 62 w 455"/>
                    <a:gd name="T59" fmla="*/ 149 h 724"/>
                    <a:gd name="T60" fmla="*/ 74 w 455"/>
                    <a:gd name="T61" fmla="*/ 143 h 724"/>
                    <a:gd name="T62" fmla="*/ 86 w 455"/>
                    <a:gd name="T63" fmla="*/ 136 h 724"/>
                    <a:gd name="T64" fmla="*/ 98 w 455"/>
                    <a:gd name="T65" fmla="*/ 130 h 724"/>
                    <a:gd name="T66" fmla="*/ 109 w 455"/>
                    <a:gd name="T67" fmla="*/ 119 h 724"/>
                    <a:gd name="T68" fmla="*/ 113 w 455"/>
                    <a:gd name="T69" fmla="*/ 111 h 724"/>
                    <a:gd name="T70" fmla="*/ 113 w 455"/>
                    <a:gd name="T71" fmla="*/ 105 h 724"/>
                    <a:gd name="T72" fmla="*/ 108 w 455"/>
                    <a:gd name="T73" fmla="*/ 101 h 724"/>
                    <a:gd name="T74" fmla="*/ 98 w 455"/>
                    <a:gd name="T75" fmla="*/ 97 h 724"/>
                    <a:gd name="T76" fmla="*/ 86 w 455"/>
                    <a:gd name="T77" fmla="*/ 94 h 724"/>
                    <a:gd name="T78" fmla="*/ 69 w 455"/>
                    <a:gd name="T79" fmla="*/ 90 h 724"/>
                    <a:gd name="T80" fmla="*/ 51 w 455"/>
                    <a:gd name="T81" fmla="*/ 86 h 724"/>
                    <a:gd name="T82" fmla="*/ 54 w 455"/>
                    <a:gd name="T83" fmla="*/ 80 h 724"/>
                    <a:gd name="T84" fmla="*/ 57 w 455"/>
                    <a:gd name="T85" fmla="*/ 75 h 724"/>
                    <a:gd name="T86" fmla="*/ 61 w 455"/>
                    <a:gd name="T87" fmla="*/ 69 h 724"/>
                    <a:gd name="T88" fmla="*/ 64 w 455"/>
                    <a:gd name="T89" fmla="*/ 63 h 724"/>
                    <a:gd name="T90" fmla="*/ 67 w 455"/>
                    <a:gd name="T91" fmla="*/ 57 h 724"/>
                    <a:gd name="T92" fmla="*/ 71 w 455"/>
                    <a:gd name="T93" fmla="*/ 52 h 724"/>
                    <a:gd name="T94" fmla="*/ 74 w 455"/>
                    <a:gd name="T95" fmla="*/ 46 h 724"/>
                    <a:gd name="T96" fmla="*/ 78 w 455"/>
                    <a:gd name="T97" fmla="*/ 40 h 724"/>
                    <a:gd name="T98" fmla="*/ 73 w 455"/>
                    <a:gd name="T99" fmla="*/ 21 h 724"/>
                    <a:gd name="T100" fmla="*/ 65 w 455"/>
                    <a:gd name="T101" fmla="*/ 9 h 724"/>
                    <a:gd name="T102" fmla="*/ 56 w 455"/>
                    <a:gd name="T103" fmla="*/ 2 h 724"/>
                    <a:gd name="T104" fmla="*/ 46 w 455"/>
                    <a:gd name="T105" fmla="*/ 0 h 724"/>
                    <a:gd name="T106" fmla="*/ 37 w 455"/>
                    <a:gd name="T107" fmla="*/ 2 h 724"/>
                    <a:gd name="T108" fmla="*/ 29 w 455"/>
                    <a:gd name="T109" fmla="*/ 6 h 724"/>
                    <a:gd name="T110" fmla="*/ 22 w 455"/>
                    <a:gd name="T111" fmla="*/ 10 h 724"/>
                    <a:gd name="T112" fmla="*/ 19 w 455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5"/>
                    <a:gd name="T172" fmla="*/ 0 h 724"/>
                    <a:gd name="T173" fmla="*/ 455 w 455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5" h="724">
                      <a:moveTo>
                        <a:pt x="78" y="61"/>
                      </a:moveTo>
                      <a:lnTo>
                        <a:pt x="42" y="140"/>
                      </a:lnTo>
                      <a:lnTo>
                        <a:pt x="22" y="207"/>
                      </a:lnTo>
                      <a:lnTo>
                        <a:pt x="16" y="262"/>
                      </a:lnTo>
                      <a:lnTo>
                        <a:pt x="29" y="311"/>
                      </a:lnTo>
                      <a:lnTo>
                        <a:pt x="58" y="353"/>
                      </a:lnTo>
                      <a:lnTo>
                        <a:pt x="104" y="397"/>
                      </a:lnTo>
                      <a:lnTo>
                        <a:pt x="169" y="441"/>
                      </a:lnTo>
                      <a:lnTo>
                        <a:pt x="255" y="491"/>
                      </a:lnTo>
                      <a:lnTo>
                        <a:pt x="277" y="510"/>
                      </a:lnTo>
                      <a:lnTo>
                        <a:pt x="271" y="536"/>
                      </a:lnTo>
                      <a:lnTo>
                        <a:pt x="240" y="566"/>
                      </a:lnTo>
                      <a:lnTo>
                        <a:pt x="195" y="599"/>
                      </a:lnTo>
                      <a:lnTo>
                        <a:pt x="141" y="630"/>
                      </a:lnTo>
                      <a:lnTo>
                        <a:pt x="87" y="659"/>
                      </a:lnTo>
                      <a:lnTo>
                        <a:pt x="40" y="682"/>
                      </a:lnTo>
                      <a:lnTo>
                        <a:pt x="11" y="697"/>
                      </a:lnTo>
                      <a:lnTo>
                        <a:pt x="13" y="709"/>
                      </a:lnTo>
                      <a:lnTo>
                        <a:pt x="13" y="714"/>
                      </a:lnTo>
                      <a:lnTo>
                        <a:pt x="10" y="713"/>
                      </a:lnTo>
                      <a:lnTo>
                        <a:pt x="8" y="711"/>
                      </a:lnTo>
                      <a:lnTo>
                        <a:pt x="4" y="705"/>
                      </a:lnTo>
                      <a:lnTo>
                        <a:pt x="1" y="705"/>
                      </a:lnTo>
                      <a:lnTo>
                        <a:pt x="0" y="711"/>
                      </a:lnTo>
                      <a:lnTo>
                        <a:pt x="4" y="724"/>
                      </a:lnTo>
                      <a:lnTo>
                        <a:pt x="53" y="698"/>
                      </a:lnTo>
                      <a:lnTo>
                        <a:pt x="102" y="672"/>
                      </a:lnTo>
                      <a:lnTo>
                        <a:pt x="151" y="645"/>
                      </a:lnTo>
                      <a:lnTo>
                        <a:pt x="200" y="620"/>
                      </a:lnTo>
                      <a:lnTo>
                        <a:pt x="248" y="594"/>
                      </a:lnTo>
                      <a:lnTo>
                        <a:pt x="297" y="568"/>
                      </a:lnTo>
                      <a:lnTo>
                        <a:pt x="346" y="541"/>
                      </a:lnTo>
                      <a:lnTo>
                        <a:pt x="395" y="516"/>
                      </a:lnTo>
                      <a:lnTo>
                        <a:pt x="437" y="472"/>
                      </a:lnTo>
                      <a:lnTo>
                        <a:pt x="455" y="441"/>
                      </a:lnTo>
                      <a:lnTo>
                        <a:pt x="453" y="417"/>
                      </a:lnTo>
                      <a:lnTo>
                        <a:pt x="433" y="401"/>
                      </a:lnTo>
                      <a:lnTo>
                        <a:pt x="395" y="386"/>
                      </a:lnTo>
                      <a:lnTo>
                        <a:pt x="344" y="373"/>
                      </a:lnTo>
                      <a:lnTo>
                        <a:pt x="279" y="360"/>
                      </a:lnTo>
                      <a:lnTo>
                        <a:pt x="205" y="343"/>
                      </a:lnTo>
                      <a:lnTo>
                        <a:pt x="217" y="320"/>
                      </a:lnTo>
                      <a:lnTo>
                        <a:pt x="231" y="297"/>
                      </a:lnTo>
                      <a:lnTo>
                        <a:pt x="245" y="274"/>
                      </a:lnTo>
                      <a:lnTo>
                        <a:pt x="259" y="252"/>
                      </a:lnTo>
                      <a:lnTo>
                        <a:pt x="271" y="228"/>
                      </a:lnTo>
                      <a:lnTo>
                        <a:pt x="286" y="205"/>
                      </a:lnTo>
                      <a:lnTo>
                        <a:pt x="299" y="183"/>
                      </a:lnTo>
                      <a:lnTo>
                        <a:pt x="314" y="160"/>
                      </a:lnTo>
                      <a:lnTo>
                        <a:pt x="292" y="83"/>
                      </a:lnTo>
                      <a:lnTo>
                        <a:pt x="262" y="34"/>
                      </a:lnTo>
                      <a:lnTo>
                        <a:pt x="226" y="7"/>
                      </a:lnTo>
                      <a:lnTo>
                        <a:pt x="187" y="0"/>
                      </a:lnTo>
                      <a:lnTo>
                        <a:pt x="148" y="5"/>
                      </a:lnTo>
                      <a:lnTo>
                        <a:pt x="116" y="21"/>
                      </a:lnTo>
                      <a:lnTo>
                        <a:pt x="90" y="4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" name="Freeform 49"/>
                <p:cNvSpPr>
                  <a:spLocks/>
                </p:cNvSpPr>
                <p:nvPr/>
              </p:nvSpPr>
              <p:spPr bwMode="auto">
                <a:xfrm>
                  <a:off x="4708" y="3628"/>
                  <a:ext cx="227" cy="363"/>
                </a:xfrm>
                <a:custGeom>
                  <a:avLst/>
                  <a:gdLst>
                    <a:gd name="T0" fmla="*/ 20 w 454"/>
                    <a:gd name="T1" fmla="*/ 16 h 724"/>
                    <a:gd name="T2" fmla="*/ 11 w 454"/>
                    <a:gd name="T3" fmla="*/ 35 h 724"/>
                    <a:gd name="T4" fmla="*/ 6 w 454"/>
                    <a:gd name="T5" fmla="*/ 52 h 724"/>
                    <a:gd name="T6" fmla="*/ 6 w 454"/>
                    <a:gd name="T7" fmla="*/ 66 h 724"/>
                    <a:gd name="T8" fmla="*/ 10 w 454"/>
                    <a:gd name="T9" fmla="*/ 78 h 724"/>
                    <a:gd name="T10" fmla="*/ 18 w 454"/>
                    <a:gd name="T11" fmla="*/ 88 h 724"/>
                    <a:gd name="T12" fmla="*/ 30 w 454"/>
                    <a:gd name="T13" fmla="*/ 99 h 724"/>
                    <a:gd name="T14" fmla="*/ 48 w 454"/>
                    <a:gd name="T15" fmla="*/ 110 h 724"/>
                    <a:gd name="T16" fmla="*/ 69 w 454"/>
                    <a:gd name="T17" fmla="*/ 123 h 724"/>
                    <a:gd name="T18" fmla="*/ 77 w 454"/>
                    <a:gd name="T19" fmla="*/ 128 h 724"/>
                    <a:gd name="T20" fmla="*/ 76 w 454"/>
                    <a:gd name="T21" fmla="*/ 135 h 724"/>
                    <a:gd name="T22" fmla="*/ 68 w 454"/>
                    <a:gd name="T23" fmla="*/ 143 h 724"/>
                    <a:gd name="T24" fmla="*/ 56 w 454"/>
                    <a:gd name="T25" fmla="*/ 152 h 724"/>
                    <a:gd name="T26" fmla="*/ 41 w 454"/>
                    <a:gd name="T27" fmla="*/ 160 h 724"/>
                    <a:gd name="T28" fmla="*/ 27 w 454"/>
                    <a:gd name="T29" fmla="*/ 168 h 724"/>
                    <a:gd name="T30" fmla="*/ 14 w 454"/>
                    <a:gd name="T31" fmla="*/ 174 h 724"/>
                    <a:gd name="T32" fmla="*/ 7 w 454"/>
                    <a:gd name="T33" fmla="*/ 178 h 724"/>
                    <a:gd name="T34" fmla="*/ 7 w 454"/>
                    <a:gd name="T35" fmla="*/ 181 h 724"/>
                    <a:gd name="T36" fmla="*/ 7 w 454"/>
                    <a:gd name="T37" fmla="*/ 182 h 724"/>
                    <a:gd name="T38" fmla="*/ 5 w 454"/>
                    <a:gd name="T39" fmla="*/ 181 h 724"/>
                    <a:gd name="T40" fmla="*/ 4 w 454"/>
                    <a:gd name="T41" fmla="*/ 180 h 724"/>
                    <a:gd name="T42" fmla="*/ 2 w 454"/>
                    <a:gd name="T43" fmla="*/ 178 h 724"/>
                    <a:gd name="T44" fmla="*/ 1 w 454"/>
                    <a:gd name="T45" fmla="*/ 177 h 724"/>
                    <a:gd name="T46" fmla="*/ 0 w 454"/>
                    <a:gd name="T47" fmla="*/ 178 h 724"/>
                    <a:gd name="T48" fmla="*/ 1 w 454"/>
                    <a:gd name="T49" fmla="*/ 182 h 724"/>
                    <a:gd name="T50" fmla="*/ 13 w 454"/>
                    <a:gd name="T51" fmla="*/ 175 h 724"/>
                    <a:gd name="T52" fmla="*/ 26 w 454"/>
                    <a:gd name="T53" fmla="*/ 169 h 724"/>
                    <a:gd name="T54" fmla="*/ 38 w 454"/>
                    <a:gd name="T55" fmla="*/ 162 h 724"/>
                    <a:gd name="T56" fmla="*/ 50 w 454"/>
                    <a:gd name="T57" fmla="*/ 156 h 724"/>
                    <a:gd name="T58" fmla="*/ 61 w 454"/>
                    <a:gd name="T59" fmla="*/ 149 h 724"/>
                    <a:gd name="T60" fmla="*/ 74 w 454"/>
                    <a:gd name="T61" fmla="*/ 143 h 724"/>
                    <a:gd name="T62" fmla="*/ 87 w 454"/>
                    <a:gd name="T63" fmla="*/ 136 h 724"/>
                    <a:gd name="T64" fmla="*/ 99 w 454"/>
                    <a:gd name="T65" fmla="*/ 130 h 724"/>
                    <a:gd name="T66" fmla="*/ 109 w 454"/>
                    <a:gd name="T67" fmla="*/ 119 h 724"/>
                    <a:gd name="T68" fmla="*/ 114 w 454"/>
                    <a:gd name="T69" fmla="*/ 111 h 724"/>
                    <a:gd name="T70" fmla="*/ 113 w 454"/>
                    <a:gd name="T71" fmla="*/ 105 h 724"/>
                    <a:gd name="T72" fmla="*/ 108 w 454"/>
                    <a:gd name="T73" fmla="*/ 101 h 724"/>
                    <a:gd name="T74" fmla="*/ 99 w 454"/>
                    <a:gd name="T75" fmla="*/ 97 h 724"/>
                    <a:gd name="T76" fmla="*/ 86 w 454"/>
                    <a:gd name="T77" fmla="*/ 94 h 724"/>
                    <a:gd name="T78" fmla="*/ 70 w 454"/>
                    <a:gd name="T79" fmla="*/ 90 h 724"/>
                    <a:gd name="T80" fmla="*/ 51 w 454"/>
                    <a:gd name="T81" fmla="*/ 86 h 724"/>
                    <a:gd name="T82" fmla="*/ 54 w 454"/>
                    <a:gd name="T83" fmla="*/ 80 h 724"/>
                    <a:gd name="T84" fmla="*/ 57 w 454"/>
                    <a:gd name="T85" fmla="*/ 75 h 724"/>
                    <a:gd name="T86" fmla="*/ 61 w 454"/>
                    <a:gd name="T87" fmla="*/ 69 h 724"/>
                    <a:gd name="T88" fmla="*/ 65 w 454"/>
                    <a:gd name="T89" fmla="*/ 63 h 724"/>
                    <a:gd name="T90" fmla="*/ 68 w 454"/>
                    <a:gd name="T91" fmla="*/ 57 h 724"/>
                    <a:gd name="T92" fmla="*/ 72 w 454"/>
                    <a:gd name="T93" fmla="*/ 52 h 724"/>
                    <a:gd name="T94" fmla="*/ 75 w 454"/>
                    <a:gd name="T95" fmla="*/ 46 h 724"/>
                    <a:gd name="T96" fmla="*/ 79 w 454"/>
                    <a:gd name="T97" fmla="*/ 40 h 724"/>
                    <a:gd name="T98" fmla="*/ 73 w 454"/>
                    <a:gd name="T99" fmla="*/ 21 h 724"/>
                    <a:gd name="T100" fmla="*/ 66 w 454"/>
                    <a:gd name="T101" fmla="*/ 9 h 724"/>
                    <a:gd name="T102" fmla="*/ 57 w 454"/>
                    <a:gd name="T103" fmla="*/ 2 h 724"/>
                    <a:gd name="T104" fmla="*/ 47 w 454"/>
                    <a:gd name="T105" fmla="*/ 0 h 724"/>
                    <a:gd name="T106" fmla="*/ 37 w 454"/>
                    <a:gd name="T107" fmla="*/ 2 h 724"/>
                    <a:gd name="T108" fmla="*/ 28 w 454"/>
                    <a:gd name="T109" fmla="*/ 6 h 724"/>
                    <a:gd name="T110" fmla="*/ 23 w 454"/>
                    <a:gd name="T111" fmla="*/ 10 h 724"/>
                    <a:gd name="T112" fmla="*/ 20 w 454"/>
                    <a:gd name="T113" fmla="*/ 16 h 72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54"/>
                    <a:gd name="T172" fmla="*/ 0 h 724"/>
                    <a:gd name="T173" fmla="*/ 454 w 454"/>
                    <a:gd name="T174" fmla="*/ 724 h 72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54" h="724">
                      <a:moveTo>
                        <a:pt x="77" y="61"/>
                      </a:moveTo>
                      <a:lnTo>
                        <a:pt x="42" y="140"/>
                      </a:lnTo>
                      <a:lnTo>
                        <a:pt x="24" y="205"/>
                      </a:lnTo>
                      <a:lnTo>
                        <a:pt x="23" y="261"/>
                      </a:lnTo>
                      <a:lnTo>
                        <a:pt x="39" y="310"/>
                      </a:lnTo>
                      <a:lnTo>
                        <a:pt x="72" y="352"/>
                      </a:lnTo>
                      <a:lnTo>
                        <a:pt x="122" y="395"/>
                      </a:lnTo>
                      <a:lnTo>
                        <a:pt x="190" y="439"/>
                      </a:lnTo>
                      <a:lnTo>
                        <a:pt x="276" y="490"/>
                      </a:lnTo>
                      <a:lnTo>
                        <a:pt x="308" y="509"/>
                      </a:lnTo>
                      <a:lnTo>
                        <a:pt x="303" y="538"/>
                      </a:lnTo>
                      <a:lnTo>
                        <a:pt x="271" y="569"/>
                      </a:lnTo>
                      <a:lnTo>
                        <a:pt x="222" y="605"/>
                      </a:lnTo>
                      <a:lnTo>
                        <a:pt x="163" y="638"/>
                      </a:lnTo>
                      <a:lnTo>
                        <a:pt x="106" y="669"/>
                      </a:lnTo>
                      <a:lnTo>
                        <a:pt x="57" y="693"/>
                      </a:lnTo>
                      <a:lnTo>
                        <a:pt x="27" y="709"/>
                      </a:lnTo>
                      <a:lnTo>
                        <a:pt x="28" y="721"/>
                      </a:lnTo>
                      <a:lnTo>
                        <a:pt x="26" y="724"/>
                      </a:lnTo>
                      <a:lnTo>
                        <a:pt x="19" y="721"/>
                      </a:lnTo>
                      <a:lnTo>
                        <a:pt x="14" y="716"/>
                      </a:lnTo>
                      <a:lnTo>
                        <a:pt x="7" y="709"/>
                      </a:lnTo>
                      <a:lnTo>
                        <a:pt x="3" y="707"/>
                      </a:lnTo>
                      <a:lnTo>
                        <a:pt x="0" y="711"/>
                      </a:lnTo>
                      <a:lnTo>
                        <a:pt x="3" y="724"/>
                      </a:lnTo>
                      <a:lnTo>
                        <a:pt x="52" y="698"/>
                      </a:lnTo>
                      <a:lnTo>
                        <a:pt x="101" y="672"/>
                      </a:lnTo>
                      <a:lnTo>
                        <a:pt x="150" y="645"/>
                      </a:lnTo>
                      <a:lnTo>
                        <a:pt x="199" y="620"/>
                      </a:lnTo>
                      <a:lnTo>
                        <a:pt x="247" y="594"/>
                      </a:lnTo>
                      <a:lnTo>
                        <a:pt x="296" y="568"/>
                      </a:lnTo>
                      <a:lnTo>
                        <a:pt x="345" y="541"/>
                      </a:lnTo>
                      <a:lnTo>
                        <a:pt x="394" y="516"/>
                      </a:lnTo>
                      <a:lnTo>
                        <a:pt x="436" y="472"/>
                      </a:lnTo>
                      <a:lnTo>
                        <a:pt x="454" y="441"/>
                      </a:lnTo>
                      <a:lnTo>
                        <a:pt x="452" y="417"/>
                      </a:lnTo>
                      <a:lnTo>
                        <a:pt x="432" y="401"/>
                      </a:lnTo>
                      <a:lnTo>
                        <a:pt x="394" y="386"/>
                      </a:lnTo>
                      <a:lnTo>
                        <a:pt x="343" y="373"/>
                      </a:lnTo>
                      <a:lnTo>
                        <a:pt x="278" y="360"/>
                      </a:lnTo>
                      <a:lnTo>
                        <a:pt x="204" y="343"/>
                      </a:lnTo>
                      <a:lnTo>
                        <a:pt x="216" y="320"/>
                      </a:lnTo>
                      <a:lnTo>
                        <a:pt x="230" y="297"/>
                      </a:lnTo>
                      <a:lnTo>
                        <a:pt x="244" y="274"/>
                      </a:lnTo>
                      <a:lnTo>
                        <a:pt x="258" y="252"/>
                      </a:lnTo>
                      <a:lnTo>
                        <a:pt x="270" y="228"/>
                      </a:lnTo>
                      <a:lnTo>
                        <a:pt x="285" y="205"/>
                      </a:lnTo>
                      <a:lnTo>
                        <a:pt x="298" y="183"/>
                      </a:lnTo>
                      <a:lnTo>
                        <a:pt x="313" y="160"/>
                      </a:lnTo>
                      <a:lnTo>
                        <a:pt x="291" y="83"/>
                      </a:lnTo>
                      <a:lnTo>
                        <a:pt x="261" y="34"/>
                      </a:lnTo>
                      <a:lnTo>
                        <a:pt x="225" y="7"/>
                      </a:lnTo>
                      <a:lnTo>
                        <a:pt x="186" y="0"/>
                      </a:lnTo>
                      <a:lnTo>
                        <a:pt x="147" y="5"/>
                      </a:lnTo>
                      <a:lnTo>
                        <a:pt x="115" y="21"/>
                      </a:lnTo>
                      <a:lnTo>
                        <a:pt x="89" y="40"/>
                      </a:lnTo>
                      <a:lnTo>
                        <a:pt x="77" y="6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7" name="Freeform 50"/>
                <p:cNvSpPr>
                  <a:spLocks/>
                </p:cNvSpPr>
                <p:nvPr/>
              </p:nvSpPr>
              <p:spPr bwMode="auto">
                <a:xfrm>
                  <a:off x="4610" y="3894"/>
                  <a:ext cx="169" cy="140"/>
                </a:xfrm>
                <a:custGeom>
                  <a:avLst/>
                  <a:gdLst>
                    <a:gd name="T0" fmla="*/ 38 w 338"/>
                    <a:gd name="T1" fmla="*/ 0 h 280"/>
                    <a:gd name="T2" fmla="*/ 55 w 338"/>
                    <a:gd name="T3" fmla="*/ 4 h 280"/>
                    <a:gd name="T4" fmla="*/ 67 w 338"/>
                    <a:gd name="T5" fmla="*/ 9 h 280"/>
                    <a:gd name="T6" fmla="*/ 74 w 338"/>
                    <a:gd name="T7" fmla="*/ 13 h 280"/>
                    <a:gd name="T8" fmla="*/ 78 w 338"/>
                    <a:gd name="T9" fmla="*/ 18 h 280"/>
                    <a:gd name="T10" fmla="*/ 80 w 338"/>
                    <a:gd name="T11" fmla="*/ 22 h 280"/>
                    <a:gd name="T12" fmla="*/ 81 w 338"/>
                    <a:gd name="T13" fmla="*/ 27 h 280"/>
                    <a:gd name="T14" fmla="*/ 82 w 338"/>
                    <a:gd name="T15" fmla="*/ 34 h 280"/>
                    <a:gd name="T16" fmla="*/ 85 w 338"/>
                    <a:gd name="T17" fmla="*/ 40 h 280"/>
                    <a:gd name="T18" fmla="*/ 74 w 338"/>
                    <a:gd name="T19" fmla="*/ 51 h 280"/>
                    <a:gd name="T20" fmla="*/ 62 w 338"/>
                    <a:gd name="T21" fmla="*/ 59 h 280"/>
                    <a:gd name="T22" fmla="*/ 51 w 338"/>
                    <a:gd name="T23" fmla="*/ 65 h 280"/>
                    <a:gd name="T24" fmla="*/ 41 w 338"/>
                    <a:gd name="T25" fmla="*/ 68 h 280"/>
                    <a:gd name="T26" fmla="*/ 30 w 338"/>
                    <a:gd name="T27" fmla="*/ 70 h 280"/>
                    <a:gd name="T28" fmla="*/ 21 w 338"/>
                    <a:gd name="T29" fmla="*/ 70 h 280"/>
                    <a:gd name="T30" fmla="*/ 11 w 338"/>
                    <a:gd name="T31" fmla="*/ 69 h 280"/>
                    <a:gd name="T32" fmla="*/ 3 w 338"/>
                    <a:gd name="T33" fmla="*/ 68 h 280"/>
                    <a:gd name="T34" fmla="*/ 0 w 338"/>
                    <a:gd name="T35" fmla="*/ 61 h 280"/>
                    <a:gd name="T36" fmla="*/ 0 w 338"/>
                    <a:gd name="T37" fmla="*/ 54 h 280"/>
                    <a:gd name="T38" fmla="*/ 1 w 338"/>
                    <a:gd name="T39" fmla="*/ 45 h 280"/>
                    <a:gd name="T40" fmla="*/ 6 w 338"/>
                    <a:gd name="T41" fmla="*/ 35 h 280"/>
                    <a:gd name="T42" fmla="*/ 11 w 338"/>
                    <a:gd name="T43" fmla="*/ 25 h 280"/>
                    <a:gd name="T44" fmla="*/ 20 w 338"/>
                    <a:gd name="T45" fmla="*/ 17 h 280"/>
                    <a:gd name="T46" fmla="*/ 27 w 338"/>
                    <a:gd name="T47" fmla="*/ 7 h 280"/>
                    <a:gd name="T48" fmla="*/ 38 w 338"/>
                    <a:gd name="T49" fmla="*/ 0 h 28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38"/>
                    <a:gd name="T76" fmla="*/ 0 h 280"/>
                    <a:gd name="T77" fmla="*/ 338 w 338"/>
                    <a:gd name="T78" fmla="*/ 280 h 28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38" h="280">
                      <a:moveTo>
                        <a:pt x="150" y="0"/>
                      </a:moveTo>
                      <a:lnTo>
                        <a:pt x="220" y="19"/>
                      </a:lnTo>
                      <a:lnTo>
                        <a:pt x="268" y="38"/>
                      </a:lnTo>
                      <a:lnTo>
                        <a:pt x="296" y="54"/>
                      </a:lnTo>
                      <a:lnTo>
                        <a:pt x="312" y="73"/>
                      </a:lnTo>
                      <a:lnTo>
                        <a:pt x="317" y="91"/>
                      </a:lnTo>
                      <a:lnTo>
                        <a:pt x="321" y="111"/>
                      </a:lnTo>
                      <a:lnTo>
                        <a:pt x="326" y="133"/>
                      </a:lnTo>
                      <a:lnTo>
                        <a:pt x="338" y="161"/>
                      </a:lnTo>
                      <a:lnTo>
                        <a:pt x="293" y="205"/>
                      </a:lnTo>
                      <a:lnTo>
                        <a:pt x="249" y="237"/>
                      </a:lnTo>
                      <a:lnTo>
                        <a:pt x="205" y="258"/>
                      </a:lnTo>
                      <a:lnTo>
                        <a:pt x="164" y="272"/>
                      </a:lnTo>
                      <a:lnTo>
                        <a:pt x="122" y="279"/>
                      </a:lnTo>
                      <a:lnTo>
                        <a:pt x="85" y="280"/>
                      </a:lnTo>
                      <a:lnTo>
                        <a:pt x="47" y="276"/>
                      </a:lnTo>
                      <a:lnTo>
                        <a:pt x="12" y="272"/>
                      </a:lnTo>
                      <a:lnTo>
                        <a:pt x="0" y="246"/>
                      </a:lnTo>
                      <a:lnTo>
                        <a:pt x="0" y="216"/>
                      </a:lnTo>
                      <a:lnTo>
                        <a:pt x="7" y="180"/>
                      </a:lnTo>
                      <a:lnTo>
                        <a:pt x="25" y="143"/>
                      </a:lnTo>
                      <a:lnTo>
                        <a:pt x="47" y="103"/>
                      </a:lnTo>
                      <a:lnTo>
                        <a:pt x="77" y="65"/>
                      </a:lnTo>
                      <a:lnTo>
                        <a:pt x="111" y="3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8" name="Freeform 51"/>
                <p:cNvSpPr>
                  <a:spLocks/>
                </p:cNvSpPr>
                <p:nvPr/>
              </p:nvSpPr>
              <p:spPr bwMode="auto">
                <a:xfrm>
                  <a:off x="4091" y="3654"/>
                  <a:ext cx="146" cy="173"/>
                </a:xfrm>
                <a:custGeom>
                  <a:avLst/>
                  <a:gdLst>
                    <a:gd name="T0" fmla="*/ 73 w 291"/>
                    <a:gd name="T1" fmla="*/ 13 h 346"/>
                    <a:gd name="T2" fmla="*/ 69 w 291"/>
                    <a:gd name="T3" fmla="*/ 22 h 346"/>
                    <a:gd name="T4" fmla="*/ 66 w 291"/>
                    <a:gd name="T5" fmla="*/ 31 h 346"/>
                    <a:gd name="T6" fmla="*/ 62 w 291"/>
                    <a:gd name="T7" fmla="*/ 41 h 346"/>
                    <a:gd name="T8" fmla="*/ 58 w 291"/>
                    <a:gd name="T9" fmla="*/ 50 h 346"/>
                    <a:gd name="T10" fmla="*/ 54 w 291"/>
                    <a:gd name="T11" fmla="*/ 59 h 346"/>
                    <a:gd name="T12" fmla="*/ 50 w 291"/>
                    <a:gd name="T13" fmla="*/ 69 h 346"/>
                    <a:gd name="T14" fmla="*/ 46 w 291"/>
                    <a:gd name="T15" fmla="*/ 78 h 346"/>
                    <a:gd name="T16" fmla="*/ 43 w 291"/>
                    <a:gd name="T17" fmla="*/ 87 h 346"/>
                    <a:gd name="T18" fmla="*/ 35 w 291"/>
                    <a:gd name="T19" fmla="*/ 76 h 346"/>
                    <a:gd name="T20" fmla="*/ 27 w 291"/>
                    <a:gd name="T21" fmla="*/ 66 h 346"/>
                    <a:gd name="T22" fmla="*/ 19 w 291"/>
                    <a:gd name="T23" fmla="*/ 55 h 346"/>
                    <a:gd name="T24" fmla="*/ 12 w 291"/>
                    <a:gd name="T25" fmla="*/ 45 h 346"/>
                    <a:gd name="T26" fmla="*/ 6 w 291"/>
                    <a:gd name="T27" fmla="*/ 36 h 346"/>
                    <a:gd name="T28" fmla="*/ 2 w 291"/>
                    <a:gd name="T29" fmla="*/ 27 h 346"/>
                    <a:gd name="T30" fmla="*/ 0 w 291"/>
                    <a:gd name="T31" fmla="*/ 20 h 346"/>
                    <a:gd name="T32" fmla="*/ 2 w 291"/>
                    <a:gd name="T33" fmla="*/ 14 h 346"/>
                    <a:gd name="T34" fmla="*/ 10 w 291"/>
                    <a:gd name="T35" fmla="*/ 6 h 346"/>
                    <a:gd name="T36" fmla="*/ 18 w 291"/>
                    <a:gd name="T37" fmla="*/ 3 h 346"/>
                    <a:gd name="T38" fmla="*/ 26 w 291"/>
                    <a:gd name="T39" fmla="*/ 0 h 346"/>
                    <a:gd name="T40" fmla="*/ 35 w 291"/>
                    <a:gd name="T41" fmla="*/ 1 h 346"/>
                    <a:gd name="T42" fmla="*/ 43 w 291"/>
                    <a:gd name="T43" fmla="*/ 3 h 346"/>
                    <a:gd name="T44" fmla="*/ 53 w 291"/>
                    <a:gd name="T45" fmla="*/ 5 h 346"/>
                    <a:gd name="T46" fmla="*/ 62 w 291"/>
                    <a:gd name="T47" fmla="*/ 10 h 346"/>
                    <a:gd name="T48" fmla="*/ 73 w 291"/>
                    <a:gd name="T49" fmla="*/ 13 h 3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91"/>
                    <a:gd name="T76" fmla="*/ 0 h 346"/>
                    <a:gd name="T77" fmla="*/ 291 w 291"/>
                    <a:gd name="T78" fmla="*/ 346 h 3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91" h="346">
                      <a:moveTo>
                        <a:pt x="291" y="54"/>
                      </a:moveTo>
                      <a:lnTo>
                        <a:pt x="276" y="91"/>
                      </a:lnTo>
                      <a:lnTo>
                        <a:pt x="261" y="127"/>
                      </a:lnTo>
                      <a:lnTo>
                        <a:pt x="246" y="163"/>
                      </a:lnTo>
                      <a:lnTo>
                        <a:pt x="231" y="201"/>
                      </a:lnTo>
                      <a:lnTo>
                        <a:pt x="215" y="236"/>
                      </a:lnTo>
                      <a:lnTo>
                        <a:pt x="199" y="274"/>
                      </a:lnTo>
                      <a:lnTo>
                        <a:pt x="184" y="309"/>
                      </a:lnTo>
                      <a:lnTo>
                        <a:pt x="171" y="346"/>
                      </a:lnTo>
                      <a:lnTo>
                        <a:pt x="138" y="304"/>
                      </a:lnTo>
                      <a:lnTo>
                        <a:pt x="106" y="262"/>
                      </a:lnTo>
                      <a:lnTo>
                        <a:pt x="74" y="221"/>
                      </a:lnTo>
                      <a:lnTo>
                        <a:pt x="47" y="182"/>
                      </a:lnTo>
                      <a:lnTo>
                        <a:pt x="23" y="143"/>
                      </a:lnTo>
                      <a:lnTo>
                        <a:pt x="8" y="109"/>
                      </a:lnTo>
                      <a:lnTo>
                        <a:pt x="0" y="79"/>
                      </a:lnTo>
                      <a:lnTo>
                        <a:pt x="5" y="57"/>
                      </a:lnTo>
                      <a:lnTo>
                        <a:pt x="38" y="27"/>
                      </a:lnTo>
                      <a:lnTo>
                        <a:pt x="72" y="9"/>
                      </a:lnTo>
                      <a:lnTo>
                        <a:pt x="103" y="0"/>
                      </a:lnTo>
                      <a:lnTo>
                        <a:pt x="137" y="3"/>
                      </a:lnTo>
                      <a:lnTo>
                        <a:pt x="171" y="9"/>
                      </a:lnTo>
                      <a:lnTo>
                        <a:pt x="209" y="22"/>
                      </a:lnTo>
                      <a:lnTo>
                        <a:pt x="248" y="37"/>
                      </a:lnTo>
                      <a:lnTo>
                        <a:pt x="291" y="54"/>
                      </a:lnTo>
                      <a:close/>
                    </a:path>
                  </a:pathLst>
                </a:custGeom>
                <a:solidFill>
                  <a:srgbClr val="FF00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9" name="Freeform 52"/>
                <p:cNvSpPr>
                  <a:spLocks/>
                </p:cNvSpPr>
                <p:nvPr/>
              </p:nvSpPr>
              <p:spPr bwMode="auto">
                <a:xfrm>
                  <a:off x="4514" y="2857"/>
                  <a:ext cx="157" cy="149"/>
                </a:xfrm>
                <a:custGeom>
                  <a:avLst/>
                  <a:gdLst>
                    <a:gd name="T0" fmla="*/ 0 w 313"/>
                    <a:gd name="T1" fmla="*/ 39 h 298"/>
                    <a:gd name="T2" fmla="*/ 7 w 313"/>
                    <a:gd name="T3" fmla="*/ 35 h 298"/>
                    <a:gd name="T4" fmla="*/ 13 w 313"/>
                    <a:gd name="T5" fmla="*/ 29 h 298"/>
                    <a:gd name="T6" fmla="*/ 17 w 313"/>
                    <a:gd name="T7" fmla="*/ 23 h 298"/>
                    <a:gd name="T8" fmla="*/ 21 w 313"/>
                    <a:gd name="T9" fmla="*/ 17 h 298"/>
                    <a:gd name="T10" fmla="*/ 25 w 313"/>
                    <a:gd name="T11" fmla="*/ 10 h 298"/>
                    <a:gd name="T12" fmla="*/ 30 w 313"/>
                    <a:gd name="T13" fmla="*/ 5 h 298"/>
                    <a:gd name="T14" fmla="*/ 35 w 313"/>
                    <a:gd name="T15" fmla="*/ 1 h 298"/>
                    <a:gd name="T16" fmla="*/ 43 w 313"/>
                    <a:gd name="T17" fmla="*/ 0 h 298"/>
                    <a:gd name="T18" fmla="*/ 59 w 313"/>
                    <a:gd name="T19" fmla="*/ 5 h 298"/>
                    <a:gd name="T20" fmla="*/ 70 w 313"/>
                    <a:gd name="T21" fmla="*/ 14 h 298"/>
                    <a:gd name="T22" fmla="*/ 76 w 313"/>
                    <a:gd name="T23" fmla="*/ 25 h 298"/>
                    <a:gd name="T24" fmla="*/ 79 w 313"/>
                    <a:gd name="T25" fmla="*/ 38 h 298"/>
                    <a:gd name="T26" fmla="*/ 77 w 313"/>
                    <a:gd name="T27" fmla="*/ 49 h 298"/>
                    <a:gd name="T28" fmla="*/ 73 w 313"/>
                    <a:gd name="T29" fmla="*/ 60 h 298"/>
                    <a:gd name="T30" fmla="*/ 65 w 313"/>
                    <a:gd name="T31" fmla="*/ 69 h 298"/>
                    <a:gd name="T32" fmla="*/ 56 w 313"/>
                    <a:gd name="T33" fmla="*/ 75 h 298"/>
                    <a:gd name="T34" fmla="*/ 43 w 313"/>
                    <a:gd name="T35" fmla="*/ 74 h 298"/>
                    <a:gd name="T36" fmla="*/ 33 w 313"/>
                    <a:gd name="T37" fmla="*/ 71 h 298"/>
                    <a:gd name="T38" fmla="*/ 25 w 313"/>
                    <a:gd name="T39" fmla="*/ 65 h 298"/>
                    <a:gd name="T40" fmla="*/ 19 w 313"/>
                    <a:gd name="T41" fmla="*/ 58 h 298"/>
                    <a:gd name="T42" fmla="*/ 14 w 313"/>
                    <a:gd name="T43" fmla="*/ 50 h 298"/>
                    <a:gd name="T44" fmla="*/ 9 w 313"/>
                    <a:gd name="T45" fmla="*/ 44 h 298"/>
                    <a:gd name="T46" fmla="*/ 5 w 313"/>
                    <a:gd name="T47" fmla="*/ 40 h 298"/>
                    <a:gd name="T48" fmla="*/ 0 w 313"/>
                    <a:gd name="T49" fmla="*/ 39 h 29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13"/>
                    <a:gd name="T76" fmla="*/ 0 h 298"/>
                    <a:gd name="T77" fmla="*/ 313 w 313"/>
                    <a:gd name="T78" fmla="*/ 298 h 29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13" h="298">
                      <a:moveTo>
                        <a:pt x="0" y="156"/>
                      </a:moveTo>
                      <a:lnTo>
                        <a:pt x="26" y="138"/>
                      </a:lnTo>
                      <a:lnTo>
                        <a:pt x="49" y="117"/>
                      </a:lnTo>
                      <a:lnTo>
                        <a:pt x="65" y="92"/>
                      </a:lnTo>
                      <a:lnTo>
                        <a:pt x="83" y="67"/>
                      </a:lnTo>
                      <a:lnTo>
                        <a:pt x="98" y="41"/>
                      </a:lnTo>
                      <a:lnTo>
                        <a:pt x="117" y="21"/>
                      </a:lnTo>
                      <a:lnTo>
                        <a:pt x="139" y="6"/>
                      </a:lnTo>
                      <a:lnTo>
                        <a:pt x="169" y="0"/>
                      </a:lnTo>
                      <a:lnTo>
                        <a:pt x="233" y="23"/>
                      </a:lnTo>
                      <a:lnTo>
                        <a:pt x="277" y="59"/>
                      </a:lnTo>
                      <a:lnTo>
                        <a:pt x="303" y="103"/>
                      </a:lnTo>
                      <a:lnTo>
                        <a:pt x="313" y="152"/>
                      </a:lnTo>
                      <a:lnTo>
                        <a:pt x="307" y="198"/>
                      </a:lnTo>
                      <a:lnTo>
                        <a:pt x="290" y="242"/>
                      </a:lnTo>
                      <a:lnTo>
                        <a:pt x="260" y="276"/>
                      </a:lnTo>
                      <a:lnTo>
                        <a:pt x="221" y="298"/>
                      </a:lnTo>
                      <a:lnTo>
                        <a:pt x="169" y="296"/>
                      </a:lnTo>
                      <a:lnTo>
                        <a:pt x="130" y="282"/>
                      </a:lnTo>
                      <a:lnTo>
                        <a:pt x="98" y="258"/>
                      </a:lnTo>
                      <a:lnTo>
                        <a:pt x="74" y="232"/>
                      </a:lnTo>
                      <a:lnTo>
                        <a:pt x="53" y="202"/>
                      </a:lnTo>
                      <a:lnTo>
                        <a:pt x="36" y="178"/>
                      </a:lnTo>
                      <a:lnTo>
                        <a:pt x="19" y="161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EB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0" name="Freeform 53"/>
                <p:cNvSpPr>
                  <a:spLocks/>
                </p:cNvSpPr>
                <p:nvPr/>
              </p:nvSpPr>
              <p:spPr bwMode="auto">
                <a:xfrm>
                  <a:off x="3806" y="3238"/>
                  <a:ext cx="118" cy="112"/>
                </a:xfrm>
                <a:custGeom>
                  <a:avLst/>
                  <a:gdLst>
                    <a:gd name="T0" fmla="*/ 0 w 237"/>
                    <a:gd name="T1" fmla="*/ 0 h 224"/>
                    <a:gd name="T2" fmla="*/ 7 w 237"/>
                    <a:gd name="T3" fmla="*/ 1 h 224"/>
                    <a:gd name="T4" fmla="*/ 16 w 237"/>
                    <a:gd name="T5" fmla="*/ 6 h 224"/>
                    <a:gd name="T6" fmla="*/ 25 w 237"/>
                    <a:gd name="T7" fmla="*/ 13 h 224"/>
                    <a:gd name="T8" fmla="*/ 34 w 237"/>
                    <a:gd name="T9" fmla="*/ 21 h 224"/>
                    <a:gd name="T10" fmla="*/ 43 w 237"/>
                    <a:gd name="T11" fmla="*/ 30 h 224"/>
                    <a:gd name="T12" fmla="*/ 50 w 237"/>
                    <a:gd name="T13" fmla="*/ 40 h 224"/>
                    <a:gd name="T14" fmla="*/ 55 w 237"/>
                    <a:gd name="T15" fmla="*/ 49 h 224"/>
                    <a:gd name="T16" fmla="*/ 59 w 237"/>
                    <a:gd name="T17" fmla="*/ 56 h 2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7"/>
                    <a:gd name="T28" fmla="*/ 0 h 224"/>
                    <a:gd name="T29" fmla="*/ 237 w 237"/>
                    <a:gd name="T30" fmla="*/ 224 h 2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7" h="224">
                      <a:moveTo>
                        <a:pt x="0" y="0"/>
                      </a:moveTo>
                      <a:lnTo>
                        <a:pt x="31" y="4"/>
                      </a:lnTo>
                      <a:lnTo>
                        <a:pt x="66" y="21"/>
                      </a:lnTo>
                      <a:lnTo>
                        <a:pt x="103" y="49"/>
                      </a:lnTo>
                      <a:lnTo>
                        <a:pt x="139" y="84"/>
                      </a:lnTo>
                      <a:lnTo>
                        <a:pt x="172" y="120"/>
                      </a:lnTo>
                      <a:lnTo>
                        <a:pt x="201" y="158"/>
                      </a:lnTo>
                      <a:lnTo>
                        <a:pt x="222" y="193"/>
                      </a:lnTo>
                      <a:lnTo>
                        <a:pt x="237" y="2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1" name="Freeform 54"/>
                <p:cNvSpPr>
                  <a:spLocks/>
                </p:cNvSpPr>
                <p:nvPr/>
              </p:nvSpPr>
              <p:spPr bwMode="auto">
                <a:xfrm>
                  <a:off x="3869" y="3207"/>
                  <a:ext cx="119" cy="111"/>
                </a:xfrm>
                <a:custGeom>
                  <a:avLst/>
                  <a:gdLst>
                    <a:gd name="T0" fmla="*/ 0 w 238"/>
                    <a:gd name="T1" fmla="*/ 0 h 223"/>
                    <a:gd name="T2" fmla="*/ 7 w 238"/>
                    <a:gd name="T3" fmla="*/ 0 h 223"/>
                    <a:gd name="T4" fmla="*/ 17 w 238"/>
                    <a:gd name="T5" fmla="*/ 5 h 223"/>
                    <a:gd name="T6" fmla="*/ 26 w 238"/>
                    <a:gd name="T7" fmla="*/ 11 h 223"/>
                    <a:gd name="T8" fmla="*/ 36 w 238"/>
                    <a:gd name="T9" fmla="*/ 20 h 223"/>
                    <a:gd name="T10" fmla="*/ 44 w 238"/>
                    <a:gd name="T11" fmla="*/ 29 h 223"/>
                    <a:gd name="T12" fmla="*/ 51 w 238"/>
                    <a:gd name="T13" fmla="*/ 39 h 223"/>
                    <a:gd name="T14" fmla="*/ 56 w 238"/>
                    <a:gd name="T15" fmla="*/ 48 h 223"/>
                    <a:gd name="T16" fmla="*/ 60 w 238"/>
                    <a:gd name="T17" fmla="*/ 55 h 2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223"/>
                    <a:gd name="T29" fmla="*/ 238 w 238"/>
                    <a:gd name="T30" fmla="*/ 223 h 2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223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67" y="21"/>
                      </a:lnTo>
                      <a:lnTo>
                        <a:pt x="104" y="47"/>
                      </a:lnTo>
                      <a:lnTo>
                        <a:pt x="141" y="82"/>
                      </a:lnTo>
                      <a:lnTo>
                        <a:pt x="174" y="119"/>
                      </a:lnTo>
                      <a:lnTo>
                        <a:pt x="203" y="158"/>
                      </a:lnTo>
                      <a:lnTo>
                        <a:pt x="224" y="193"/>
                      </a:lnTo>
                      <a:lnTo>
                        <a:pt x="238" y="223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2" name="Freeform 55"/>
                <p:cNvSpPr>
                  <a:spLocks/>
                </p:cNvSpPr>
                <p:nvPr/>
              </p:nvSpPr>
              <p:spPr bwMode="auto">
                <a:xfrm>
                  <a:off x="3793" y="3217"/>
                  <a:ext cx="18" cy="32"/>
                </a:xfrm>
                <a:custGeom>
                  <a:avLst/>
                  <a:gdLst>
                    <a:gd name="T0" fmla="*/ 9 w 35"/>
                    <a:gd name="T1" fmla="*/ 8 h 64"/>
                    <a:gd name="T2" fmla="*/ 8 w 35"/>
                    <a:gd name="T3" fmla="*/ 11 h 64"/>
                    <a:gd name="T4" fmla="*/ 8 w 35"/>
                    <a:gd name="T5" fmla="*/ 13 h 64"/>
                    <a:gd name="T6" fmla="*/ 6 w 35"/>
                    <a:gd name="T7" fmla="*/ 15 h 64"/>
                    <a:gd name="T8" fmla="*/ 4 w 35"/>
                    <a:gd name="T9" fmla="*/ 16 h 64"/>
                    <a:gd name="T10" fmla="*/ 3 w 35"/>
                    <a:gd name="T11" fmla="*/ 15 h 64"/>
                    <a:gd name="T12" fmla="*/ 1 w 35"/>
                    <a:gd name="T13" fmla="*/ 13 h 64"/>
                    <a:gd name="T14" fmla="*/ 0 w 35"/>
                    <a:gd name="T15" fmla="*/ 10 h 64"/>
                    <a:gd name="T16" fmla="*/ 0 w 35"/>
                    <a:gd name="T17" fmla="*/ 7 h 64"/>
                    <a:gd name="T18" fmla="*/ 0 w 35"/>
                    <a:gd name="T19" fmla="*/ 4 h 64"/>
                    <a:gd name="T20" fmla="*/ 2 w 35"/>
                    <a:gd name="T21" fmla="*/ 2 h 64"/>
                    <a:gd name="T22" fmla="*/ 3 w 35"/>
                    <a:gd name="T23" fmla="*/ 1 h 64"/>
                    <a:gd name="T24" fmla="*/ 5 w 35"/>
                    <a:gd name="T25" fmla="*/ 0 h 64"/>
                    <a:gd name="T26" fmla="*/ 7 w 35"/>
                    <a:gd name="T27" fmla="*/ 1 h 64"/>
                    <a:gd name="T28" fmla="*/ 8 w 35"/>
                    <a:gd name="T29" fmla="*/ 2 h 64"/>
                    <a:gd name="T30" fmla="*/ 9 w 35"/>
                    <a:gd name="T31" fmla="*/ 5 h 64"/>
                    <a:gd name="T32" fmla="*/ 9 w 35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5"/>
                    <a:gd name="T52" fmla="*/ 0 h 64"/>
                    <a:gd name="T53" fmla="*/ 35 w 35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5" h="64">
                      <a:moveTo>
                        <a:pt x="35" y="32"/>
                      </a:moveTo>
                      <a:lnTo>
                        <a:pt x="32" y="44"/>
                      </a:lnTo>
                      <a:lnTo>
                        <a:pt x="29" y="54"/>
                      </a:lnTo>
                      <a:lnTo>
                        <a:pt x="22" y="60"/>
                      </a:lnTo>
                      <a:lnTo>
                        <a:pt x="16" y="64"/>
                      </a:lnTo>
                      <a:lnTo>
                        <a:pt x="9" y="60"/>
                      </a:lnTo>
                      <a:lnTo>
                        <a:pt x="4" y="54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0" y="17"/>
                      </a:lnTo>
                      <a:lnTo>
                        <a:pt x="5" y="8"/>
                      </a:lnTo>
                      <a:lnTo>
                        <a:pt x="11" y="1"/>
                      </a:lnTo>
                      <a:lnTo>
                        <a:pt x="19" y="0"/>
                      </a:lnTo>
                      <a:lnTo>
                        <a:pt x="25" y="2"/>
                      </a:lnTo>
                      <a:lnTo>
                        <a:pt x="31" y="10"/>
                      </a:lnTo>
                      <a:lnTo>
                        <a:pt x="34" y="20"/>
                      </a:lnTo>
                      <a:lnTo>
                        <a:pt x="35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3" name="Freeform 56"/>
                <p:cNvSpPr>
                  <a:spLocks/>
                </p:cNvSpPr>
                <p:nvPr/>
              </p:nvSpPr>
              <p:spPr bwMode="auto">
                <a:xfrm>
                  <a:off x="3866" y="3186"/>
                  <a:ext cx="18" cy="33"/>
                </a:xfrm>
                <a:custGeom>
                  <a:avLst/>
                  <a:gdLst>
                    <a:gd name="T0" fmla="*/ 9 w 38"/>
                    <a:gd name="T1" fmla="*/ 9 h 65"/>
                    <a:gd name="T2" fmla="*/ 8 w 38"/>
                    <a:gd name="T3" fmla="*/ 12 h 65"/>
                    <a:gd name="T4" fmla="*/ 7 w 38"/>
                    <a:gd name="T5" fmla="*/ 14 h 65"/>
                    <a:gd name="T6" fmla="*/ 5 w 38"/>
                    <a:gd name="T7" fmla="*/ 16 h 65"/>
                    <a:gd name="T8" fmla="*/ 4 w 38"/>
                    <a:gd name="T9" fmla="*/ 17 h 65"/>
                    <a:gd name="T10" fmla="*/ 2 w 38"/>
                    <a:gd name="T11" fmla="*/ 16 h 65"/>
                    <a:gd name="T12" fmla="*/ 1 w 38"/>
                    <a:gd name="T13" fmla="*/ 14 h 65"/>
                    <a:gd name="T14" fmla="*/ 0 w 38"/>
                    <a:gd name="T15" fmla="*/ 12 h 65"/>
                    <a:gd name="T16" fmla="*/ 0 w 38"/>
                    <a:gd name="T17" fmla="*/ 11 h 65"/>
                    <a:gd name="T18" fmla="*/ 0 w 38"/>
                    <a:gd name="T19" fmla="*/ 10 h 65"/>
                    <a:gd name="T20" fmla="*/ 0 w 38"/>
                    <a:gd name="T21" fmla="*/ 8 h 65"/>
                    <a:gd name="T22" fmla="*/ 0 w 38"/>
                    <a:gd name="T23" fmla="*/ 5 h 65"/>
                    <a:gd name="T24" fmla="*/ 1 w 38"/>
                    <a:gd name="T25" fmla="*/ 3 h 65"/>
                    <a:gd name="T26" fmla="*/ 3 w 38"/>
                    <a:gd name="T27" fmla="*/ 1 h 65"/>
                    <a:gd name="T28" fmla="*/ 4 w 38"/>
                    <a:gd name="T29" fmla="*/ 0 h 65"/>
                    <a:gd name="T30" fmla="*/ 6 w 38"/>
                    <a:gd name="T31" fmla="*/ 1 h 65"/>
                    <a:gd name="T32" fmla="*/ 8 w 38"/>
                    <a:gd name="T33" fmla="*/ 3 h 65"/>
                    <a:gd name="T34" fmla="*/ 8 w 38"/>
                    <a:gd name="T35" fmla="*/ 5 h 65"/>
                    <a:gd name="T36" fmla="*/ 9 w 38"/>
                    <a:gd name="T37" fmla="*/ 9 h 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65"/>
                    <a:gd name="T59" fmla="*/ 38 w 38"/>
                    <a:gd name="T60" fmla="*/ 65 h 6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65">
                      <a:moveTo>
                        <a:pt x="38" y="33"/>
                      </a:moveTo>
                      <a:lnTo>
                        <a:pt x="34" y="45"/>
                      </a:lnTo>
                      <a:lnTo>
                        <a:pt x="29" y="55"/>
                      </a:lnTo>
                      <a:lnTo>
                        <a:pt x="23" y="62"/>
                      </a:lnTo>
                      <a:lnTo>
                        <a:pt x="16" y="65"/>
                      </a:lnTo>
                      <a:lnTo>
                        <a:pt x="9" y="62"/>
                      </a:lnTo>
                      <a:lnTo>
                        <a:pt x="4" y="54"/>
                      </a:lnTo>
                      <a:lnTo>
                        <a:pt x="1" y="48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1" y="30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3" y="2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33" y="9"/>
                      </a:lnTo>
                      <a:lnTo>
                        <a:pt x="35" y="19"/>
                      </a:lnTo>
                      <a:lnTo>
                        <a:pt x="3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4" name="Freeform 57"/>
                <p:cNvSpPr>
                  <a:spLocks/>
                </p:cNvSpPr>
                <p:nvPr/>
              </p:nvSpPr>
              <p:spPr bwMode="auto">
                <a:xfrm>
                  <a:off x="3919" y="3231"/>
                  <a:ext cx="18" cy="32"/>
                </a:xfrm>
                <a:custGeom>
                  <a:avLst/>
                  <a:gdLst>
                    <a:gd name="T0" fmla="*/ 9 w 36"/>
                    <a:gd name="T1" fmla="*/ 8 h 64"/>
                    <a:gd name="T2" fmla="*/ 8 w 36"/>
                    <a:gd name="T3" fmla="*/ 11 h 64"/>
                    <a:gd name="T4" fmla="*/ 6 w 36"/>
                    <a:gd name="T5" fmla="*/ 13 h 64"/>
                    <a:gd name="T6" fmla="*/ 5 w 36"/>
                    <a:gd name="T7" fmla="*/ 15 h 64"/>
                    <a:gd name="T8" fmla="*/ 4 w 36"/>
                    <a:gd name="T9" fmla="*/ 16 h 64"/>
                    <a:gd name="T10" fmla="*/ 2 w 36"/>
                    <a:gd name="T11" fmla="*/ 15 h 64"/>
                    <a:gd name="T12" fmla="*/ 1 w 36"/>
                    <a:gd name="T13" fmla="*/ 13 h 64"/>
                    <a:gd name="T14" fmla="*/ 0 w 36"/>
                    <a:gd name="T15" fmla="*/ 11 h 64"/>
                    <a:gd name="T16" fmla="*/ 0 w 36"/>
                    <a:gd name="T17" fmla="*/ 8 h 64"/>
                    <a:gd name="T18" fmla="*/ 1 w 36"/>
                    <a:gd name="T19" fmla="*/ 4 h 64"/>
                    <a:gd name="T20" fmla="*/ 1 w 36"/>
                    <a:gd name="T21" fmla="*/ 2 h 64"/>
                    <a:gd name="T22" fmla="*/ 2 w 36"/>
                    <a:gd name="T23" fmla="*/ 1 h 64"/>
                    <a:gd name="T24" fmla="*/ 5 w 36"/>
                    <a:gd name="T25" fmla="*/ 0 h 64"/>
                    <a:gd name="T26" fmla="*/ 6 w 36"/>
                    <a:gd name="T27" fmla="*/ 1 h 64"/>
                    <a:gd name="T28" fmla="*/ 7 w 36"/>
                    <a:gd name="T29" fmla="*/ 2 h 64"/>
                    <a:gd name="T30" fmla="*/ 9 w 36"/>
                    <a:gd name="T31" fmla="*/ 5 h 64"/>
                    <a:gd name="T32" fmla="*/ 9 w 36"/>
                    <a:gd name="T33" fmla="*/ 8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6"/>
                    <a:gd name="T52" fmla="*/ 0 h 64"/>
                    <a:gd name="T53" fmla="*/ 36 w 36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6" h="64">
                      <a:moveTo>
                        <a:pt x="36" y="33"/>
                      </a:moveTo>
                      <a:lnTo>
                        <a:pt x="32" y="44"/>
                      </a:lnTo>
                      <a:lnTo>
                        <a:pt x="27" y="55"/>
                      </a:lnTo>
                      <a:lnTo>
                        <a:pt x="21" y="62"/>
                      </a:lnTo>
                      <a:lnTo>
                        <a:pt x="16" y="64"/>
                      </a:lnTo>
                      <a:lnTo>
                        <a:pt x="8" y="60"/>
                      </a:lnTo>
                      <a:lnTo>
                        <a:pt x="3" y="54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1" y="18"/>
                      </a:lnTo>
                      <a:lnTo>
                        <a:pt x="6" y="9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3"/>
                      </a:lnTo>
                      <a:lnTo>
                        <a:pt x="31" y="10"/>
                      </a:lnTo>
                      <a:lnTo>
                        <a:pt x="35" y="20"/>
                      </a:lnTo>
                      <a:lnTo>
                        <a:pt x="36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5" name="Freeform 58"/>
                <p:cNvSpPr>
                  <a:spLocks/>
                </p:cNvSpPr>
                <p:nvPr/>
              </p:nvSpPr>
              <p:spPr bwMode="auto">
                <a:xfrm>
                  <a:off x="4329" y="2757"/>
                  <a:ext cx="1004" cy="730"/>
                </a:xfrm>
                <a:custGeom>
                  <a:avLst/>
                  <a:gdLst>
                    <a:gd name="T0" fmla="*/ 3 w 2009"/>
                    <a:gd name="T1" fmla="*/ 291 h 1460"/>
                    <a:gd name="T2" fmla="*/ 14 w 2009"/>
                    <a:gd name="T3" fmla="*/ 266 h 1460"/>
                    <a:gd name="T4" fmla="*/ 27 w 2009"/>
                    <a:gd name="T5" fmla="*/ 241 h 1460"/>
                    <a:gd name="T6" fmla="*/ 38 w 2009"/>
                    <a:gd name="T7" fmla="*/ 216 h 1460"/>
                    <a:gd name="T8" fmla="*/ 78 w 2009"/>
                    <a:gd name="T9" fmla="*/ 149 h 1460"/>
                    <a:gd name="T10" fmla="*/ 157 w 2009"/>
                    <a:gd name="T11" fmla="*/ 67 h 1460"/>
                    <a:gd name="T12" fmla="*/ 252 w 2009"/>
                    <a:gd name="T13" fmla="*/ 19 h 1460"/>
                    <a:gd name="T14" fmla="*/ 368 w 2009"/>
                    <a:gd name="T15" fmla="*/ 6 h 1460"/>
                    <a:gd name="T16" fmla="*/ 440 w 2009"/>
                    <a:gd name="T17" fmla="*/ 15 h 1460"/>
                    <a:gd name="T18" fmla="*/ 450 w 2009"/>
                    <a:gd name="T19" fmla="*/ 15 h 1460"/>
                    <a:gd name="T20" fmla="*/ 461 w 2009"/>
                    <a:gd name="T21" fmla="*/ 12 h 1460"/>
                    <a:gd name="T22" fmla="*/ 471 w 2009"/>
                    <a:gd name="T23" fmla="*/ 6 h 1460"/>
                    <a:gd name="T24" fmla="*/ 479 w 2009"/>
                    <a:gd name="T25" fmla="*/ 6 h 1460"/>
                    <a:gd name="T26" fmla="*/ 482 w 2009"/>
                    <a:gd name="T27" fmla="*/ 17 h 1460"/>
                    <a:gd name="T28" fmla="*/ 484 w 2009"/>
                    <a:gd name="T29" fmla="*/ 28 h 1460"/>
                    <a:gd name="T30" fmla="*/ 483 w 2009"/>
                    <a:gd name="T31" fmla="*/ 41 h 1460"/>
                    <a:gd name="T32" fmla="*/ 498 w 2009"/>
                    <a:gd name="T33" fmla="*/ 100 h 1460"/>
                    <a:gd name="T34" fmla="*/ 496 w 2009"/>
                    <a:gd name="T35" fmla="*/ 199 h 1460"/>
                    <a:gd name="T36" fmla="*/ 469 w 2009"/>
                    <a:gd name="T37" fmla="*/ 280 h 1460"/>
                    <a:gd name="T38" fmla="*/ 446 w 2009"/>
                    <a:gd name="T39" fmla="*/ 332 h 1460"/>
                    <a:gd name="T40" fmla="*/ 445 w 2009"/>
                    <a:gd name="T41" fmla="*/ 348 h 1460"/>
                    <a:gd name="T42" fmla="*/ 444 w 2009"/>
                    <a:gd name="T43" fmla="*/ 353 h 1460"/>
                    <a:gd name="T44" fmla="*/ 443 w 2009"/>
                    <a:gd name="T45" fmla="*/ 356 h 1460"/>
                    <a:gd name="T46" fmla="*/ 442 w 2009"/>
                    <a:gd name="T47" fmla="*/ 360 h 1460"/>
                    <a:gd name="T48" fmla="*/ 436 w 2009"/>
                    <a:gd name="T49" fmla="*/ 361 h 1460"/>
                    <a:gd name="T50" fmla="*/ 420 w 2009"/>
                    <a:gd name="T51" fmla="*/ 357 h 1460"/>
                    <a:gd name="T52" fmla="*/ 402 w 2009"/>
                    <a:gd name="T53" fmla="*/ 355 h 1460"/>
                    <a:gd name="T54" fmla="*/ 385 w 2009"/>
                    <a:gd name="T55" fmla="*/ 352 h 1460"/>
                    <a:gd name="T56" fmla="*/ 351 w 2009"/>
                    <a:gd name="T57" fmla="*/ 335 h 1460"/>
                    <a:gd name="T58" fmla="*/ 308 w 2009"/>
                    <a:gd name="T59" fmla="*/ 301 h 1460"/>
                    <a:gd name="T60" fmla="*/ 275 w 2009"/>
                    <a:gd name="T61" fmla="*/ 262 h 1460"/>
                    <a:gd name="T62" fmla="*/ 240 w 2009"/>
                    <a:gd name="T63" fmla="*/ 216 h 1460"/>
                    <a:gd name="T64" fmla="*/ 206 w 2009"/>
                    <a:gd name="T65" fmla="*/ 189 h 1460"/>
                    <a:gd name="T66" fmla="*/ 183 w 2009"/>
                    <a:gd name="T67" fmla="*/ 191 h 1460"/>
                    <a:gd name="T68" fmla="*/ 159 w 2009"/>
                    <a:gd name="T69" fmla="*/ 199 h 1460"/>
                    <a:gd name="T70" fmla="*/ 129 w 2009"/>
                    <a:gd name="T71" fmla="*/ 214 h 1460"/>
                    <a:gd name="T72" fmla="*/ 102 w 2009"/>
                    <a:gd name="T73" fmla="*/ 235 h 1460"/>
                    <a:gd name="T74" fmla="*/ 81 w 2009"/>
                    <a:gd name="T75" fmla="*/ 262 h 1460"/>
                    <a:gd name="T76" fmla="*/ 59 w 2009"/>
                    <a:gd name="T77" fmla="*/ 290 h 1460"/>
                    <a:gd name="T78" fmla="*/ 38 w 2009"/>
                    <a:gd name="T79" fmla="*/ 316 h 1460"/>
                    <a:gd name="T80" fmla="*/ 26 w 2009"/>
                    <a:gd name="T81" fmla="*/ 327 h 1460"/>
                    <a:gd name="T82" fmla="*/ 18 w 2009"/>
                    <a:gd name="T83" fmla="*/ 321 h 1460"/>
                    <a:gd name="T84" fmla="*/ 10 w 2009"/>
                    <a:gd name="T85" fmla="*/ 312 h 1460"/>
                    <a:gd name="T86" fmla="*/ 2 w 2009"/>
                    <a:gd name="T87" fmla="*/ 305 h 1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09"/>
                    <a:gd name="T133" fmla="*/ 0 h 1460"/>
                    <a:gd name="T134" fmla="*/ 2009 w 2009"/>
                    <a:gd name="T135" fmla="*/ 1460 h 1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09" h="1460">
                      <a:moveTo>
                        <a:pt x="0" y="1218"/>
                      </a:moveTo>
                      <a:lnTo>
                        <a:pt x="15" y="1164"/>
                      </a:lnTo>
                      <a:lnTo>
                        <a:pt x="36" y="1114"/>
                      </a:lnTo>
                      <a:lnTo>
                        <a:pt x="59" y="1064"/>
                      </a:lnTo>
                      <a:lnTo>
                        <a:pt x="84" y="1016"/>
                      </a:lnTo>
                      <a:lnTo>
                        <a:pt x="108" y="966"/>
                      </a:lnTo>
                      <a:lnTo>
                        <a:pt x="131" y="917"/>
                      </a:lnTo>
                      <a:lnTo>
                        <a:pt x="153" y="866"/>
                      </a:lnTo>
                      <a:lnTo>
                        <a:pt x="170" y="813"/>
                      </a:lnTo>
                      <a:lnTo>
                        <a:pt x="312" y="596"/>
                      </a:lnTo>
                      <a:lnTo>
                        <a:pt x="465" y="416"/>
                      </a:lnTo>
                      <a:lnTo>
                        <a:pt x="629" y="268"/>
                      </a:lnTo>
                      <a:lnTo>
                        <a:pt x="811" y="155"/>
                      </a:lnTo>
                      <a:lnTo>
                        <a:pt x="1009" y="76"/>
                      </a:lnTo>
                      <a:lnTo>
                        <a:pt x="1230" y="35"/>
                      </a:lnTo>
                      <a:lnTo>
                        <a:pt x="1472" y="27"/>
                      </a:lnTo>
                      <a:lnTo>
                        <a:pt x="1743" y="59"/>
                      </a:lnTo>
                      <a:lnTo>
                        <a:pt x="1762" y="61"/>
                      </a:lnTo>
                      <a:lnTo>
                        <a:pt x="1783" y="63"/>
                      </a:lnTo>
                      <a:lnTo>
                        <a:pt x="1803" y="63"/>
                      </a:lnTo>
                      <a:lnTo>
                        <a:pt x="1826" y="60"/>
                      </a:lnTo>
                      <a:lnTo>
                        <a:pt x="1846" y="51"/>
                      </a:lnTo>
                      <a:lnTo>
                        <a:pt x="1867" y="40"/>
                      </a:lnTo>
                      <a:lnTo>
                        <a:pt x="1887" y="22"/>
                      </a:lnTo>
                      <a:lnTo>
                        <a:pt x="1908" y="0"/>
                      </a:lnTo>
                      <a:lnTo>
                        <a:pt x="1917" y="21"/>
                      </a:lnTo>
                      <a:lnTo>
                        <a:pt x="1926" y="44"/>
                      </a:lnTo>
                      <a:lnTo>
                        <a:pt x="1931" y="66"/>
                      </a:lnTo>
                      <a:lnTo>
                        <a:pt x="1936" y="90"/>
                      </a:lnTo>
                      <a:lnTo>
                        <a:pt x="1937" y="113"/>
                      </a:lnTo>
                      <a:lnTo>
                        <a:pt x="1937" y="138"/>
                      </a:lnTo>
                      <a:lnTo>
                        <a:pt x="1933" y="164"/>
                      </a:lnTo>
                      <a:lnTo>
                        <a:pt x="1927" y="193"/>
                      </a:lnTo>
                      <a:lnTo>
                        <a:pt x="1994" y="403"/>
                      </a:lnTo>
                      <a:lnTo>
                        <a:pt x="2009" y="608"/>
                      </a:lnTo>
                      <a:lnTo>
                        <a:pt x="1984" y="798"/>
                      </a:lnTo>
                      <a:lnTo>
                        <a:pt x="1937" y="971"/>
                      </a:lnTo>
                      <a:lnTo>
                        <a:pt x="1878" y="1119"/>
                      </a:lnTo>
                      <a:lnTo>
                        <a:pt x="1823" y="1240"/>
                      </a:lnTo>
                      <a:lnTo>
                        <a:pt x="1787" y="1326"/>
                      </a:lnTo>
                      <a:lnTo>
                        <a:pt x="1782" y="1375"/>
                      </a:lnTo>
                      <a:lnTo>
                        <a:pt x="1780" y="1392"/>
                      </a:lnTo>
                      <a:lnTo>
                        <a:pt x="1779" y="1405"/>
                      </a:lnTo>
                      <a:lnTo>
                        <a:pt x="1777" y="1411"/>
                      </a:lnTo>
                      <a:lnTo>
                        <a:pt x="1775" y="1417"/>
                      </a:lnTo>
                      <a:lnTo>
                        <a:pt x="1773" y="1421"/>
                      </a:lnTo>
                      <a:lnTo>
                        <a:pt x="1772" y="1427"/>
                      </a:lnTo>
                      <a:lnTo>
                        <a:pt x="1770" y="1440"/>
                      </a:lnTo>
                      <a:lnTo>
                        <a:pt x="1770" y="1460"/>
                      </a:lnTo>
                      <a:lnTo>
                        <a:pt x="1747" y="1443"/>
                      </a:lnTo>
                      <a:lnTo>
                        <a:pt x="1718" y="1435"/>
                      </a:lnTo>
                      <a:lnTo>
                        <a:pt x="1683" y="1428"/>
                      </a:lnTo>
                      <a:lnTo>
                        <a:pt x="1646" y="1425"/>
                      </a:lnTo>
                      <a:lnTo>
                        <a:pt x="1609" y="1420"/>
                      </a:lnTo>
                      <a:lnTo>
                        <a:pt x="1574" y="1415"/>
                      </a:lnTo>
                      <a:lnTo>
                        <a:pt x="1543" y="1406"/>
                      </a:lnTo>
                      <a:lnTo>
                        <a:pt x="1522" y="1393"/>
                      </a:lnTo>
                      <a:lnTo>
                        <a:pt x="1404" y="1337"/>
                      </a:lnTo>
                      <a:lnTo>
                        <a:pt x="1310" y="1273"/>
                      </a:lnTo>
                      <a:lnTo>
                        <a:pt x="1232" y="1203"/>
                      </a:lnTo>
                      <a:lnTo>
                        <a:pt x="1167" y="1128"/>
                      </a:lnTo>
                      <a:lnTo>
                        <a:pt x="1103" y="1045"/>
                      </a:lnTo>
                      <a:lnTo>
                        <a:pt x="1038" y="957"/>
                      </a:lnTo>
                      <a:lnTo>
                        <a:pt x="962" y="865"/>
                      </a:lnTo>
                      <a:lnTo>
                        <a:pt x="871" y="768"/>
                      </a:lnTo>
                      <a:lnTo>
                        <a:pt x="825" y="758"/>
                      </a:lnTo>
                      <a:lnTo>
                        <a:pt x="781" y="758"/>
                      </a:lnTo>
                      <a:lnTo>
                        <a:pt x="735" y="764"/>
                      </a:lnTo>
                      <a:lnTo>
                        <a:pt x="688" y="779"/>
                      </a:lnTo>
                      <a:lnTo>
                        <a:pt x="637" y="799"/>
                      </a:lnTo>
                      <a:lnTo>
                        <a:pt x="580" y="826"/>
                      </a:lnTo>
                      <a:lnTo>
                        <a:pt x="516" y="857"/>
                      </a:lnTo>
                      <a:lnTo>
                        <a:pt x="446" y="895"/>
                      </a:lnTo>
                      <a:lnTo>
                        <a:pt x="410" y="942"/>
                      </a:lnTo>
                      <a:lnTo>
                        <a:pt x="371" y="994"/>
                      </a:lnTo>
                      <a:lnTo>
                        <a:pt x="326" y="1046"/>
                      </a:lnTo>
                      <a:lnTo>
                        <a:pt x="282" y="1103"/>
                      </a:lnTo>
                      <a:lnTo>
                        <a:pt x="237" y="1157"/>
                      </a:lnTo>
                      <a:lnTo>
                        <a:pt x="193" y="1210"/>
                      </a:lnTo>
                      <a:lnTo>
                        <a:pt x="153" y="1263"/>
                      </a:lnTo>
                      <a:lnTo>
                        <a:pt x="119" y="1313"/>
                      </a:lnTo>
                      <a:lnTo>
                        <a:pt x="106" y="1308"/>
                      </a:lnTo>
                      <a:lnTo>
                        <a:pt x="93" y="1297"/>
                      </a:lnTo>
                      <a:lnTo>
                        <a:pt x="75" y="1281"/>
                      </a:lnTo>
                      <a:lnTo>
                        <a:pt x="59" y="1264"/>
                      </a:lnTo>
                      <a:lnTo>
                        <a:pt x="40" y="1245"/>
                      </a:lnTo>
                      <a:lnTo>
                        <a:pt x="24" y="1230"/>
                      </a:lnTo>
                      <a:lnTo>
                        <a:pt x="10" y="1220"/>
                      </a:lnTo>
                      <a:lnTo>
                        <a:pt x="0" y="1218"/>
                      </a:lnTo>
                      <a:close/>
                    </a:path>
                  </a:pathLst>
                </a:custGeom>
                <a:solidFill>
                  <a:srgbClr val="E3A68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6" name="Freeform 59"/>
                <p:cNvSpPr>
                  <a:spLocks/>
                </p:cNvSpPr>
                <p:nvPr/>
              </p:nvSpPr>
              <p:spPr bwMode="auto">
                <a:xfrm>
                  <a:off x="4335" y="2766"/>
                  <a:ext cx="993" cy="694"/>
                </a:xfrm>
                <a:custGeom>
                  <a:avLst/>
                  <a:gdLst>
                    <a:gd name="T0" fmla="*/ 5 w 1985"/>
                    <a:gd name="T1" fmla="*/ 279 h 1387"/>
                    <a:gd name="T2" fmla="*/ 15 w 1985"/>
                    <a:gd name="T3" fmla="*/ 256 h 1387"/>
                    <a:gd name="T4" fmla="*/ 26 w 1985"/>
                    <a:gd name="T5" fmla="*/ 235 h 1387"/>
                    <a:gd name="T6" fmla="*/ 36 w 1985"/>
                    <a:gd name="T7" fmla="*/ 212 h 1387"/>
                    <a:gd name="T8" fmla="*/ 75 w 1985"/>
                    <a:gd name="T9" fmla="*/ 145 h 1387"/>
                    <a:gd name="T10" fmla="*/ 154 w 1985"/>
                    <a:gd name="T11" fmla="*/ 63 h 1387"/>
                    <a:gd name="T12" fmla="*/ 248 w 1985"/>
                    <a:gd name="T13" fmla="*/ 16 h 1387"/>
                    <a:gd name="T14" fmla="*/ 363 w 1985"/>
                    <a:gd name="T15" fmla="*/ 5 h 1387"/>
                    <a:gd name="T16" fmla="*/ 436 w 1985"/>
                    <a:gd name="T17" fmla="*/ 13 h 1387"/>
                    <a:gd name="T18" fmla="*/ 446 w 1985"/>
                    <a:gd name="T19" fmla="*/ 13 h 1387"/>
                    <a:gd name="T20" fmla="*/ 457 w 1985"/>
                    <a:gd name="T21" fmla="*/ 11 h 1387"/>
                    <a:gd name="T22" fmla="*/ 467 w 1985"/>
                    <a:gd name="T23" fmla="*/ 5 h 1387"/>
                    <a:gd name="T24" fmla="*/ 475 w 1985"/>
                    <a:gd name="T25" fmla="*/ 6 h 1387"/>
                    <a:gd name="T26" fmla="*/ 479 w 1985"/>
                    <a:gd name="T27" fmla="*/ 17 h 1387"/>
                    <a:gd name="T28" fmla="*/ 480 w 1985"/>
                    <a:gd name="T29" fmla="*/ 28 h 1387"/>
                    <a:gd name="T30" fmla="*/ 479 w 1985"/>
                    <a:gd name="T31" fmla="*/ 40 h 1387"/>
                    <a:gd name="T32" fmla="*/ 494 w 1985"/>
                    <a:gd name="T33" fmla="*/ 96 h 1387"/>
                    <a:gd name="T34" fmla="*/ 491 w 1985"/>
                    <a:gd name="T35" fmla="*/ 189 h 1387"/>
                    <a:gd name="T36" fmla="*/ 466 w 1985"/>
                    <a:gd name="T37" fmla="*/ 266 h 1387"/>
                    <a:gd name="T38" fmla="*/ 443 w 1985"/>
                    <a:gd name="T39" fmla="*/ 316 h 1387"/>
                    <a:gd name="T40" fmla="*/ 440 w 1985"/>
                    <a:gd name="T41" fmla="*/ 332 h 1387"/>
                    <a:gd name="T42" fmla="*/ 439 w 1985"/>
                    <a:gd name="T43" fmla="*/ 337 h 1387"/>
                    <a:gd name="T44" fmla="*/ 437 w 1985"/>
                    <a:gd name="T45" fmla="*/ 339 h 1387"/>
                    <a:gd name="T46" fmla="*/ 435 w 1985"/>
                    <a:gd name="T47" fmla="*/ 343 h 1387"/>
                    <a:gd name="T48" fmla="*/ 429 w 1985"/>
                    <a:gd name="T49" fmla="*/ 344 h 1387"/>
                    <a:gd name="T50" fmla="*/ 414 w 1985"/>
                    <a:gd name="T51" fmla="*/ 341 h 1387"/>
                    <a:gd name="T52" fmla="*/ 397 w 1985"/>
                    <a:gd name="T53" fmla="*/ 340 h 1387"/>
                    <a:gd name="T54" fmla="*/ 382 w 1985"/>
                    <a:gd name="T55" fmla="*/ 336 h 1387"/>
                    <a:gd name="T56" fmla="*/ 348 w 1985"/>
                    <a:gd name="T57" fmla="*/ 320 h 1387"/>
                    <a:gd name="T58" fmla="*/ 305 w 1985"/>
                    <a:gd name="T59" fmla="*/ 287 h 1387"/>
                    <a:gd name="T60" fmla="*/ 273 w 1985"/>
                    <a:gd name="T61" fmla="*/ 249 h 1387"/>
                    <a:gd name="T62" fmla="*/ 238 w 1985"/>
                    <a:gd name="T63" fmla="*/ 205 h 1387"/>
                    <a:gd name="T64" fmla="*/ 204 w 1985"/>
                    <a:gd name="T65" fmla="*/ 179 h 1387"/>
                    <a:gd name="T66" fmla="*/ 181 w 1985"/>
                    <a:gd name="T67" fmla="*/ 181 h 1387"/>
                    <a:gd name="T68" fmla="*/ 155 w 1985"/>
                    <a:gd name="T69" fmla="*/ 190 h 1387"/>
                    <a:gd name="T70" fmla="*/ 125 w 1985"/>
                    <a:gd name="T71" fmla="*/ 206 h 1387"/>
                    <a:gd name="T72" fmla="*/ 99 w 1985"/>
                    <a:gd name="T73" fmla="*/ 228 h 1387"/>
                    <a:gd name="T74" fmla="*/ 79 w 1985"/>
                    <a:gd name="T75" fmla="*/ 252 h 1387"/>
                    <a:gd name="T76" fmla="*/ 57 w 1985"/>
                    <a:gd name="T77" fmla="*/ 277 h 1387"/>
                    <a:gd name="T78" fmla="*/ 37 w 1985"/>
                    <a:gd name="T79" fmla="*/ 302 h 1387"/>
                    <a:gd name="T80" fmla="*/ 26 w 1985"/>
                    <a:gd name="T81" fmla="*/ 313 h 1387"/>
                    <a:gd name="T82" fmla="*/ 18 w 1985"/>
                    <a:gd name="T83" fmla="*/ 307 h 1387"/>
                    <a:gd name="T84" fmla="*/ 10 w 1985"/>
                    <a:gd name="T85" fmla="*/ 299 h 1387"/>
                    <a:gd name="T86" fmla="*/ 3 w 1985"/>
                    <a:gd name="T87" fmla="*/ 293 h 138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85"/>
                    <a:gd name="T133" fmla="*/ 0 h 1387"/>
                    <a:gd name="T134" fmla="*/ 1985 w 1985"/>
                    <a:gd name="T135" fmla="*/ 1387 h 138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85" h="1387">
                      <a:moveTo>
                        <a:pt x="0" y="1168"/>
                      </a:moveTo>
                      <a:lnTo>
                        <a:pt x="17" y="1115"/>
                      </a:lnTo>
                      <a:lnTo>
                        <a:pt x="35" y="1069"/>
                      </a:lnTo>
                      <a:lnTo>
                        <a:pt x="57" y="1023"/>
                      </a:lnTo>
                      <a:lnTo>
                        <a:pt x="79" y="981"/>
                      </a:lnTo>
                      <a:lnTo>
                        <a:pt x="101" y="937"/>
                      </a:lnTo>
                      <a:lnTo>
                        <a:pt x="122" y="893"/>
                      </a:lnTo>
                      <a:lnTo>
                        <a:pt x="141" y="846"/>
                      </a:lnTo>
                      <a:lnTo>
                        <a:pt x="158" y="794"/>
                      </a:lnTo>
                      <a:lnTo>
                        <a:pt x="300" y="579"/>
                      </a:lnTo>
                      <a:lnTo>
                        <a:pt x="452" y="398"/>
                      </a:lnTo>
                      <a:lnTo>
                        <a:pt x="616" y="252"/>
                      </a:lnTo>
                      <a:lnTo>
                        <a:pt x="795" y="141"/>
                      </a:lnTo>
                      <a:lnTo>
                        <a:pt x="991" y="64"/>
                      </a:lnTo>
                      <a:lnTo>
                        <a:pt x="1209" y="23"/>
                      </a:lnTo>
                      <a:lnTo>
                        <a:pt x="1452" y="17"/>
                      </a:lnTo>
                      <a:lnTo>
                        <a:pt x="1722" y="49"/>
                      </a:lnTo>
                      <a:lnTo>
                        <a:pt x="1741" y="50"/>
                      </a:lnTo>
                      <a:lnTo>
                        <a:pt x="1762" y="52"/>
                      </a:lnTo>
                      <a:lnTo>
                        <a:pt x="1782" y="51"/>
                      </a:lnTo>
                      <a:lnTo>
                        <a:pt x="1805" y="49"/>
                      </a:lnTo>
                      <a:lnTo>
                        <a:pt x="1825" y="42"/>
                      </a:lnTo>
                      <a:lnTo>
                        <a:pt x="1846" y="33"/>
                      </a:lnTo>
                      <a:lnTo>
                        <a:pt x="1866" y="18"/>
                      </a:lnTo>
                      <a:lnTo>
                        <a:pt x="1888" y="0"/>
                      </a:lnTo>
                      <a:lnTo>
                        <a:pt x="1898" y="21"/>
                      </a:lnTo>
                      <a:lnTo>
                        <a:pt x="1906" y="44"/>
                      </a:lnTo>
                      <a:lnTo>
                        <a:pt x="1913" y="65"/>
                      </a:lnTo>
                      <a:lnTo>
                        <a:pt x="1918" y="87"/>
                      </a:lnTo>
                      <a:lnTo>
                        <a:pt x="1919" y="110"/>
                      </a:lnTo>
                      <a:lnTo>
                        <a:pt x="1920" y="134"/>
                      </a:lnTo>
                      <a:lnTo>
                        <a:pt x="1916" y="159"/>
                      </a:lnTo>
                      <a:lnTo>
                        <a:pt x="1913" y="186"/>
                      </a:lnTo>
                      <a:lnTo>
                        <a:pt x="1973" y="382"/>
                      </a:lnTo>
                      <a:lnTo>
                        <a:pt x="1985" y="574"/>
                      </a:lnTo>
                      <a:lnTo>
                        <a:pt x="1963" y="754"/>
                      </a:lnTo>
                      <a:lnTo>
                        <a:pt x="1919" y="921"/>
                      </a:lnTo>
                      <a:lnTo>
                        <a:pt x="1863" y="1064"/>
                      </a:lnTo>
                      <a:lnTo>
                        <a:pt x="1810" y="1180"/>
                      </a:lnTo>
                      <a:lnTo>
                        <a:pt x="1771" y="1264"/>
                      </a:lnTo>
                      <a:lnTo>
                        <a:pt x="1761" y="1310"/>
                      </a:lnTo>
                      <a:lnTo>
                        <a:pt x="1758" y="1327"/>
                      </a:lnTo>
                      <a:lnTo>
                        <a:pt x="1757" y="1339"/>
                      </a:lnTo>
                      <a:lnTo>
                        <a:pt x="1753" y="1346"/>
                      </a:lnTo>
                      <a:lnTo>
                        <a:pt x="1750" y="1351"/>
                      </a:lnTo>
                      <a:lnTo>
                        <a:pt x="1745" y="1353"/>
                      </a:lnTo>
                      <a:lnTo>
                        <a:pt x="1741" y="1359"/>
                      </a:lnTo>
                      <a:lnTo>
                        <a:pt x="1737" y="1369"/>
                      </a:lnTo>
                      <a:lnTo>
                        <a:pt x="1736" y="1387"/>
                      </a:lnTo>
                      <a:lnTo>
                        <a:pt x="1715" y="1376"/>
                      </a:lnTo>
                      <a:lnTo>
                        <a:pt x="1688" y="1368"/>
                      </a:lnTo>
                      <a:lnTo>
                        <a:pt x="1656" y="1364"/>
                      </a:lnTo>
                      <a:lnTo>
                        <a:pt x="1622" y="1362"/>
                      </a:lnTo>
                      <a:lnTo>
                        <a:pt x="1587" y="1357"/>
                      </a:lnTo>
                      <a:lnTo>
                        <a:pt x="1555" y="1353"/>
                      </a:lnTo>
                      <a:lnTo>
                        <a:pt x="1528" y="1344"/>
                      </a:lnTo>
                      <a:lnTo>
                        <a:pt x="1508" y="1333"/>
                      </a:lnTo>
                      <a:lnTo>
                        <a:pt x="1390" y="1277"/>
                      </a:lnTo>
                      <a:lnTo>
                        <a:pt x="1296" y="1215"/>
                      </a:lnTo>
                      <a:lnTo>
                        <a:pt x="1219" y="1148"/>
                      </a:lnTo>
                      <a:lnTo>
                        <a:pt x="1154" y="1075"/>
                      </a:lnTo>
                      <a:lnTo>
                        <a:pt x="1091" y="996"/>
                      </a:lnTo>
                      <a:lnTo>
                        <a:pt x="1026" y="911"/>
                      </a:lnTo>
                      <a:lnTo>
                        <a:pt x="951" y="820"/>
                      </a:lnTo>
                      <a:lnTo>
                        <a:pt x="861" y="724"/>
                      </a:lnTo>
                      <a:lnTo>
                        <a:pt x="814" y="714"/>
                      </a:lnTo>
                      <a:lnTo>
                        <a:pt x="768" y="714"/>
                      </a:lnTo>
                      <a:lnTo>
                        <a:pt x="721" y="723"/>
                      </a:lnTo>
                      <a:lnTo>
                        <a:pt x="672" y="739"/>
                      </a:lnTo>
                      <a:lnTo>
                        <a:pt x="619" y="760"/>
                      </a:lnTo>
                      <a:lnTo>
                        <a:pt x="562" y="789"/>
                      </a:lnTo>
                      <a:lnTo>
                        <a:pt x="498" y="823"/>
                      </a:lnTo>
                      <a:lnTo>
                        <a:pt x="429" y="863"/>
                      </a:lnTo>
                      <a:lnTo>
                        <a:pt x="394" y="909"/>
                      </a:lnTo>
                      <a:lnTo>
                        <a:pt x="355" y="958"/>
                      </a:lnTo>
                      <a:lnTo>
                        <a:pt x="314" y="1007"/>
                      </a:lnTo>
                      <a:lnTo>
                        <a:pt x="271" y="1059"/>
                      </a:lnTo>
                      <a:lnTo>
                        <a:pt x="227" y="1107"/>
                      </a:lnTo>
                      <a:lnTo>
                        <a:pt x="186" y="1158"/>
                      </a:lnTo>
                      <a:lnTo>
                        <a:pt x="147" y="1205"/>
                      </a:lnTo>
                      <a:lnTo>
                        <a:pt x="114" y="1254"/>
                      </a:lnTo>
                      <a:lnTo>
                        <a:pt x="102" y="1250"/>
                      </a:lnTo>
                      <a:lnTo>
                        <a:pt x="88" y="1240"/>
                      </a:lnTo>
                      <a:lnTo>
                        <a:pt x="72" y="1226"/>
                      </a:lnTo>
                      <a:lnTo>
                        <a:pt x="57" y="1210"/>
                      </a:lnTo>
                      <a:lnTo>
                        <a:pt x="39" y="1193"/>
                      </a:lnTo>
                      <a:lnTo>
                        <a:pt x="24" y="1180"/>
                      </a:lnTo>
                      <a:lnTo>
                        <a:pt x="10" y="1170"/>
                      </a:lnTo>
                      <a:lnTo>
                        <a:pt x="0" y="1168"/>
                      </a:lnTo>
                      <a:close/>
                    </a:path>
                  </a:pathLst>
                </a:custGeom>
                <a:solidFill>
                  <a:srgbClr val="E6AB9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7" name="Freeform 60"/>
                <p:cNvSpPr>
                  <a:spLocks/>
                </p:cNvSpPr>
                <p:nvPr/>
              </p:nvSpPr>
              <p:spPr bwMode="auto">
                <a:xfrm>
                  <a:off x="4342" y="2777"/>
                  <a:ext cx="979" cy="657"/>
                </a:xfrm>
                <a:custGeom>
                  <a:avLst/>
                  <a:gdLst>
                    <a:gd name="T0" fmla="*/ 3 w 1959"/>
                    <a:gd name="T1" fmla="*/ 266 h 1315"/>
                    <a:gd name="T2" fmla="*/ 13 w 1959"/>
                    <a:gd name="T3" fmla="*/ 245 h 1315"/>
                    <a:gd name="T4" fmla="*/ 22 w 1959"/>
                    <a:gd name="T5" fmla="*/ 226 h 1315"/>
                    <a:gd name="T6" fmla="*/ 31 w 1959"/>
                    <a:gd name="T7" fmla="*/ 205 h 1315"/>
                    <a:gd name="T8" fmla="*/ 71 w 1959"/>
                    <a:gd name="T9" fmla="*/ 139 h 1315"/>
                    <a:gd name="T10" fmla="*/ 150 w 1959"/>
                    <a:gd name="T11" fmla="*/ 58 h 1315"/>
                    <a:gd name="T12" fmla="*/ 243 w 1959"/>
                    <a:gd name="T13" fmla="*/ 12 h 1315"/>
                    <a:gd name="T14" fmla="*/ 357 w 1959"/>
                    <a:gd name="T15" fmla="*/ 0 h 1315"/>
                    <a:gd name="T16" fmla="*/ 429 w 1959"/>
                    <a:gd name="T17" fmla="*/ 8 h 1315"/>
                    <a:gd name="T18" fmla="*/ 439 w 1959"/>
                    <a:gd name="T19" fmla="*/ 9 h 1315"/>
                    <a:gd name="T20" fmla="*/ 450 w 1959"/>
                    <a:gd name="T21" fmla="*/ 7 h 1315"/>
                    <a:gd name="T22" fmla="*/ 461 w 1959"/>
                    <a:gd name="T23" fmla="*/ 3 h 1315"/>
                    <a:gd name="T24" fmla="*/ 468 w 1959"/>
                    <a:gd name="T25" fmla="*/ 5 h 1315"/>
                    <a:gd name="T26" fmla="*/ 472 w 1959"/>
                    <a:gd name="T27" fmla="*/ 15 h 1315"/>
                    <a:gd name="T28" fmla="*/ 474 w 1959"/>
                    <a:gd name="T29" fmla="*/ 26 h 1315"/>
                    <a:gd name="T30" fmla="*/ 474 w 1959"/>
                    <a:gd name="T31" fmla="*/ 38 h 1315"/>
                    <a:gd name="T32" fmla="*/ 487 w 1959"/>
                    <a:gd name="T33" fmla="*/ 90 h 1315"/>
                    <a:gd name="T34" fmla="*/ 484 w 1959"/>
                    <a:gd name="T35" fmla="*/ 178 h 1315"/>
                    <a:gd name="T36" fmla="*/ 461 w 1959"/>
                    <a:gd name="T37" fmla="*/ 251 h 1315"/>
                    <a:gd name="T38" fmla="*/ 438 w 1959"/>
                    <a:gd name="T39" fmla="*/ 300 h 1315"/>
                    <a:gd name="T40" fmla="*/ 434 w 1959"/>
                    <a:gd name="T41" fmla="*/ 315 h 1315"/>
                    <a:gd name="T42" fmla="*/ 431 w 1959"/>
                    <a:gd name="T43" fmla="*/ 319 h 1315"/>
                    <a:gd name="T44" fmla="*/ 428 w 1959"/>
                    <a:gd name="T45" fmla="*/ 321 h 1315"/>
                    <a:gd name="T46" fmla="*/ 425 w 1959"/>
                    <a:gd name="T47" fmla="*/ 324 h 1315"/>
                    <a:gd name="T48" fmla="*/ 420 w 1959"/>
                    <a:gd name="T49" fmla="*/ 326 h 1315"/>
                    <a:gd name="T50" fmla="*/ 406 w 1959"/>
                    <a:gd name="T51" fmla="*/ 324 h 1315"/>
                    <a:gd name="T52" fmla="*/ 390 w 1959"/>
                    <a:gd name="T53" fmla="*/ 322 h 1315"/>
                    <a:gd name="T54" fmla="*/ 376 w 1959"/>
                    <a:gd name="T55" fmla="*/ 319 h 1315"/>
                    <a:gd name="T56" fmla="*/ 343 w 1959"/>
                    <a:gd name="T57" fmla="*/ 303 h 1315"/>
                    <a:gd name="T58" fmla="*/ 301 w 1959"/>
                    <a:gd name="T59" fmla="*/ 272 h 1315"/>
                    <a:gd name="T60" fmla="*/ 269 w 1959"/>
                    <a:gd name="T61" fmla="*/ 236 h 1315"/>
                    <a:gd name="T62" fmla="*/ 234 w 1959"/>
                    <a:gd name="T63" fmla="*/ 193 h 1315"/>
                    <a:gd name="T64" fmla="*/ 200 w 1959"/>
                    <a:gd name="T65" fmla="*/ 167 h 1315"/>
                    <a:gd name="T66" fmla="*/ 176 w 1959"/>
                    <a:gd name="T67" fmla="*/ 169 h 1315"/>
                    <a:gd name="T68" fmla="*/ 150 w 1959"/>
                    <a:gd name="T69" fmla="*/ 179 h 1315"/>
                    <a:gd name="T70" fmla="*/ 119 w 1959"/>
                    <a:gd name="T71" fmla="*/ 197 h 1315"/>
                    <a:gd name="T72" fmla="*/ 94 w 1959"/>
                    <a:gd name="T73" fmla="*/ 219 h 1315"/>
                    <a:gd name="T74" fmla="*/ 74 w 1959"/>
                    <a:gd name="T75" fmla="*/ 241 h 1315"/>
                    <a:gd name="T76" fmla="*/ 54 w 1959"/>
                    <a:gd name="T77" fmla="*/ 264 h 1315"/>
                    <a:gd name="T78" fmla="*/ 34 w 1959"/>
                    <a:gd name="T79" fmla="*/ 286 h 1315"/>
                    <a:gd name="T80" fmla="*/ 23 w 1959"/>
                    <a:gd name="T81" fmla="*/ 298 h 1315"/>
                    <a:gd name="T82" fmla="*/ 16 w 1959"/>
                    <a:gd name="T83" fmla="*/ 292 h 1315"/>
                    <a:gd name="T84" fmla="*/ 9 w 1959"/>
                    <a:gd name="T85" fmla="*/ 284 h 1315"/>
                    <a:gd name="T86" fmla="*/ 2 w 1959"/>
                    <a:gd name="T87" fmla="*/ 279 h 131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59"/>
                    <a:gd name="T133" fmla="*/ 0 h 1315"/>
                    <a:gd name="T134" fmla="*/ 1959 w 1959"/>
                    <a:gd name="T135" fmla="*/ 1315 h 131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59" h="1315">
                      <a:moveTo>
                        <a:pt x="0" y="1117"/>
                      </a:moveTo>
                      <a:lnTo>
                        <a:pt x="14" y="1065"/>
                      </a:lnTo>
                      <a:lnTo>
                        <a:pt x="33" y="1021"/>
                      </a:lnTo>
                      <a:lnTo>
                        <a:pt x="52" y="981"/>
                      </a:lnTo>
                      <a:lnTo>
                        <a:pt x="72" y="945"/>
                      </a:lnTo>
                      <a:lnTo>
                        <a:pt x="90" y="906"/>
                      </a:lnTo>
                      <a:lnTo>
                        <a:pt x="109" y="867"/>
                      </a:lnTo>
                      <a:lnTo>
                        <a:pt x="127" y="823"/>
                      </a:lnTo>
                      <a:lnTo>
                        <a:pt x="144" y="773"/>
                      </a:lnTo>
                      <a:lnTo>
                        <a:pt x="286" y="558"/>
                      </a:lnTo>
                      <a:lnTo>
                        <a:pt x="436" y="378"/>
                      </a:lnTo>
                      <a:lnTo>
                        <a:pt x="600" y="232"/>
                      </a:lnTo>
                      <a:lnTo>
                        <a:pt x="778" y="123"/>
                      </a:lnTo>
                      <a:lnTo>
                        <a:pt x="972" y="48"/>
                      </a:lnTo>
                      <a:lnTo>
                        <a:pt x="1189" y="7"/>
                      </a:lnTo>
                      <a:lnTo>
                        <a:pt x="1431" y="2"/>
                      </a:lnTo>
                      <a:lnTo>
                        <a:pt x="1701" y="34"/>
                      </a:lnTo>
                      <a:lnTo>
                        <a:pt x="1719" y="35"/>
                      </a:lnTo>
                      <a:lnTo>
                        <a:pt x="1739" y="38"/>
                      </a:lnTo>
                      <a:lnTo>
                        <a:pt x="1759" y="36"/>
                      </a:lnTo>
                      <a:lnTo>
                        <a:pt x="1782" y="36"/>
                      </a:lnTo>
                      <a:lnTo>
                        <a:pt x="1802" y="31"/>
                      </a:lnTo>
                      <a:lnTo>
                        <a:pt x="1823" y="24"/>
                      </a:lnTo>
                      <a:lnTo>
                        <a:pt x="1845" y="14"/>
                      </a:lnTo>
                      <a:lnTo>
                        <a:pt x="1866" y="0"/>
                      </a:lnTo>
                      <a:lnTo>
                        <a:pt x="1875" y="21"/>
                      </a:lnTo>
                      <a:lnTo>
                        <a:pt x="1884" y="43"/>
                      </a:lnTo>
                      <a:lnTo>
                        <a:pt x="1890" y="63"/>
                      </a:lnTo>
                      <a:lnTo>
                        <a:pt x="1895" y="84"/>
                      </a:lnTo>
                      <a:lnTo>
                        <a:pt x="1897" y="105"/>
                      </a:lnTo>
                      <a:lnTo>
                        <a:pt x="1899" y="128"/>
                      </a:lnTo>
                      <a:lnTo>
                        <a:pt x="1897" y="152"/>
                      </a:lnTo>
                      <a:lnTo>
                        <a:pt x="1894" y="179"/>
                      </a:lnTo>
                      <a:lnTo>
                        <a:pt x="1948" y="360"/>
                      </a:lnTo>
                      <a:lnTo>
                        <a:pt x="1959" y="540"/>
                      </a:lnTo>
                      <a:lnTo>
                        <a:pt x="1939" y="712"/>
                      </a:lnTo>
                      <a:lnTo>
                        <a:pt x="1897" y="870"/>
                      </a:lnTo>
                      <a:lnTo>
                        <a:pt x="1845" y="1007"/>
                      </a:lnTo>
                      <a:lnTo>
                        <a:pt x="1793" y="1120"/>
                      </a:lnTo>
                      <a:lnTo>
                        <a:pt x="1754" y="1202"/>
                      </a:lnTo>
                      <a:lnTo>
                        <a:pt x="1739" y="1246"/>
                      </a:lnTo>
                      <a:lnTo>
                        <a:pt x="1736" y="1261"/>
                      </a:lnTo>
                      <a:lnTo>
                        <a:pt x="1733" y="1271"/>
                      </a:lnTo>
                      <a:lnTo>
                        <a:pt x="1727" y="1277"/>
                      </a:lnTo>
                      <a:lnTo>
                        <a:pt x="1722" y="1282"/>
                      </a:lnTo>
                      <a:lnTo>
                        <a:pt x="1714" y="1286"/>
                      </a:lnTo>
                      <a:lnTo>
                        <a:pt x="1709" y="1291"/>
                      </a:lnTo>
                      <a:lnTo>
                        <a:pt x="1703" y="1299"/>
                      </a:lnTo>
                      <a:lnTo>
                        <a:pt x="1701" y="1315"/>
                      </a:lnTo>
                      <a:lnTo>
                        <a:pt x="1680" y="1306"/>
                      </a:lnTo>
                      <a:lnTo>
                        <a:pt x="1655" y="1301"/>
                      </a:lnTo>
                      <a:lnTo>
                        <a:pt x="1625" y="1297"/>
                      </a:lnTo>
                      <a:lnTo>
                        <a:pt x="1594" y="1294"/>
                      </a:lnTo>
                      <a:lnTo>
                        <a:pt x="1561" y="1289"/>
                      </a:lnTo>
                      <a:lnTo>
                        <a:pt x="1533" y="1286"/>
                      </a:lnTo>
                      <a:lnTo>
                        <a:pt x="1507" y="1278"/>
                      </a:lnTo>
                      <a:lnTo>
                        <a:pt x="1490" y="1269"/>
                      </a:lnTo>
                      <a:lnTo>
                        <a:pt x="1372" y="1213"/>
                      </a:lnTo>
                      <a:lnTo>
                        <a:pt x="1279" y="1154"/>
                      </a:lnTo>
                      <a:lnTo>
                        <a:pt x="1204" y="1089"/>
                      </a:lnTo>
                      <a:lnTo>
                        <a:pt x="1140" y="1020"/>
                      </a:lnTo>
                      <a:lnTo>
                        <a:pt x="1079" y="944"/>
                      </a:lnTo>
                      <a:lnTo>
                        <a:pt x="1013" y="861"/>
                      </a:lnTo>
                      <a:lnTo>
                        <a:pt x="938" y="772"/>
                      </a:lnTo>
                      <a:lnTo>
                        <a:pt x="848" y="677"/>
                      </a:lnTo>
                      <a:lnTo>
                        <a:pt x="800" y="668"/>
                      </a:lnTo>
                      <a:lnTo>
                        <a:pt x="753" y="669"/>
                      </a:lnTo>
                      <a:lnTo>
                        <a:pt x="704" y="678"/>
                      </a:lnTo>
                      <a:lnTo>
                        <a:pt x="653" y="695"/>
                      </a:lnTo>
                      <a:lnTo>
                        <a:pt x="600" y="719"/>
                      </a:lnTo>
                      <a:lnTo>
                        <a:pt x="542" y="752"/>
                      </a:lnTo>
                      <a:lnTo>
                        <a:pt x="479" y="788"/>
                      </a:lnTo>
                      <a:lnTo>
                        <a:pt x="411" y="832"/>
                      </a:lnTo>
                      <a:lnTo>
                        <a:pt x="376" y="877"/>
                      </a:lnTo>
                      <a:lnTo>
                        <a:pt x="339" y="922"/>
                      </a:lnTo>
                      <a:lnTo>
                        <a:pt x="299" y="967"/>
                      </a:lnTo>
                      <a:lnTo>
                        <a:pt x="258" y="1013"/>
                      </a:lnTo>
                      <a:lnTo>
                        <a:pt x="216" y="1056"/>
                      </a:lnTo>
                      <a:lnTo>
                        <a:pt x="176" y="1101"/>
                      </a:lnTo>
                      <a:lnTo>
                        <a:pt x="138" y="1147"/>
                      </a:lnTo>
                      <a:lnTo>
                        <a:pt x="105" y="1195"/>
                      </a:lnTo>
                      <a:lnTo>
                        <a:pt x="94" y="1192"/>
                      </a:lnTo>
                      <a:lnTo>
                        <a:pt x="80" y="1182"/>
                      </a:lnTo>
                      <a:lnTo>
                        <a:pt x="65" y="1168"/>
                      </a:lnTo>
                      <a:lnTo>
                        <a:pt x="52" y="1154"/>
                      </a:lnTo>
                      <a:lnTo>
                        <a:pt x="36" y="1139"/>
                      </a:lnTo>
                      <a:lnTo>
                        <a:pt x="21" y="1127"/>
                      </a:lnTo>
                      <a:lnTo>
                        <a:pt x="9" y="1118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rgbClr val="EBB09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" name="Freeform 61"/>
                <p:cNvSpPr>
                  <a:spLocks/>
                </p:cNvSpPr>
                <p:nvPr/>
              </p:nvSpPr>
              <p:spPr bwMode="auto">
                <a:xfrm>
                  <a:off x="4349" y="2782"/>
                  <a:ext cx="967" cy="627"/>
                </a:xfrm>
                <a:custGeom>
                  <a:avLst/>
                  <a:gdLst>
                    <a:gd name="T0" fmla="*/ 4 w 1934"/>
                    <a:gd name="T1" fmla="*/ 257 h 1254"/>
                    <a:gd name="T2" fmla="*/ 12 w 1934"/>
                    <a:gd name="T3" fmla="*/ 237 h 1254"/>
                    <a:gd name="T4" fmla="*/ 21 w 1934"/>
                    <a:gd name="T5" fmla="*/ 221 h 1254"/>
                    <a:gd name="T6" fmla="*/ 29 w 1934"/>
                    <a:gd name="T7" fmla="*/ 202 h 1254"/>
                    <a:gd name="T8" fmla="*/ 68 w 1934"/>
                    <a:gd name="T9" fmla="*/ 137 h 1254"/>
                    <a:gd name="T10" fmla="*/ 146 w 1934"/>
                    <a:gd name="T11" fmla="*/ 56 h 1254"/>
                    <a:gd name="T12" fmla="*/ 238 w 1934"/>
                    <a:gd name="T13" fmla="*/ 10 h 1254"/>
                    <a:gd name="T14" fmla="*/ 352 w 1934"/>
                    <a:gd name="T15" fmla="*/ 0 h 1254"/>
                    <a:gd name="T16" fmla="*/ 425 w 1934"/>
                    <a:gd name="T17" fmla="*/ 9 h 1254"/>
                    <a:gd name="T18" fmla="*/ 435 w 1934"/>
                    <a:gd name="T19" fmla="*/ 9 h 1254"/>
                    <a:gd name="T20" fmla="*/ 445 w 1934"/>
                    <a:gd name="T21" fmla="*/ 7 h 1254"/>
                    <a:gd name="T22" fmla="*/ 455 w 1934"/>
                    <a:gd name="T23" fmla="*/ 5 h 1254"/>
                    <a:gd name="T24" fmla="*/ 463 w 1934"/>
                    <a:gd name="T25" fmla="*/ 7 h 1254"/>
                    <a:gd name="T26" fmla="*/ 467 w 1934"/>
                    <a:gd name="T27" fmla="*/ 18 h 1254"/>
                    <a:gd name="T28" fmla="*/ 469 w 1934"/>
                    <a:gd name="T29" fmla="*/ 27 h 1254"/>
                    <a:gd name="T30" fmla="*/ 470 w 1934"/>
                    <a:gd name="T31" fmla="*/ 39 h 1254"/>
                    <a:gd name="T32" fmla="*/ 481 w 1934"/>
                    <a:gd name="T33" fmla="*/ 86 h 1254"/>
                    <a:gd name="T34" fmla="*/ 479 w 1934"/>
                    <a:gd name="T35" fmla="*/ 169 h 1254"/>
                    <a:gd name="T36" fmla="*/ 457 w 1934"/>
                    <a:gd name="T37" fmla="*/ 240 h 1254"/>
                    <a:gd name="T38" fmla="*/ 435 w 1934"/>
                    <a:gd name="T39" fmla="*/ 288 h 1254"/>
                    <a:gd name="T40" fmla="*/ 429 w 1934"/>
                    <a:gd name="T41" fmla="*/ 301 h 1254"/>
                    <a:gd name="T42" fmla="*/ 426 w 1934"/>
                    <a:gd name="T43" fmla="*/ 305 h 1254"/>
                    <a:gd name="T44" fmla="*/ 421 w 1934"/>
                    <a:gd name="T45" fmla="*/ 307 h 1254"/>
                    <a:gd name="T46" fmla="*/ 417 w 1934"/>
                    <a:gd name="T47" fmla="*/ 311 h 1254"/>
                    <a:gd name="T48" fmla="*/ 412 w 1934"/>
                    <a:gd name="T49" fmla="*/ 312 h 1254"/>
                    <a:gd name="T50" fmla="*/ 399 w 1934"/>
                    <a:gd name="T51" fmla="*/ 311 h 1254"/>
                    <a:gd name="T52" fmla="*/ 385 w 1934"/>
                    <a:gd name="T53" fmla="*/ 309 h 1254"/>
                    <a:gd name="T54" fmla="*/ 372 w 1934"/>
                    <a:gd name="T55" fmla="*/ 307 h 1254"/>
                    <a:gd name="T56" fmla="*/ 339 w 1934"/>
                    <a:gd name="T57" fmla="*/ 291 h 1254"/>
                    <a:gd name="T58" fmla="*/ 297 w 1934"/>
                    <a:gd name="T59" fmla="*/ 261 h 1254"/>
                    <a:gd name="T60" fmla="*/ 266 w 1934"/>
                    <a:gd name="T61" fmla="*/ 225 h 1254"/>
                    <a:gd name="T62" fmla="*/ 231 w 1934"/>
                    <a:gd name="T63" fmla="*/ 183 h 1254"/>
                    <a:gd name="T64" fmla="*/ 197 w 1934"/>
                    <a:gd name="T65" fmla="*/ 158 h 1254"/>
                    <a:gd name="T66" fmla="*/ 172 w 1934"/>
                    <a:gd name="T67" fmla="*/ 161 h 1254"/>
                    <a:gd name="T68" fmla="*/ 145 w 1934"/>
                    <a:gd name="T69" fmla="*/ 172 h 1254"/>
                    <a:gd name="T70" fmla="*/ 115 w 1934"/>
                    <a:gd name="T71" fmla="*/ 190 h 1254"/>
                    <a:gd name="T72" fmla="*/ 90 w 1934"/>
                    <a:gd name="T73" fmla="*/ 213 h 1254"/>
                    <a:gd name="T74" fmla="*/ 71 w 1934"/>
                    <a:gd name="T75" fmla="*/ 234 h 1254"/>
                    <a:gd name="T76" fmla="*/ 51 w 1934"/>
                    <a:gd name="T77" fmla="*/ 254 h 1254"/>
                    <a:gd name="T78" fmla="*/ 33 w 1934"/>
                    <a:gd name="T79" fmla="*/ 275 h 1254"/>
                    <a:gd name="T80" fmla="*/ 22 w 1934"/>
                    <a:gd name="T81" fmla="*/ 286 h 1254"/>
                    <a:gd name="T82" fmla="*/ 15 w 1934"/>
                    <a:gd name="T83" fmla="*/ 281 h 1254"/>
                    <a:gd name="T84" fmla="*/ 9 w 1934"/>
                    <a:gd name="T85" fmla="*/ 274 h 1254"/>
                    <a:gd name="T86" fmla="*/ 3 w 1934"/>
                    <a:gd name="T87" fmla="*/ 269 h 12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34"/>
                    <a:gd name="T133" fmla="*/ 0 h 1254"/>
                    <a:gd name="T134" fmla="*/ 1934 w 1934"/>
                    <a:gd name="T135" fmla="*/ 1254 h 12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34" h="1254">
                      <a:moveTo>
                        <a:pt x="0" y="1075"/>
                      </a:moveTo>
                      <a:lnTo>
                        <a:pt x="14" y="1025"/>
                      </a:lnTo>
                      <a:lnTo>
                        <a:pt x="30" y="985"/>
                      </a:lnTo>
                      <a:lnTo>
                        <a:pt x="46" y="950"/>
                      </a:lnTo>
                      <a:lnTo>
                        <a:pt x="65" y="919"/>
                      </a:lnTo>
                      <a:lnTo>
                        <a:pt x="81" y="886"/>
                      </a:lnTo>
                      <a:lnTo>
                        <a:pt x="98" y="852"/>
                      </a:lnTo>
                      <a:lnTo>
                        <a:pt x="114" y="811"/>
                      </a:lnTo>
                      <a:lnTo>
                        <a:pt x="130" y="763"/>
                      </a:lnTo>
                      <a:lnTo>
                        <a:pt x="272" y="548"/>
                      </a:lnTo>
                      <a:lnTo>
                        <a:pt x="421" y="368"/>
                      </a:lnTo>
                      <a:lnTo>
                        <a:pt x="582" y="224"/>
                      </a:lnTo>
                      <a:lnTo>
                        <a:pt x="759" y="117"/>
                      </a:lnTo>
                      <a:lnTo>
                        <a:pt x="952" y="43"/>
                      </a:lnTo>
                      <a:lnTo>
                        <a:pt x="1167" y="4"/>
                      </a:lnTo>
                      <a:lnTo>
                        <a:pt x="1408" y="0"/>
                      </a:lnTo>
                      <a:lnTo>
                        <a:pt x="1678" y="31"/>
                      </a:lnTo>
                      <a:lnTo>
                        <a:pt x="1697" y="33"/>
                      </a:lnTo>
                      <a:lnTo>
                        <a:pt x="1717" y="35"/>
                      </a:lnTo>
                      <a:lnTo>
                        <a:pt x="1737" y="35"/>
                      </a:lnTo>
                      <a:lnTo>
                        <a:pt x="1758" y="35"/>
                      </a:lnTo>
                      <a:lnTo>
                        <a:pt x="1778" y="31"/>
                      </a:lnTo>
                      <a:lnTo>
                        <a:pt x="1799" y="26"/>
                      </a:lnTo>
                      <a:lnTo>
                        <a:pt x="1819" y="19"/>
                      </a:lnTo>
                      <a:lnTo>
                        <a:pt x="1841" y="10"/>
                      </a:lnTo>
                      <a:lnTo>
                        <a:pt x="1851" y="31"/>
                      </a:lnTo>
                      <a:lnTo>
                        <a:pt x="1860" y="51"/>
                      </a:lnTo>
                      <a:lnTo>
                        <a:pt x="1867" y="71"/>
                      </a:lnTo>
                      <a:lnTo>
                        <a:pt x="1873" y="91"/>
                      </a:lnTo>
                      <a:lnTo>
                        <a:pt x="1876" y="110"/>
                      </a:lnTo>
                      <a:lnTo>
                        <a:pt x="1878" y="132"/>
                      </a:lnTo>
                      <a:lnTo>
                        <a:pt x="1877" y="154"/>
                      </a:lnTo>
                      <a:lnTo>
                        <a:pt x="1876" y="180"/>
                      </a:lnTo>
                      <a:lnTo>
                        <a:pt x="1924" y="347"/>
                      </a:lnTo>
                      <a:lnTo>
                        <a:pt x="1934" y="516"/>
                      </a:lnTo>
                      <a:lnTo>
                        <a:pt x="1915" y="678"/>
                      </a:lnTo>
                      <a:lnTo>
                        <a:pt x="1877" y="830"/>
                      </a:lnTo>
                      <a:lnTo>
                        <a:pt x="1827" y="961"/>
                      </a:lnTo>
                      <a:lnTo>
                        <a:pt x="1778" y="1070"/>
                      </a:lnTo>
                      <a:lnTo>
                        <a:pt x="1738" y="1149"/>
                      </a:lnTo>
                      <a:lnTo>
                        <a:pt x="1717" y="1192"/>
                      </a:lnTo>
                      <a:lnTo>
                        <a:pt x="1713" y="1204"/>
                      </a:lnTo>
                      <a:lnTo>
                        <a:pt x="1709" y="1213"/>
                      </a:lnTo>
                      <a:lnTo>
                        <a:pt x="1702" y="1219"/>
                      </a:lnTo>
                      <a:lnTo>
                        <a:pt x="1694" y="1224"/>
                      </a:lnTo>
                      <a:lnTo>
                        <a:pt x="1684" y="1228"/>
                      </a:lnTo>
                      <a:lnTo>
                        <a:pt x="1675" y="1234"/>
                      </a:lnTo>
                      <a:lnTo>
                        <a:pt x="1668" y="1242"/>
                      </a:lnTo>
                      <a:lnTo>
                        <a:pt x="1664" y="1254"/>
                      </a:lnTo>
                      <a:lnTo>
                        <a:pt x="1646" y="1248"/>
                      </a:lnTo>
                      <a:lnTo>
                        <a:pt x="1624" y="1244"/>
                      </a:lnTo>
                      <a:lnTo>
                        <a:pt x="1596" y="1241"/>
                      </a:lnTo>
                      <a:lnTo>
                        <a:pt x="1567" y="1239"/>
                      </a:lnTo>
                      <a:lnTo>
                        <a:pt x="1537" y="1236"/>
                      </a:lnTo>
                      <a:lnTo>
                        <a:pt x="1511" y="1232"/>
                      </a:lnTo>
                      <a:lnTo>
                        <a:pt x="1488" y="1226"/>
                      </a:lnTo>
                      <a:lnTo>
                        <a:pt x="1473" y="1218"/>
                      </a:lnTo>
                      <a:lnTo>
                        <a:pt x="1355" y="1162"/>
                      </a:lnTo>
                      <a:lnTo>
                        <a:pt x="1263" y="1104"/>
                      </a:lnTo>
                      <a:lnTo>
                        <a:pt x="1187" y="1043"/>
                      </a:lnTo>
                      <a:lnTo>
                        <a:pt x="1125" y="976"/>
                      </a:lnTo>
                      <a:lnTo>
                        <a:pt x="1063" y="902"/>
                      </a:lnTo>
                      <a:lnTo>
                        <a:pt x="999" y="822"/>
                      </a:lnTo>
                      <a:lnTo>
                        <a:pt x="924" y="734"/>
                      </a:lnTo>
                      <a:lnTo>
                        <a:pt x="834" y="640"/>
                      </a:lnTo>
                      <a:lnTo>
                        <a:pt x="786" y="632"/>
                      </a:lnTo>
                      <a:lnTo>
                        <a:pt x="739" y="633"/>
                      </a:lnTo>
                      <a:lnTo>
                        <a:pt x="688" y="644"/>
                      </a:lnTo>
                      <a:lnTo>
                        <a:pt x="637" y="664"/>
                      </a:lnTo>
                      <a:lnTo>
                        <a:pt x="580" y="689"/>
                      </a:lnTo>
                      <a:lnTo>
                        <a:pt x="522" y="723"/>
                      </a:lnTo>
                      <a:lnTo>
                        <a:pt x="460" y="763"/>
                      </a:lnTo>
                      <a:lnTo>
                        <a:pt x="395" y="810"/>
                      </a:lnTo>
                      <a:lnTo>
                        <a:pt x="360" y="855"/>
                      </a:lnTo>
                      <a:lnTo>
                        <a:pt x="322" y="897"/>
                      </a:lnTo>
                      <a:lnTo>
                        <a:pt x="283" y="937"/>
                      </a:lnTo>
                      <a:lnTo>
                        <a:pt x="244" y="977"/>
                      </a:lnTo>
                      <a:lnTo>
                        <a:pt x="203" y="1016"/>
                      </a:lnTo>
                      <a:lnTo>
                        <a:pt x="165" y="1058"/>
                      </a:lnTo>
                      <a:lnTo>
                        <a:pt x="129" y="1099"/>
                      </a:lnTo>
                      <a:lnTo>
                        <a:pt x="96" y="1145"/>
                      </a:lnTo>
                      <a:lnTo>
                        <a:pt x="85" y="1142"/>
                      </a:lnTo>
                      <a:lnTo>
                        <a:pt x="74" y="1134"/>
                      </a:lnTo>
                      <a:lnTo>
                        <a:pt x="60" y="1122"/>
                      </a:lnTo>
                      <a:lnTo>
                        <a:pt x="48" y="1109"/>
                      </a:lnTo>
                      <a:lnTo>
                        <a:pt x="34" y="1095"/>
                      </a:lnTo>
                      <a:lnTo>
                        <a:pt x="21" y="1084"/>
                      </a:lnTo>
                      <a:lnTo>
                        <a:pt x="9" y="1076"/>
                      </a:lnTo>
                      <a:lnTo>
                        <a:pt x="0" y="1075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" name="Freeform 62"/>
                <p:cNvSpPr>
                  <a:spLocks/>
                </p:cNvSpPr>
                <p:nvPr/>
              </p:nvSpPr>
              <p:spPr bwMode="auto">
                <a:xfrm>
                  <a:off x="4356" y="2785"/>
                  <a:ext cx="954" cy="599"/>
                </a:xfrm>
                <a:custGeom>
                  <a:avLst/>
                  <a:gdLst>
                    <a:gd name="T0" fmla="*/ 4 w 1907"/>
                    <a:gd name="T1" fmla="*/ 248 h 1197"/>
                    <a:gd name="T2" fmla="*/ 11 w 1907"/>
                    <a:gd name="T3" fmla="*/ 231 h 1197"/>
                    <a:gd name="T4" fmla="*/ 18 w 1907"/>
                    <a:gd name="T5" fmla="*/ 218 h 1197"/>
                    <a:gd name="T6" fmla="*/ 26 w 1907"/>
                    <a:gd name="T7" fmla="*/ 202 h 1197"/>
                    <a:gd name="T8" fmla="*/ 65 w 1907"/>
                    <a:gd name="T9" fmla="*/ 136 h 1197"/>
                    <a:gd name="T10" fmla="*/ 142 w 1907"/>
                    <a:gd name="T11" fmla="*/ 56 h 1197"/>
                    <a:gd name="T12" fmla="*/ 234 w 1907"/>
                    <a:gd name="T13" fmla="*/ 11 h 1197"/>
                    <a:gd name="T14" fmla="*/ 347 w 1907"/>
                    <a:gd name="T15" fmla="*/ 0 h 1197"/>
                    <a:gd name="T16" fmla="*/ 419 w 1907"/>
                    <a:gd name="T17" fmla="*/ 9 h 1197"/>
                    <a:gd name="T18" fmla="*/ 429 w 1907"/>
                    <a:gd name="T19" fmla="*/ 9 h 1197"/>
                    <a:gd name="T20" fmla="*/ 440 w 1907"/>
                    <a:gd name="T21" fmla="*/ 9 h 1197"/>
                    <a:gd name="T22" fmla="*/ 450 w 1907"/>
                    <a:gd name="T23" fmla="*/ 7 h 1197"/>
                    <a:gd name="T24" fmla="*/ 458 w 1907"/>
                    <a:gd name="T25" fmla="*/ 11 h 1197"/>
                    <a:gd name="T26" fmla="*/ 462 w 1907"/>
                    <a:gd name="T27" fmla="*/ 21 h 1197"/>
                    <a:gd name="T28" fmla="*/ 464 w 1907"/>
                    <a:gd name="T29" fmla="*/ 31 h 1197"/>
                    <a:gd name="T30" fmla="*/ 465 w 1907"/>
                    <a:gd name="T31" fmla="*/ 41 h 1197"/>
                    <a:gd name="T32" fmla="*/ 475 w 1907"/>
                    <a:gd name="T33" fmla="*/ 85 h 1197"/>
                    <a:gd name="T34" fmla="*/ 473 w 1907"/>
                    <a:gd name="T35" fmla="*/ 162 h 1197"/>
                    <a:gd name="T36" fmla="*/ 453 w 1907"/>
                    <a:gd name="T37" fmla="*/ 230 h 1197"/>
                    <a:gd name="T38" fmla="*/ 431 w 1907"/>
                    <a:gd name="T39" fmla="*/ 276 h 1197"/>
                    <a:gd name="T40" fmla="*/ 424 w 1907"/>
                    <a:gd name="T41" fmla="*/ 289 h 1197"/>
                    <a:gd name="T42" fmla="*/ 419 w 1907"/>
                    <a:gd name="T43" fmla="*/ 292 h 1197"/>
                    <a:gd name="T44" fmla="*/ 414 w 1907"/>
                    <a:gd name="T45" fmla="*/ 294 h 1197"/>
                    <a:gd name="T46" fmla="*/ 409 w 1907"/>
                    <a:gd name="T47" fmla="*/ 297 h 1197"/>
                    <a:gd name="T48" fmla="*/ 403 w 1907"/>
                    <a:gd name="T49" fmla="*/ 299 h 1197"/>
                    <a:gd name="T50" fmla="*/ 392 w 1907"/>
                    <a:gd name="T51" fmla="*/ 298 h 1197"/>
                    <a:gd name="T52" fmla="*/ 379 w 1907"/>
                    <a:gd name="T53" fmla="*/ 297 h 1197"/>
                    <a:gd name="T54" fmla="*/ 368 w 1907"/>
                    <a:gd name="T55" fmla="*/ 294 h 1197"/>
                    <a:gd name="T56" fmla="*/ 335 w 1907"/>
                    <a:gd name="T57" fmla="*/ 279 h 1197"/>
                    <a:gd name="T58" fmla="*/ 293 w 1907"/>
                    <a:gd name="T59" fmla="*/ 250 h 1197"/>
                    <a:gd name="T60" fmla="*/ 263 w 1907"/>
                    <a:gd name="T61" fmla="*/ 217 h 1197"/>
                    <a:gd name="T62" fmla="*/ 229 w 1907"/>
                    <a:gd name="T63" fmla="*/ 177 h 1197"/>
                    <a:gd name="T64" fmla="*/ 194 w 1907"/>
                    <a:gd name="T65" fmla="*/ 151 h 1197"/>
                    <a:gd name="T66" fmla="*/ 168 w 1907"/>
                    <a:gd name="T67" fmla="*/ 154 h 1197"/>
                    <a:gd name="T68" fmla="*/ 140 w 1907"/>
                    <a:gd name="T69" fmla="*/ 166 h 1197"/>
                    <a:gd name="T70" fmla="*/ 110 w 1907"/>
                    <a:gd name="T71" fmla="*/ 186 h 1197"/>
                    <a:gd name="T72" fmla="*/ 86 w 1907"/>
                    <a:gd name="T73" fmla="*/ 209 h 1197"/>
                    <a:gd name="T74" fmla="*/ 67 w 1907"/>
                    <a:gd name="T75" fmla="*/ 228 h 1197"/>
                    <a:gd name="T76" fmla="*/ 49 w 1907"/>
                    <a:gd name="T77" fmla="*/ 245 h 1197"/>
                    <a:gd name="T78" fmla="*/ 30 w 1907"/>
                    <a:gd name="T79" fmla="*/ 264 h 1197"/>
                    <a:gd name="T80" fmla="*/ 19 w 1907"/>
                    <a:gd name="T81" fmla="*/ 275 h 1197"/>
                    <a:gd name="T82" fmla="*/ 14 w 1907"/>
                    <a:gd name="T83" fmla="*/ 270 h 1197"/>
                    <a:gd name="T84" fmla="*/ 8 w 1907"/>
                    <a:gd name="T85" fmla="*/ 264 h 1197"/>
                    <a:gd name="T86" fmla="*/ 2 w 1907"/>
                    <a:gd name="T87" fmla="*/ 260 h 119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907"/>
                    <a:gd name="T133" fmla="*/ 0 h 1197"/>
                    <a:gd name="T134" fmla="*/ 1907 w 1907"/>
                    <a:gd name="T135" fmla="*/ 1197 h 119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907" h="1197">
                      <a:moveTo>
                        <a:pt x="0" y="1038"/>
                      </a:moveTo>
                      <a:lnTo>
                        <a:pt x="13" y="989"/>
                      </a:lnTo>
                      <a:lnTo>
                        <a:pt x="29" y="953"/>
                      </a:lnTo>
                      <a:lnTo>
                        <a:pt x="42" y="923"/>
                      </a:lnTo>
                      <a:lnTo>
                        <a:pt x="57" y="898"/>
                      </a:lnTo>
                      <a:lnTo>
                        <a:pt x="71" y="871"/>
                      </a:lnTo>
                      <a:lnTo>
                        <a:pt x="86" y="841"/>
                      </a:lnTo>
                      <a:lnTo>
                        <a:pt x="101" y="805"/>
                      </a:lnTo>
                      <a:lnTo>
                        <a:pt x="116" y="757"/>
                      </a:lnTo>
                      <a:lnTo>
                        <a:pt x="257" y="542"/>
                      </a:lnTo>
                      <a:lnTo>
                        <a:pt x="406" y="364"/>
                      </a:lnTo>
                      <a:lnTo>
                        <a:pt x="565" y="221"/>
                      </a:lnTo>
                      <a:lnTo>
                        <a:pt x="741" y="114"/>
                      </a:lnTo>
                      <a:lnTo>
                        <a:pt x="933" y="42"/>
                      </a:lnTo>
                      <a:lnTo>
                        <a:pt x="1147" y="4"/>
                      </a:lnTo>
                      <a:lnTo>
                        <a:pt x="1385" y="0"/>
                      </a:lnTo>
                      <a:lnTo>
                        <a:pt x="1655" y="32"/>
                      </a:lnTo>
                      <a:lnTo>
                        <a:pt x="1674" y="33"/>
                      </a:lnTo>
                      <a:lnTo>
                        <a:pt x="1694" y="35"/>
                      </a:lnTo>
                      <a:lnTo>
                        <a:pt x="1714" y="35"/>
                      </a:lnTo>
                      <a:lnTo>
                        <a:pt x="1735" y="37"/>
                      </a:lnTo>
                      <a:lnTo>
                        <a:pt x="1757" y="35"/>
                      </a:lnTo>
                      <a:lnTo>
                        <a:pt x="1778" y="33"/>
                      </a:lnTo>
                      <a:lnTo>
                        <a:pt x="1799" y="28"/>
                      </a:lnTo>
                      <a:lnTo>
                        <a:pt x="1821" y="23"/>
                      </a:lnTo>
                      <a:lnTo>
                        <a:pt x="1829" y="43"/>
                      </a:lnTo>
                      <a:lnTo>
                        <a:pt x="1838" y="64"/>
                      </a:lnTo>
                      <a:lnTo>
                        <a:pt x="1846" y="83"/>
                      </a:lnTo>
                      <a:lnTo>
                        <a:pt x="1852" y="103"/>
                      </a:lnTo>
                      <a:lnTo>
                        <a:pt x="1856" y="122"/>
                      </a:lnTo>
                      <a:lnTo>
                        <a:pt x="1858" y="142"/>
                      </a:lnTo>
                      <a:lnTo>
                        <a:pt x="1858" y="163"/>
                      </a:lnTo>
                      <a:lnTo>
                        <a:pt x="1858" y="187"/>
                      </a:lnTo>
                      <a:lnTo>
                        <a:pt x="1900" y="339"/>
                      </a:lnTo>
                      <a:lnTo>
                        <a:pt x="1907" y="495"/>
                      </a:lnTo>
                      <a:lnTo>
                        <a:pt x="1890" y="648"/>
                      </a:lnTo>
                      <a:lnTo>
                        <a:pt x="1856" y="793"/>
                      </a:lnTo>
                      <a:lnTo>
                        <a:pt x="1809" y="920"/>
                      </a:lnTo>
                      <a:lnTo>
                        <a:pt x="1763" y="1025"/>
                      </a:lnTo>
                      <a:lnTo>
                        <a:pt x="1721" y="1101"/>
                      </a:lnTo>
                      <a:lnTo>
                        <a:pt x="1696" y="1142"/>
                      </a:lnTo>
                      <a:lnTo>
                        <a:pt x="1693" y="1153"/>
                      </a:lnTo>
                      <a:lnTo>
                        <a:pt x="1685" y="1162"/>
                      </a:lnTo>
                      <a:lnTo>
                        <a:pt x="1676" y="1167"/>
                      </a:lnTo>
                      <a:lnTo>
                        <a:pt x="1666" y="1172"/>
                      </a:lnTo>
                      <a:lnTo>
                        <a:pt x="1655" y="1176"/>
                      </a:lnTo>
                      <a:lnTo>
                        <a:pt x="1645" y="1181"/>
                      </a:lnTo>
                      <a:lnTo>
                        <a:pt x="1634" y="1187"/>
                      </a:lnTo>
                      <a:lnTo>
                        <a:pt x="1627" y="1197"/>
                      </a:lnTo>
                      <a:lnTo>
                        <a:pt x="1611" y="1193"/>
                      </a:lnTo>
                      <a:lnTo>
                        <a:pt x="1591" y="1192"/>
                      </a:lnTo>
                      <a:lnTo>
                        <a:pt x="1566" y="1191"/>
                      </a:lnTo>
                      <a:lnTo>
                        <a:pt x="1540" y="1189"/>
                      </a:lnTo>
                      <a:lnTo>
                        <a:pt x="1513" y="1186"/>
                      </a:lnTo>
                      <a:lnTo>
                        <a:pt x="1489" y="1182"/>
                      </a:lnTo>
                      <a:lnTo>
                        <a:pt x="1469" y="1176"/>
                      </a:lnTo>
                      <a:lnTo>
                        <a:pt x="1457" y="1169"/>
                      </a:lnTo>
                      <a:lnTo>
                        <a:pt x="1338" y="1116"/>
                      </a:lnTo>
                      <a:lnTo>
                        <a:pt x="1246" y="1059"/>
                      </a:lnTo>
                      <a:lnTo>
                        <a:pt x="1172" y="999"/>
                      </a:lnTo>
                      <a:lnTo>
                        <a:pt x="1109" y="936"/>
                      </a:lnTo>
                      <a:lnTo>
                        <a:pt x="1049" y="866"/>
                      </a:lnTo>
                      <a:lnTo>
                        <a:pt x="987" y="790"/>
                      </a:lnTo>
                      <a:lnTo>
                        <a:pt x="913" y="705"/>
                      </a:lnTo>
                      <a:lnTo>
                        <a:pt x="822" y="611"/>
                      </a:lnTo>
                      <a:lnTo>
                        <a:pt x="773" y="601"/>
                      </a:lnTo>
                      <a:lnTo>
                        <a:pt x="725" y="603"/>
                      </a:lnTo>
                      <a:lnTo>
                        <a:pt x="672" y="614"/>
                      </a:lnTo>
                      <a:lnTo>
                        <a:pt x="618" y="637"/>
                      </a:lnTo>
                      <a:lnTo>
                        <a:pt x="560" y="664"/>
                      </a:lnTo>
                      <a:lnTo>
                        <a:pt x="501" y="701"/>
                      </a:lnTo>
                      <a:lnTo>
                        <a:pt x="440" y="743"/>
                      </a:lnTo>
                      <a:lnTo>
                        <a:pt x="376" y="793"/>
                      </a:lnTo>
                      <a:lnTo>
                        <a:pt x="342" y="836"/>
                      </a:lnTo>
                      <a:lnTo>
                        <a:pt x="306" y="875"/>
                      </a:lnTo>
                      <a:lnTo>
                        <a:pt x="268" y="911"/>
                      </a:lnTo>
                      <a:lnTo>
                        <a:pt x="232" y="946"/>
                      </a:lnTo>
                      <a:lnTo>
                        <a:pt x="193" y="980"/>
                      </a:lnTo>
                      <a:lnTo>
                        <a:pt x="156" y="1017"/>
                      </a:lnTo>
                      <a:lnTo>
                        <a:pt x="120" y="1055"/>
                      </a:lnTo>
                      <a:lnTo>
                        <a:pt x="87" y="1101"/>
                      </a:lnTo>
                      <a:lnTo>
                        <a:pt x="76" y="1097"/>
                      </a:lnTo>
                      <a:lnTo>
                        <a:pt x="66" y="1090"/>
                      </a:lnTo>
                      <a:lnTo>
                        <a:pt x="55" y="1079"/>
                      </a:lnTo>
                      <a:lnTo>
                        <a:pt x="44" y="1068"/>
                      </a:lnTo>
                      <a:lnTo>
                        <a:pt x="31" y="1055"/>
                      </a:lnTo>
                      <a:lnTo>
                        <a:pt x="20" y="1045"/>
                      </a:lnTo>
                      <a:lnTo>
                        <a:pt x="8" y="1038"/>
                      </a:lnTo>
                      <a:lnTo>
                        <a:pt x="0" y="1038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" name="Freeform 63"/>
                <p:cNvSpPr>
                  <a:spLocks/>
                </p:cNvSpPr>
                <p:nvPr/>
              </p:nvSpPr>
              <p:spPr bwMode="auto">
                <a:xfrm>
                  <a:off x="4363" y="2788"/>
                  <a:ext cx="940" cy="569"/>
                </a:xfrm>
                <a:custGeom>
                  <a:avLst/>
                  <a:gdLst>
                    <a:gd name="T0" fmla="*/ 3 w 1882"/>
                    <a:gd name="T1" fmla="*/ 238 h 1137"/>
                    <a:gd name="T2" fmla="*/ 9 w 1882"/>
                    <a:gd name="T3" fmla="*/ 224 h 1137"/>
                    <a:gd name="T4" fmla="*/ 15 w 1882"/>
                    <a:gd name="T5" fmla="*/ 214 h 1137"/>
                    <a:gd name="T6" fmla="*/ 22 w 1882"/>
                    <a:gd name="T7" fmla="*/ 199 h 1137"/>
                    <a:gd name="T8" fmla="*/ 61 w 1882"/>
                    <a:gd name="T9" fmla="*/ 134 h 1137"/>
                    <a:gd name="T10" fmla="*/ 137 w 1882"/>
                    <a:gd name="T11" fmla="*/ 54 h 1137"/>
                    <a:gd name="T12" fmla="*/ 228 w 1882"/>
                    <a:gd name="T13" fmla="*/ 10 h 1137"/>
                    <a:gd name="T14" fmla="*/ 341 w 1882"/>
                    <a:gd name="T15" fmla="*/ 0 h 1137"/>
                    <a:gd name="T16" fmla="*/ 412 w 1882"/>
                    <a:gd name="T17" fmla="*/ 9 h 1137"/>
                    <a:gd name="T18" fmla="*/ 422 w 1882"/>
                    <a:gd name="T19" fmla="*/ 10 h 1137"/>
                    <a:gd name="T20" fmla="*/ 433 w 1882"/>
                    <a:gd name="T21" fmla="*/ 10 h 1137"/>
                    <a:gd name="T22" fmla="*/ 443 w 1882"/>
                    <a:gd name="T23" fmla="*/ 10 h 1137"/>
                    <a:gd name="T24" fmla="*/ 451 w 1882"/>
                    <a:gd name="T25" fmla="*/ 15 h 1137"/>
                    <a:gd name="T26" fmla="*/ 455 w 1882"/>
                    <a:gd name="T27" fmla="*/ 24 h 1137"/>
                    <a:gd name="T28" fmla="*/ 458 w 1882"/>
                    <a:gd name="T29" fmla="*/ 33 h 1137"/>
                    <a:gd name="T30" fmla="*/ 459 w 1882"/>
                    <a:gd name="T31" fmla="*/ 43 h 1137"/>
                    <a:gd name="T32" fmla="*/ 468 w 1882"/>
                    <a:gd name="T33" fmla="*/ 83 h 1137"/>
                    <a:gd name="T34" fmla="*/ 466 w 1882"/>
                    <a:gd name="T35" fmla="*/ 155 h 1137"/>
                    <a:gd name="T36" fmla="*/ 447 w 1882"/>
                    <a:gd name="T37" fmla="*/ 220 h 1137"/>
                    <a:gd name="T38" fmla="*/ 426 w 1882"/>
                    <a:gd name="T39" fmla="*/ 263 h 1137"/>
                    <a:gd name="T40" fmla="*/ 417 w 1882"/>
                    <a:gd name="T41" fmla="*/ 275 h 1137"/>
                    <a:gd name="T42" fmla="*/ 412 w 1882"/>
                    <a:gd name="T43" fmla="*/ 278 h 1137"/>
                    <a:gd name="T44" fmla="*/ 405 w 1882"/>
                    <a:gd name="T45" fmla="*/ 280 h 1137"/>
                    <a:gd name="T46" fmla="*/ 399 w 1882"/>
                    <a:gd name="T47" fmla="*/ 283 h 1137"/>
                    <a:gd name="T48" fmla="*/ 394 w 1882"/>
                    <a:gd name="T49" fmla="*/ 284 h 1137"/>
                    <a:gd name="T50" fmla="*/ 384 w 1882"/>
                    <a:gd name="T51" fmla="*/ 284 h 1137"/>
                    <a:gd name="T52" fmla="*/ 372 w 1882"/>
                    <a:gd name="T53" fmla="*/ 283 h 1137"/>
                    <a:gd name="T54" fmla="*/ 362 w 1882"/>
                    <a:gd name="T55" fmla="*/ 282 h 1137"/>
                    <a:gd name="T56" fmla="*/ 330 w 1882"/>
                    <a:gd name="T57" fmla="*/ 267 h 1137"/>
                    <a:gd name="T58" fmla="*/ 289 w 1882"/>
                    <a:gd name="T59" fmla="*/ 240 h 1137"/>
                    <a:gd name="T60" fmla="*/ 258 w 1882"/>
                    <a:gd name="T61" fmla="*/ 208 h 1137"/>
                    <a:gd name="T62" fmla="*/ 225 w 1882"/>
                    <a:gd name="T63" fmla="*/ 168 h 1137"/>
                    <a:gd name="T64" fmla="*/ 190 w 1882"/>
                    <a:gd name="T65" fmla="*/ 142 h 1137"/>
                    <a:gd name="T66" fmla="*/ 164 w 1882"/>
                    <a:gd name="T67" fmla="*/ 147 h 1137"/>
                    <a:gd name="T68" fmla="*/ 135 w 1882"/>
                    <a:gd name="T69" fmla="*/ 160 h 1137"/>
                    <a:gd name="T70" fmla="*/ 105 w 1882"/>
                    <a:gd name="T71" fmla="*/ 181 h 1137"/>
                    <a:gd name="T72" fmla="*/ 81 w 1882"/>
                    <a:gd name="T73" fmla="*/ 205 h 1137"/>
                    <a:gd name="T74" fmla="*/ 63 w 1882"/>
                    <a:gd name="T75" fmla="*/ 221 h 1137"/>
                    <a:gd name="T76" fmla="*/ 45 w 1882"/>
                    <a:gd name="T77" fmla="*/ 236 h 1137"/>
                    <a:gd name="T78" fmla="*/ 28 w 1882"/>
                    <a:gd name="T79" fmla="*/ 253 h 1137"/>
                    <a:gd name="T80" fmla="*/ 17 w 1882"/>
                    <a:gd name="T81" fmla="*/ 263 h 1137"/>
                    <a:gd name="T82" fmla="*/ 12 w 1882"/>
                    <a:gd name="T83" fmla="*/ 259 h 1137"/>
                    <a:gd name="T84" fmla="*/ 7 w 1882"/>
                    <a:gd name="T85" fmla="*/ 254 h 1137"/>
                    <a:gd name="T86" fmla="*/ 2 w 1882"/>
                    <a:gd name="T87" fmla="*/ 251 h 113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82"/>
                    <a:gd name="T133" fmla="*/ 0 h 1137"/>
                    <a:gd name="T134" fmla="*/ 1882 w 1882"/>
                    <a:gd name="T135" fmla="*/ 1137 h 113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82" h="1137">
                      <a:moveTo>
                        <a:pt x="0" y="1000"/>
                      </a:moveTo>
                      <a:lnTo>
                        <a:pt x="13" y="952"/>
                      </a:lnTo>
                      <a:lnTo>
                        <a:pt x="27" y="919"/>
                      </a:lnTo>
                      <a:lnTo>
                        <a:pt x="39" y="894"/>
                      </a:lnTo>
                      <a:lnTo>
                        <a:pt x="52" y="875"/>
                      </a:lnTo>
                      <a:lnTo>
                        <a:pt x="63" y="854"/>
                      </a:lnTo>
                      <a:lnTo>
                        <a:pt x="76" y="829"/>
                      </a:lnTo>
                      <a:lnTo>
                        <a:pt x="88" y="795"/>
                      </a:lnTo>
                      <a:lnTo>
                        <a:pt x="103" y="750"/>
                      </a:lnTo>
                      <a:lnTo>
                        <a:pt x="244" y="535"/>
                      </a:lnTo>
                      <a:lnTo>
                        <a:pt x="392" y="358"/>
                      </a:lnTo>
                      <a:lnTo>
                        <a:pt x="550" y="216"/>
                      </a:lnTo>
                      <a:lnTo>
                        <a:pt x="723" y="111"/>
                      </a:lnTo>
                      <a:lnTo>
                        <a:pt x="913" y="40"/>
                      </a:lnTo>
                      <a:lnTo>
                        <a:pt x="1127" y="3"/>
                      </a:lnTo>
                      <a:lnTo>
                        <a:pt x="1365" y="0"/>
                      </a:lnTo>
                      <a:lnTo>
                        <a:pt x="1633" y="32"/>
                      </a:lnTo>
                      <a:lnTo>
                        <a:pt x="1652" y="33"/>
                      </a:lnTo>
                      <a:lnTo>
                        <a:pt x="1672" y="36"/>
                      </a:lnTo>
                      <a:lnTo>
                        <a:pt x="1692" y="37"/>
                      </a:lnTo>
                      <a:lnTo>
                        <a:pt x="1713" y="38"/>
                      </a:lnTo>
                      <a:lnTo>
                        <a:pt x="1734" y="38"/>
                      </a:lnTo>
                      <a:lnTo>
                        <a:pt x="1755" y="38"/>
                      </a:lnTo>
                      <a:lnTo>
                        <a:pt x="1776" y="37"/>
                      </a:lnTo>
                      <a:lnTo>
                        <a:pt x="1798" y="37"/>
                      </a:lnTo>
                      <a:lnTo>
                        <a:pt x="1806" y="57"/>
                      </a:lnTo>
                      <a:lnTo>
                        <a:pt x="1815" y="77"/>
                      </a:lnTo>
                      <a:lnTo>
                        <a:pt x="1823" y="95"/>
                      </a:lnTo>
                      <a:lnTo>
                        <a:pt x="1830" y="114"/>
                      </a:lnTo>
                      <a:lnTo>
                        <a:pt x="1834" y="130"/>
                      </a:lnTo>
                      <a:lnTo>
                        <a:pt x="1838" y="150"/>
                      </a:lnTo>
                      <a:lnTo>
                        <a:pt x="1839" y="170"/>
                      </a:lnTo>
                      <a:lnTo>
                        <a:pt x="1840" y="194"/>
                      </a:lnTo>
                      <a:lnTo>
                        <a:pt x="1875" y="330"/>
                      </a:lnTo>
                      <a:lnTo>
                        <a:pt x="1882" y="476"/>
                      </a:lnTo>
                      <a:lnTo>
                        <a:pt x="1865" y="620"/>
                      </a:lnTo>
                      <a:lnTo>
                        <a:pt x="1834" y="756"/>
                      </a:lnTo>
                      <a:lnTo>
                        <a:pt x="1791" y="878"/>
                      </a:lnTo>
                      <a:lnTo>
                        <a:pt x="1747" y="979"/>
                      </a:lnTo>
                      <a:lnTo>
                        <a:pt x="1705" y="1051"/>
                      </a:lnTo>
                      <a:lnTo>
                        <a:pt x="1675" y="1090"/>
                      </a:lnTo>
                      <a:lnTo>
                        <a:pt x="1670" y="1099"/>
                      </a:lnTo>
                      <a:lnTo>
                        <a:pt x="1662" y="1107"/>
                      </a:lnTo>
                      <a:lnTo>
                        <a:pt x="1651" y="1112"/>
                      </a:lnTo>
                      <a:lnTo>
                        <a:pt x="1638" y="1117"/>
                      </a:lnTo>
                      <a:lnTo>
                        <a:pt x="1624" y="1120"/>
                      </a:lnTo>
                      <a:lnTo>
                        <a:pt x="1612" y="1125"/>
                      </a:lnTo>
                      <a:lnTo>
                        <a:pt x="1599" y="1129"/>
                      </a:lnTo>
                      <a:lnTo>
                        <a:pt x="1592" y="1136"/>
                      </a:lnTo>
                      <a:lnTo>
                        <a:pt x="1578" y="1136"/>
                      </a:lnTo>
                      <a:lnTo>
                        <a:pt x="1560" y="1137"/>
                      </a:lnTo>
                      <a:lnTo>
                        <a:pt x="1538" y="1136"/>
                      </a:lnTo>
                      <a:lnTo>
                        <a:pt x="1514" y="1136"/>
                      </a:lnTo>
                      <a:lnTo>
                        <a:pt x="1489" y="1132"/>
                      </a:lnTo>
                      <a:lnTo>
                        <a:pt x="1468" y="1130"/>
                      </a:lnTo>
                      <a:lnTo>
                        <a:pt x="1450" y="1125"/>
                      </a:lnTo>
                      <a:lnTo>
                        <a:pt x="1440" y="1121"/>
                      </a:lnTo>
                      <a:lnTo>
                        <a:pt x="1322" y="1067"/>
                      </a:lnTo>
                      <a:lnTo>
                        <a:pt x="1232" y="1015"/>
                      </a:lnTo>
                      <a:lnTo>
                        <a:pt x="1158" y="957"/>
                      </a:lnTo>
                      <a:lnTo>
                        <a:pt x="1096" y="897"/>
                      </a:lnTo>
                      <a:lnTo>
                        <a:pt x="1036" y="829"/>
                      </a:lnTo>
                      <a:lnTo>
                        <a:pt x="975" y="755"/>
                      </a:lnTo>
                      <a:lnTo>
                        <a:pt x="901" y="671"/>
                      </a:lnTo>
                      <a:lnTo>
                        <a:pt x="811" y="577"/>
                      </a:lnTo>
                      <a:lnTo>
                        <a:pt x="762" y="568"/>
                      </a:lnTo>
                      <a:lnTo>
                        <a:pt x="712" y="572"/>
                      </a:lnTo>
                      <a:lnTo>
                        <a:pt x="656" y="586"/>
                      </a:lnTo>
                      <a:lnTo>
                        <a:pt x="601" y="609"/>
                      </a:lnTo>
                      <a:lnTo>
                        <a:pt x="542" y="639"/>
                      </a:lnTo>
                      <a:lnTo>
                        <a:pt x="483" y="676"/>
                      </a:lnTo>
                      <a:lnTo>
                        <a:pt x="421" y="721"/>
                      </a:lnTo>
                      <a:lnTo>
                        <a:pt x="359" y="774"/>
                      </a:lnTo>
                      <a:lnTo>
                        <a:pt x="325" y="817"/>
                      </a:lnTo>
                      <a:lnTo>
                        <a:pt x="291" y="853"/>
                      </a:lnTo>
                      <a:lnTo>
                        <a:pt x="255" y="884"/>
                      </a:lnTo>
                      <a:lnTo>
                        <a:pt x="220" y="914"/>
                      </a:lnTo>
                      <a:lnTo>
                        <a:pt x="182" y="943"/>
                      </a:lnTo>
                      <a:lnTo>
                        <a:pt x="147" y="974"/>
                      </a:lnTo>
                      <a:lnTo>
                        <a:pt x="113" y="1011"/>
                      </a:lnTo>
                      <a:lnTo>
                        <a:pt x="81" y="1055"/>
                      </a:lnTo>
                      <a:lnTo>
                        <a:pt x="69" y="1052"/>
                      </a:lnTo>
                      <a:lnTo>
                        <a:pt x="59" y="1046"/>
                      </a:lnTo>
                      <a:lnTo>
                        <a:pt x="49" y="1036"/>
                      </a:lnTo>
                      <a:lnTo>
                        <a:pt x="39" y="1027"/>
                      </a:lnTo>
                      <a:lnTo>
                        <a:pt x="28" y="1016"/>
                      </a:lnTo>
                      <a:lnTo>
                        <a:pt x="18" y="1007"/>
                      </a:lnTo>
                      <a:lnTo>
                        <a:pt x="8" y="1001"/>
                      </a:lnTo>
                      <a:lnTo>
                        <a:pt x="0" y="1000"/>
                      </a:lnTo>
                      <a:close/>
                    </a:path>
                  </a:pathLst>
                </a:custGeom>
                <a:solidFill>
                  <a:srgbClr val="F5BF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1" name="Freeform 64"/>
                <p:cNvSpPr>
                  <a:spLocks/>
                </p:cNvSpPr>
                <p:nvPr/>
              </p:nvSpPr>
              <p:spPr bwMode="auto">
                <a:xfrm>
                  <a:off x="4370" y="2792"/>
                  <a:ext cx="928" cy="542"/>
                </a:xfrm>
                <a:custGeom>
                  <a:avLst/>
                  <a:gdLst>
                    <a:gd name="T0" fmla="*/ 3 w 1857"/>
                    <a:gd name="T1" fmla="*/ 229 h 1084"/>
                    <a:gd name="T2" fmla="*/ 8 w 1857"/>
                    <a:gd name="T3" fmla="*/ 216 h 1084"/>
                    <a:gd name="T4" fmla="*/ 13 w 1857"/>
                    <a:gd name="T5" fmla="*/ 209 h 1084"/>
                    <a:gd name="T6" fmla="*/ 18 w 1857"/>
                    <a:gd name="T7" fmla="*/ 197 h 1084"/>
                    <a:gd name="T8" fmla="*/ 57 w 1857"/>
                    <a:gd name="T9" fmla="*/ 133 h 1084"/>
                    <a:gd name="T10" fmla="*/ 133 w 1857"/>
                    <a:gd name="T11" fmla="*/ 53 h 1084"/>
                    <a:gd name="T12" fmla="*/ 223 w 1857"/>
                    <a:gd name="T13" fmla="*/ 9 h 1084"/>
                    <a:gd name="T14" fmla="*/ 335 w 1857"/>
                    <a:gd name="T15" fmla="*/ 0 h 1084"/>
                    <a:gd name="T16" fmla="*/ 407 w 1857"/>
                    <a:gd name="T17" fmla="*/ 8 h 1084"/>
                    <a:gd name="T18" fmla="*/ 417 w 1857"/>
                    <a:gd name="T19" fmla="*/ 9 h 1084"/>
                    <a:gd name="T20" fmla="*/ 427 w 1857"/>
                    <a:gd name="T21" fmla="*/ 10 h 1084"/>
                    <a:gd name="T22" fmla="*/ 438 w 1857"/>
                    <a:gd name="T23" fmla="*/ 11 h 1084"/>
                    <a:gd name="T24" fmla="*/ 446 w 1857"/>
                    <a:gd name="T25" fmla="*/ 17 h 1084"/>
                    <a:gd name="T26" fmla="*/ 450 w 1857"/>
                    <a:gd name="T27" fmla="*/ 26 h 1084"/>
                    <a:gd name="T28" fmla="*/ 453 w 1857"/>
                    <a:gd name="T29" fmla="*/ 34 h 1084"/>
                    <a:gd name="T30" fmla="*/ 455 w 1857"/>
                    <a:gd name="T31" fmla="*/ 43 h 1084"/>
                    <a:gd name="T32" fmla="*/ 462 w 1857"/>
                    <a:gd name="T33" fmla="*/ 80 h 1084"/>
                    <a:gd name="T34" fmla="*/ 460 w 1857"/>
                    <a:gd name="T35" fmla="*/ 147 h 1084"/>
                    <a:gd name="T36" fmla="*/ 443 w 1857"/>
                    <a:gd name="T37" fmla="*/ 208 h 1084"/>
                    <a:gd name="T38" fmla="*/ 422 w 1857"/>
                    <a:gd name="T39" fmla="*/ 250 h 1084"/>
                    <a:gd name="T40" fmla="*/ 411 w 1857"/>
                    <a:gd name="T41" fmla="*/ 262 h 1084"/>
                    <a:gd name="T42" fmla="*/ 406 w 1857"/>
                    <a:gd name="T43" fmla="*/ 265 h 1084"/>
                    <a:gd name="T44" fmla="*/ 398 w 1857"/>
                    <a:gd name="T45" fmla="*/ 267 h 1084"/>
                    <a:gd name="T46" fmla="*/ 391 w 1857"/>
                    <a:gd name="T47" fmla="*/ 269 h 1084"/>
                    <a:gd name="T48" fmla="*/ 386 w 1857"/>
                    <a:gd name="T49" fmla="*/ 271 h 1084"/>
                    <a:gd name="T50" fmla="*/ 377 w 1857"/>
                    <a:gd name="T51" fmla="*/ 271 h 1084"/>
                    <a:gd name="T52" fmla="*/ 366 w 1857"/>
                    <a:gd name="T53" fmla="*/ 270 h 1084"/>
                    <a:gd name="T54" fmla="*/ 357 w 1857"/>
                    <a:gd name="T55" fmla="*/ 269 h 1084"/>
                    <a:gd name="T56" fmla="*/ 326 w 1857"/>
                    <a:gd name="T57" fmla="*/ 254 h 1084"/>
                    <a:gd name="T58" fmla="*/ 285 w 1857"/>
                    <a:gd name="T59" fmla="*/ 228 h 1084"/>
                    <a:gd name="T60" fmla="*/ 255 w 1857"/>
                    <a:gd name="T61" fmla="*/ 197 h 1084"/>
                    <a:gd name="T62" fmla="*/ 222 w 1857"/>
                    <a:gd name="T63" fmla="*/ 159 h 1084"/>
                    <a:gd name="T64" fmla="*/ 187 w 1857"/>
                    <a:gd name="T65" fmla="*/ 135 h 1084"/>
                    <a:gd name="T66" fmla="*/ 160 w 1857"/>
                    <a:gd name="T67" fmla="*/ 138 h 1084"/>
                    <a:gd name="T68" fmla="*/ 130 w 1857"/>
                    <a:gd name="T69" fmla="*/ 153 h 1084"/>
                    <a:gd name="T70" fmla="*/ 100 w 1857"/>
                    <a:gd name="T71" fmla="*/ 175 h 1084"/>
                    <a:gd name="T72" fmla="*/ 77 w 1857"/>
                    <a:gd name="T73" fmla="*/ 199 h 1084"/>
                    <a:gd name="T74" fmla="*/ 60 w 1857"/>
                    <a:gd name="T75" fmla="*/ 214 h 1084"/>
                    <a:gd name="T76" fmla="*/ 43 w 1857"/>
                    <a:gd name="T77" fmla="*/ 226 h 1084"/>
                    <a:gd name="T78" fmla="*/ 26 w 1857"/>
                    <a:gd name="T79" fmla="*/ 241 h 1084"/>
                    <a:gd name="T80" fmla="*/ 15 w 1857"/>
                    <a:gd name="T81" fmla="*/ 251 h 1084"/>
                    <a:gd name="T82" fmla="*/ 11 w 1857"/>
                    <a:gd name="T83" fmla="*/ 248 h 1084"/>
                    <a:gd name="T84" fmla="*/ 6 w 1857"/>
                    <a:gd name="T85" fmla="*/ 243 h 1084"/>
                    <a:gd name="T86" fmla="*/ 2 w 1857"/>
                    <a:gd name="T87" fmla="*/ 240 h 108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57"/>
                    <a:gd name="T133" fmla="*/ 0 h 1084"/>
                    <a:gd name="T134" fmla="*/ 1857 w 1857"/>
                    <a:gd name="T135" fmla="*/ 1084 h 108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57" h="1084">
                      <a:moveTo>
                        <a:pt x="0" y="962"/>
                      </a:moveTo>
                      <a:lnTo>
                        <a:pt x="12" y="916"/>
                      </a:lnTo>
                      <a:lnTo>
                        <a:pt x="24" y="886"/>
                      </a:lnTo>
                      <a:lnTo>
                        <a:pt x="34" y="866"/>
                      </a:lnTo>
                      <a:lnTo>
                        <a:pt x="44" y="852"/>
                      </a:lnTo>
                      <a:lnTo>
                        <a:pt x="53" y="837"/>
                      </a:lnTo>
                      <a:lnTo>
                        <a:pt x="63" y="818"/>
                      </a:lnTo>
                      <a:lnTo>
                        <a:pt x="74" y="788"/>
                      </a:lnTo>
                      <a:lnTo>
                        <a:pt x="89" y="743"/>
                      </a:lnTo>
                      <a:lnTo>
                        <a:pt x="230" y="529"/>
                      </a:lnTo>
                      <a:lnTo>
                        <a:pt x="376" y="352"/>
                      </a:lnTo>
                      <a:lnTo>
                        <a:pt x="533" y="212"/>
                      </a:lnTo>
                      <a:lnTo>
                        <a:pt x="705" y="108"/>
                      </a:lnTo>
                      <a:lnTo>
                        <a:pt x="893" y="36"/>
                      </a:lnTo>
                      <a:lnTo>
                        <a:pt x="1105" y="1"/>
                      </a:lnTo>
                      <a:lnTo>
                        <a:pt x="1342" y="0"/>
                      </a:lnTo>
                      <a:lnTo>
                        <a:pt x="1610" y="31"/>
                      </a:lnTo>
                      <a:lnTo>
                        <a:pt x="1629" y="34"/>
                      </a:lnTo>
                      <a:lnTo>
                        <a:pt x="1649" y="36"/>
                      </a:lnTo>
                      <a:lnTo>
                        <a:pt x="1669" y="38"/>
                      </a:lnTo>
                      <a:lnTo>
                        <a:pt x="1691" y="40"/>
                      </a:lnTo>
                      <a:lnTo>
                        <a:pt x="1711" y="41"/>
                      </a:lnTo>
                      <a:lnTo>
                        <a:pt x="1732" y="43"/>
                      </a:lnTo>
                      <a:lnTo>
                        <a:pt x="1753" y="45"/>
                      </a:lnTo>
                      <a:lnTo>
                        <a:pt x="1776" y="49"/>
                      </a:lnTo>
                      <a:lnTo>
                        <a:pt x="1785" y="69"/>
                      </a:lnTo>
                      <a:lnTo>
                        <a:pt x="1794" y="89"/>
                      </a:lnTo>
                      <a:lnTo>
                        <a:pt x="1801" y="105"/>
                      </a:lnTo>
                      <a:lnTo>
                        <a:pt x="1809" y="123"/>
                      </a:lnTo>
                      <a:lnTo>
                        <a:pt x="1814" y="139"/>
                      </a:lnTo>
                      <a:lnTo>
                        <a:pt x="1819" y="157"/>
                      </a:lnTo>
                      <a:lnTo>
                        <a:pt x="1821" y="175"/>
                      </a:lnTo>
                      <a:lnTo>
                        <a:pt x="1822" y="198"/>
                      </a:lnTo>
                      <a:lnTo>
                        <a:pt x="1851" y="321"/>
                      </a:lnTo>
                      <a:lnTo>
                        <a:pt x="1857" y="454"/>
                      </a:lnTo>
                      <a:lnTo>
                        <a:pt x="1842" y="588"/>
                      </a:lnTo>
                      <a:lnTo>
                        <a:pt x="1814" y="719"/>
                      </a:lnTo>
                      <a:lnTo>
                        <a:pt x="1773" y="835"/>
                      </a:lnTo>
                      <a:lnTo>
                        <a:pt x="1731" y="932"/>
                      </a:lnTo>
                      <a:lnTo>
                        <a:pt x="1688" y="1001"/>
                      </a:lnTo>
                      <a:lnTo>
                        <a:pt x="1652" y="1038"/>
                      </a:lnTo>
                      <a:lnTo>
                        <a:pt x="1647" y="1045"/>
                      </a:lnTo>
                      <a:lnTo>
                        <a:pt x="1638" y="1053"/>
                      </a:lnTo>
                      <a:lnTo>
                        <a:pt x="1624" y="1058"/>
                      </a:lnTo>
                      <a:lnTo>
                        <a:pt x="1610" y="1063"/>
                      </a:lnTo>
                      <a:lnTo>
                        <a:pt x="1594" y="1065"/>
                      </a:lnTo>
                      <a:lnTo>
                        <a:pt x="1579" y="1069"/>
                      </a:lnTo>
                      <a:lnTo>
                        <a:pt x="1565" y="1073"/>
                      </a:lnTo>
                      <a:lnTo>
                        <a:pt x="1557" y="1078"/>
                      </a:lnTo>
                      <a:lnTo>
                        <a:pt x="1545" y="1081"/>
                      </a:lnTo>
                      <a:lnTo>
                        <a:pt x="1529" y="1084"/>
                      </a:lnTo>
                      <a:lnTo>
                        <a:pt x="1508" y="1084"/>
                      </a:lnTo>
                      <a:lnTo>
                        <a:pt x="1488" y="1084"/>
                      </a:lnTo>
                      <a:lnTo>
                        <a:pt x="1465" y="1080"/>
                      </a:lnTo>
                      <a:lnTo>
                        <a:pt x="1446" y="1078"/>
                      </a:lnTo>
                      <a:lnTo>
                        <a:pt x="1431" y="1074"/>
                      </a:lnTo>
                      <a:lnTo>
                        <a:pt x="1422" y="1070"/>
                      </a:lnTo>
                      <a:lnTo>
                        <a:pt x="1304" y="1018"/>
                      </a:lnTo>
                      <a:lnTo>
                        <a:pt x="1214" y="966"/>
                      </a:lnTo>
                      <a:lnTo>
                        <a:pt x="1141" y="912"/>
                      </a:lnTo>
                      <a:lnTo>
                        <a:pt x="1081" y="855"/>
                      </a:lnTo>
                      <a:lnTo>
                        <a:pt x="1022" y="791"/>
                      </a:lnTo>
                      <a:lnTo>
                        <a:pt x="961" y="719"/>
                      </a:lnTo>
                      <a:lnTo>
                        <a:pt x="888" y="638"/>
                      </a:lnTo>
                      <a:lnTo>
                        <a:pt x="798" y="545"/>
                      </a:lnTo>
                      <a:lnTo>
                        <a:pt x="749" y="538"/>
                      </a:lnTo>
                      <a:lnTo>
                        <a:pt x="696" y="541"/>
                      </a:lnTo>
                      <a:lnTo>
                        <a:pt x="641" y="554"/>
                      </a:lnTo>
                      <a:lnTo>
                        <a:pt x="583" y="579"/>
                      </a:lnTo>
                      <a:lnTo>
                        <a:pt x="522" y="612"/>
                      </a:lnTo>
                      <a:lnTo>
                        <a:pt x="462" y="653"/>
                      </a:lnTo>
                      <a:lnTo>
                        <a:pt x="402" y="701"/>
                      </a:lnTo>
                      <a:lnTo>
                        <a:pt x="341" y="757"/>
                      </a:lnTo>
                      <a:lnTo>
                        <a:pt x="308" y="797"/>
                      </a:lnTo>
                      <a:lnTo>
                        <a:pt x="275" y="831"/>
                      </a:lnTo>
                      <a:lnTo>
                        <a:pt x="241" y="857"/>
                      </a:lnTo>
                      <a:lnTo>
                        <a:pt x="207" y="882"/>
                      </a:lnTo>
                      <a:lnTo>
                        <a:pt x="172" y="906"/>
                      </a:lnTo>
                      <a:lnTo>
                        <a:pt x="138" y="934"/>
                      </a:lnTo>
                      <a:lnTo>
                        <a:pt x="104" y="966"/>
                      </a:lnTo>
                      <a:lnTo>
                        <a:pt x="73" y="1009"/>
                      </a:lnTo>
                      <a:lnTo>
                        <a:pt x="63" y="1006"/>
                      </a:lnTo>
                      <a:lnTo>
                        <a:pt x="54" y="1001"/>
                      </a:lnTo>
                      <a:lnTo>
                        <a:pt x="44" y="994"/>
                      </a:lnTo>
                      <a:lnTo>
                        <a:pt x="35" y="985"/>
                      </a:lnTo>
                      <a:lnTo>
                        <a:pt x="25" y="975"/>
                      </a:lnTo>
                      <a:lnTo>
                        <a:pt x="18" y="967"/>
                      </a:lnTo>
                      <a:lnTo>
                        <a:pt x="8" y="962"/>
                      </a:lnTo>
                      <a:lnTo>
                        <a:pt x="0" y="962"/>
                      </a:lnTo>
                      <a:close/>
                    </a:path>
                  </a:pathLst>
                </a:custGeom>
                <a:solidFill>
                  <a:srgbClr val="FAC4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2" name="Freeform 65"/>
                <p:cNvSpPr>
                  <a:spLocks/>
                </p:cNvSpPr>
                <p:nvPr/>
              </p:nvSpPr>
              <p:spPr bwMode="auto">
                <a:xfrm>
                  <a:off x="4377" y="2795"/>
                  <a:ext cx="915" cy="517"/>
                </a:xfrm>
                <a:custGeom>
                  <a:avLst/>
                  <a:gdLst>
                    <a:gd name="T0" fmla="*/ 2 w 1831"/>
                    <a:gd name="T1" fmla="*/ 220 h 1034"/>
                    <a:gd name="T2" fmla="*/ 7 w 1831"/>
                    <a:gd name="T3" fmla="*/ 209 h 1034"/>
                    <a:gd name="T4" fmla="*/ 10 w 1831"/>
                    <a:gd name="T5" fmla="*/ 205 h 1034"/>
                    <a:gd name="T6" fmla="*/ 15 w 1831"/>
                    <a:gd name="T7" fmla="*/ 195 h 1034"/>
                    <a:gd name="T8" fmla="*/ 53 w 1831"/>
                    <a:gd name="T9" fmla="*/ 130 h 1034"/>
                    <a:gd name="T10" fmla="*/ 128 w 1831"/>
                    <a:gd name="T11" fmla="*/ 51 h 1034"/>
                    <a:gd name="T12" fmla="*/ 218 w 1831"/>
                    <a:gd name="T13" fmla="*/ 8 h 1034"/>
                    <a:gd name="T14" fmla="*/ 329 w 1831"/>
                    <a:gd name="T15" fmla="*/ 0 h 1034"/>
                    <a:gd name="T16" fmla="*/ 401 w 1831"/>
                    <a:gd name="T17" fmla="*/ 8 h 1034"/>
                    <a:gd name="T18" fmla="*/ 411 w 1831"/>
                    <a:gd name="T19" fmla="*/ 9 h 1034"/>
                    <a:gd name="T20" fmla="*/ 421 w 1831"/>
                    <a:gd name="T21" fmla="*/ 11 h 1034"/>
                    <a:gd name="T22" fmla="*/ 432 w 1831"/>
                    <a:gd name="T23" fmla="*/ 13 h 1034"/>
                    <a:gd name="T24" fmla="*/ 440 w 1831"/>
                    <a:gd name="T25" fmla="*/ 20 h 1034"/>
                    <a:gd name="T26" fmla="*/ 444 w 1831"/>
                    <a:gd name="T27" fmla="*/ 29 h 1034"/>
                    <a:gd name="T28" fmla="*/ 448 w 1831"/>
                    <a:gd name="T29" fmla="*/ 37 h 1034"/>
                    <a:gd name="T30" fmla="*/ 450 w 1831"/>
                    <a:gd name="T31" fmla="*/ 45 h 1034"/>
                    <a:gd name="T32" fmla="*/ 456 w 1831"/>
                    <a:gd name="T33" fmla="*/ 78 h 1034"/>
                    <a:gd name="T34" fmla="*/ 454 w 1831"/>
                    <a:gd name="T35" fmla="*/ 140 h 1034"/>
                    <a:gd name="T36" fmla="*/ 439 w 1831"/>
                    <a:gd name="T37" fmla="*/ 198 h 1034"/>
                    <a:gd name="T38" fmla="*/ 418 w 1831"/>
                    <a:gd name="T39" fmla="*/ 238 h 1034"/>
                    <a:gd name="T40" fmla="*/ 406 w 1831"/>
                    <a:gd name="T41" fmla="*/ 248 h 1034"/>
                    <a:gd name="T42" fmla="*/ 399 w 1831"/>
                    <a:gd name="T43" fmla="*/ 251 h 1034"/>
                    <a:gd name="T44" fmla="*/ 391 w 1831"/>
                    <a:gd name="T45" fmla="*/ 253 h 1034"/>
                    <a:gd name="T46" fmla="*/ 383 w 1831"/>
                    <a:gd name="T47" fmla="*/ 254 h 1034"/>
                    <a:gd name="T48" fmla="*/ 377 w 1831"/>
                    <a:gd name="T49" fmla="*/ 257 h 1034"/>
                    <a:gd name="T50" fmla="*/ 369 w 1831"/>
                    <a:gd name="T51" fmla="*/ 259 h 1034"/>
                    <a:gd name="T52" fmla="*/ 360 w 1831"/>
                    <a:gd name="T53" fmla="*/ 258 h 1034"/>
                    <a:gd name="T54" fmla="*/ 352 w 1831"/>
                    <a:gd name="T55" fmla="*/ 257 h 1034"/>
                    <a:gd name="T56" fmla="*/ 322 w 1831"/>
                    <a:gd name="T57" fmla="*/ 242 h 1034"/>
                    <a:gd name="T58" fmla="*/ 281 w 1831"/>
                    <a:gd name="T59" fmla="*/ 217 h 1034"/>
                    <a:gd name="T60" fmla="*/ 252 w 1831"/>
                    <a:gd name="T61" fmla="*/ 188 h 1034"/>
                    <a:gd name="T62" fmla="*/ 218 w 1831"/>
                    <a:gd name="T63" fmla="*/ 151 h 1034"/>
                    <a:gd name="T64" fmla="*/ 184 w 1831"/>
                    <a:gd name="T65" fmla="*/ 126 h 1034"/>
                    <a:gd name="T66" fmla="*/ 156 w 1831"/>
                    <a:gd name="T67" fmla="*/ 131 h 1034"/>
                    <a:gd name="T68" fmla="*/ 126 w 1831"/>
                    <a:gd name="T69" fmla="*/ 146 h 1034"/>
                    <a:gd name="T70" fmla="*/ 95 w 1831"/>
                    <a:gd name="T71" fmla="*/ 170 h 1034"/>
                    <a:gd name="T72" fmla="*/ 72 w 1831"/>
                    <a:gd name="T73" fmla="*/ 194 h 1034"/>
                    <a:gd name="T74" fmla="*/ 56 w 1831"/>
                    <a:gd name="T75" fmla="*/ 207 h 1034"/>
                    <a:gd name="T76" fmla="*/ 39 w 1831"/>
                    <a:gd name="T77" fmla="*/ 217 h 1034"/>
                    <a:gd name="T78" fmla="*/ 23 w 1831"/>
                    <a:gd name="T79" fmla="*/ 230 h 1034"/>
                    <a:gd name="T80" fmla="*/ 13 w 1831"/>
                    <a:gd name="T81" fmla="*/ 240 h 1034"/>
                    <a:gd name="T82" fmla="*/ 9 w 1831"/>
                    <a:gd name="T83" fmla="*/ 237 h 1034"/>
                    <a:gd name="T84" fmla="*/ 5 w 1831"/>
                    <a:gd name="T85" fmla="*/ 233 h 1034"/>
                    <a:gd name="T86" fmla="*/ 2 w 1831"/>
                    <a:gd name="T87" fmla="*/ 231 h 10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1"/>
                    <a:gd name="T133" fmla="*/ 0 h 1034"/>
                    <a:gd name="T134" fmla="*/ 1831 w 1831"/>
                    <a:gd name="T135" fmla="*/ 1034 h 103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1" h="1034">
                      <a:moveTo>
                        <a:pt x="0" y="925"/>
                      </a:moveTo>
                      <a:lnTo>
                        <a:pt x="11" y="880"/>
                      </a:lnTo>
                      <a:lnTo>
                        <a:pt x="21" y="854"/>
                      </a:lnTo>
                      <a:lnTo>
                        <a:pt x="29" y="839"/>
                      </a:lnTo>
                      <a:lnTo>
                        <a:pt x="36" y="831"/>
                      </a:lnTo>
                      <a:lnTo>
                        <a:pt x="43" y="821"/>
                      </a:lnTo>
                      <a:lnTo>
                        <a:pt x="51" y="807"/>
                      </a:lnTo>
                      <a:lnTo>
                        <a:pt x="62" y="780"/>
                      </a:lnTo>
                      <a:lnTo>
                        <a:pt x="75" y="737"/>
                      </a:lnTo>
                      <a:lnTo>
                        <a:pt x="214" y="523"/>
                      </a:lnTo>
                      <a:lnTo>
                        <a:pt x="361" y="347"/>
                      </a:lnTo>
                      <a:lnTo>
                        <a:pt x="515" y="207"/>
                      </a:lnTo>
                      <a:lnTo>
                        <a:pt x="686" y="104"/>
                      </a:lnTo>
                      <a:lnTo>
                        <a:pt x="873" y="35"/>
                      </a:lnTo>
                      <a:lnTo>
                        <a:pt x="1084" y="2"/>
                      </a:lnTo>
                      <a:lnTo>
                        <a:pt x="1319" y="0"/>
                      </a:lnTo>
                      <a:lnTo>
                        <a:pt x="1588" y="33"/>
                      </a:lnTo>
                      <a:lnTo>
                        <a:pt x="1606" y="35"/>
                      </a:lnTo>
                      <a:lnTo>
                        <a:pt x="1625" y="38"/>
                      </a:lnTo>
                      <a:lnTo>
                        <a:pt x="1645" y="39"/>
                      </a:lnTo>
                      <a:lnTo>
                        <a:pt x="1667" y="43"/>
                      </a:lnTo>
                      <a:lnTo>
                        <a:pt x="1687" y="45"/>
                      </a:lnTo>
                      <a:lnTo>
                        <a:pt x="1708" y="49"/>
                      </a:lnTo>
                      <a:lnTo>
                        <a:pt x="1729" y="54"/>
                      </a:lnTo>
                      <a:lnTo>
                        <a:pt x="1752" y="63"/>
                      </a:lnTo>
                      <a:lnTo>
                        <a:pt x="1761" y="83"/>
                      </a:lnTo>
                      <a:lnTo>
                        <a:pt x="1771" y="102"/>
                      </a:lnTo>
                      <a:lnTo>
                        <a:pt x="1778" y="118"/>
                      </a:lnTo>
                      <a:lnTo>
                        <a:pt x="1787" y="134"/>
                      </a:lnTo>
                      <a:lnTo>
                        <a:pt x="1792" y="149"/>
                      </a:lnTo>
                      <a:lnTo>
                        <a:pt x="1797" y="166"/>
                      </a:lnTo>
                      <a:lnTo>
                        <a:pt x="1801" y="183"/>
                      </a:lnTo>
                      <a:lnTo>
                        <a:pt x="1805" y="206"/>
                      </a:lnTo>
                      <a:lnTo>
                        <a:pt x="1827" y="314"/>
                      </a:lnTo>
                      <a:lnTo>
                        <a:pt x="1831" y="435"/>
                      </a:lnTo>
                      <a:lnTo>
                        <a:pt x="1818" y="560"/>
                      </a:lnTo>
                      <a:lnTo>
                        <a:pt x="1793" y="683"/>
                      </a:lnTo>
                      <a:lnTo>
                        <a:pt x="1757" y="794"/>
                      </a:lnTo>
                      <a:lnTo>
                        <a:pt x="1716" y="886"/>
                      </a:lnTo>
                      <a:lnTo>
                        <a:pt x="1672" y="953"/>
                      </a:lnTo>
                      <a:lnTo>
                        <a:pt x="1632" y="987"/>
                      </a:lnTo>
                      <a:lnTo>
                        <a:pt x="1624" y="993"/>
                      </a:lnTo>
                      <a:lnTo>
                        <a:pt x="1614" y="999"/>
                      </a:lnTo>
                      <a:lnTo>
                        <a:pt x="1599" y="1004"/>
                      </a:lnTo>
                      <a:lnTo>
                        <a:pt x="1584" y="1010"/>
                      </a:lnTo>
                      <a:lnTo>
                        <a:pt x="1565" y="1013"/>
                      </a:lnTo>
                      <a:lnTo>
                        <a:pt x="1549" y="1017"/>
                      </a:lnTo>
                      <a:lnTo>
                        <a:pt x="1532" y="1019"/>
                      </a:lnTo>
                      <a:lnTo>
                        <a:pt x="1521" y="1022"/>
                      </a:lnTo>
                      <a:lnTo>
                        <a:pt x="1510" y="1028"/>
                      </a:lnTo>
                      <a:lnTo>
                        <a:pt x="1496" y="1033"/>
                      </a:lnTo>
                      <a:lnTo>
                        <a:pt x="1479" y="1033"/>
                      </a:lnTo>
                      <a:lnTo>
                        <a:pt x="1461" y="1034"/>
                      </a:lnTo>
                      <a:lnTo>
                        <a:pt x="1441" y="1030"/>
                      </a:lnTo>
                      <a:lnTo>
                        <a:pt x="1425" y="1028"/>
                      </a:lnTo>
                      <a:lnTo>
                        <a:pt x="1411" y="1025"/>
                      </a:lnTo>
                      <a:lnTo>
                        <a:pt x="1405" y="1023"/>
                      </a:lnTo>
                      <a:lnTo>
                        <a:pt x="1288" y="971"/>
                      </a:lnTo>
                      <a:lnTo>
                        <a:pt x="1198" y="921"/>
                      </a:lnTo>
                      <a:lnTo>
                        <a:pt x="1126" y="870"/>
                      </a:lnTo>
                      <a:lnTo>
                        <a:pt x="1066" y="815"/>
                      </a:lnTo>
                      <a:lnTo>
                        <a:pt x="1008" y="753"/>
                      </a:lnTo>
                      <a:lnTo>
                        <a:pt x="948" y="685"/>
                      </a:lnTo>
                      <a:lnTo>
                        <a:pt x="875" y="604"/>
                      </a:lnTo>
                      <a:lnTo>
                        <a:pt x="786" y="513"/>
                      </a:lnTo>
                      <a:lnTo>
                        <a:pt x="736" y="505"/>
                      </a:lnTo>
                      <a:lnTo>
                        <a:pt x="684" y="510"/>
                      </a:lnTo>
                      <a:lnTo>
                        <a:pt x="625" y="525"/>
                      </a:lnTo>
                      <a:lnTo>
                        <a:pt x="566" y="552"/>
                      </a:lnTo>
                      <a:lnTo>
                        <a:pt x="504" y="586"/>
                      </a:lnTo>
                      <a:lnTo>
                        <a:pt x="443" y="629"/>
                      </a:lnTo>
                      <a:lnTo>
                        <a:pt x="381" y="680"/>
                      </a:lnTo>
                      <a:lnTo>
                        <a:pt x="322" y="738"/>
                      </a:lnTo>
                      <a:lnTo>
                        <a:pt x="290" y="779"/>
                      </a:lnTo>
                      <a:lnTo>
                        <a:pt x="257" y="809"/>
                      </a:lnTo>
                      <a:lnTo>
                        <a:pt x="225" y="831"/>
                      </a:lnTo>
                      <a:lnTo>
                        <a:pt x="193" y="851"/>
                      </a:lnTo>
                      <a:lnTo>
                        <a:pt x="159" y="870"/>
                      </a:lnTo>
                      <a:lnTo>
                        <a:pt x="127" y="893"/>
                      </a:lnTo>
                      <a:lnTo>
                        <a:pt x="94" y="923"/>
                      </a:lnTo>
                      <a:lnTo>
                        <a:pt x="64" y="964"/>
                      </a:lnTo>
                      <a:lnTo>
                        <a:pt x="54" y="961"/>
                      </a:lnTo>
                      <a:lnTo>
                        <a:pt x="46" y="958"/>
                      </a:lnTo>
                      <a:lnTo>
                        <a:pt x="39" y="950"/>
                      </a:lnTo>
                      <a:lnTo>
                        <a:pt x="31" y="944"/>
                      </a:lnTo>
                      <a:lnTo>
                        <a:pt x="23" y="935"/>
                      </a:lnTo>
                      <a:lnTo>
                        <a:pt x="15" y="929"/>
                      </a:lnTo>
                      <a:lnTo>
                        <a:pt x="8" y="925"/>
                      </a:lnTo>
                      <a:lnTo>
                        <a:pt x="0" y="925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3" name="Freeform 66"/>
                <p:cNvSpPr>
                  <a:spLocks/>
                </p:cNvSpPr>
                <p:nvPr/>
              </p:nvSpPr>
              <p:spPr bwMode="auto">
                <a:xfrm>
                  <a:off x="4473" y="2960"/>
                  <a:ext cx="208" cy="212"/>
                </a:xfrm>
                <a:custGeom>
                  <a:avLst/>
                  <a:gdLst>
                    <a:gd name="T0" fmla="*/ 0 w 417"/>
                    <a:gd name="T1" fmla="*/ 89 h 425"/>
                    <a:gd name="T2" fmla="*/ 5 w 417"/>
                    <a:gd name="T3" fmla="*/ 81 h 425"/>
                    <a:gd name="T4" fmla="*/ 13 w 417"/>
                    <a:gd name="T5" fmla="*/ 71 h 425"/>
                    <a:gd name="T6" fmla="*/ 21 w 417"/>
                    <a:gd name="T7" fmla="*/ 59 h 425"/>
                    <a:gd name="T8" fmla="*/ 31 w 417"/>
                    <a:gd name="T9" fmla="*/ 48 h 425"/>
                    <a:gd name="T10" fmla="*/ 40 w 417"/>
                    <a:gd name="T11" fmla="*/ 35 h 425"/>
                    <a:gd name="T12" fmla="*/ 49 w 417"/>
                    <a:gd name="T13" fmla="*/ 24 h 425"/>
                    <a:gd name="T14" fmla="*/ 56 w 417"/>
                    <a:gd name="T15" fmla="*/ 14 h 425"/>
                    <a:gd name="T16" fmla="*/ 62 w 417"/>
                    <a:gd name="T17" fmla="*/ 6 h 425"/>
                    <a:gd name="T18" fmla="*/ 74 w 417"/>
                    <a:gd name="T19" fmla="*/ 1 h 425"/>
                    <a:gd name="T20" fmla="*/ 85 w 417"/>
                    <a:gd name="T21" fmla="*/ 0 h 425"/>
                    <a:gd name="T22" fmla="*/ 95 w 417"/>
                    <a:gd name="T23" fmla="*/ 1 h 425"/>
                    <a:gd name="T24" fmla="*/ 102 w 417"/>
                    <a:gd name="T25" fmla="*/ 5 h 425"/>
                    <a:gd name="T26" fmla="*/ 104 w 417"/>
                    <a:gd name="T27" fmla="*/ 12 h 425"/>
                    <a:gd name="T28" fmla="*/ 100 w 417"/>
                    <a:gd name="T29" fmla="*/ 22 h 425"/>
                    <a:gd name="T30" fmla="*/ 88 w 417"/>
                    <a:gd name="T31" fmla="*/ 34 h 425"/>
                    <a:gd name="T32" fmla="*/ 68 w 417"/>
                    <a:gd name="T33" fmla="*/ 50 h 425"/>
                    <a:gd name="T34" fmla="*/ 60 w 417"/>
                    <a:gd name="T35" fmla="*/ 57 h 425"/>
                    <a:gd name="T36" fmla="*/ 52 w 417"/>
                    <a:gd name="T37" fmla="*/ 64 h 425"/>
                    <a:gd name="T38" fmla="*/ 44 w 417"/>
                    <a:gd name="T39" fmla="*/ 70 h 425"/>
                    <a:gd name="T40" fmla="*/ 36 w 417"/>
                    <a:gd name="T41" fmla="*/ 78 h 425"/>
                    <a:gd name="T42" fmla="*/ 28 w 417"/>
                    <a:gd name="T43" fmla="*/ 84 h 425"/>
                    <a:gd name="T44" fmla="*/ 20 w 417"/>
                    <a:gd name="T45" fmla="*/ 92 h 425"/>
                    <a:gd name="T46" fmla="*/ 12 w 417"/>
                    <a:gd name="T47" fmla="*/ 99 h 425"/>
                    <a:gd name="T48" fmla="*/ 4 w 417"/>
                    <a:gd name="T49" fmla="*/ 106 h 425"/>
                    <a:gd name="T50" fmla="*/ 3 w 417"/>
                    <a:gd name="T51" fmla="*/ 104 h 425"/>
                    <a:gd name="T52" fmla="*/ 3 w 417"/>
                    <a:gd name="T53" fmla="*/ 101 h 425"/>
                    <a:gd name="T54" fmla="*/ 2 w 417"/>
                    <a:gd name="T55" fmla="*/ 99 h 425"/>
                    <a:gd name="T56" fmla="*/ 2 w 417"/>
                    <a:gd name="T57" fmla="*/ 97 h 425"/>
                    <a:gd name="T58" fmla="*/ 1 w 417"/>
                    <a:gd name="T59" fmla="*/ 95 h 425"/>
                    <a:gd name="T60" fmla="*/ 1 w 417"/>
                    <a:gd name="T61" fmla="*/ 93 h 425"/>
                    <a:gd name="T62" fmla="*/ 0 w 417"/>
                    <a:gd name="T63" fmla="*/ 91 h 425"/>
                    <a:gd name="T64" fmla="*/ 0 w 417"/>
                    <a:gd name="T65" fmla="*/ 89 h 42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17"/>
                    <a:gd name="T100" fmla="*/ 0 h 425"/>
                    <a:gd name="T101" fmla="*/ 417 w 417"/>
                    <a:gd name="T102" fmla="*/ 425 h 42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17" h="425">
                      <a:moveTo>
                        <a:pt x="0" y="357"/>
                      </a:moveTo>
                      <a:lnTo>
                        <a:pt x="21" y="324"/>
                      </a:lnTo>
                      <a:lnTo>
                        <a:pt x="52" y="286"/>
                      </a:lnTo>
                      <a:lnTo>
                        <a:pt x="87" y="239"/>
                      </a:lnTo>
                      <a:lnTo>
                        <a:pt x="124" y="192"/>
                      </a:lnTo>
                      <a:lnTo>
                        <a:pt x="161" y="143"/>
                      </a:lnTo>
                      <a:lnTo>
                        <a:pt x="197" y="98"/>
                      </a:lnTo>
                      <a:lnTo>
                        <a:pt x="226" y="58"/>
                      </a:lnTo>
                      <a:lnTo>
                        <a:pt x="250" y="27"/>
                      </a:lnTo>
                      <a:lnTo>
                        <a:pt x="296" y="7"/>
                      </a:lnTo>
                      <a:lnTo>
                        <a:pt x="343" y="0"/>
                      </a:lnTo>
                      <a:lnTo>
                        <a:pt x="383" y="5"/>
                      </a:lnTo>
                      <a:lnTo>
                        <a:pt x="410" y="21"/>
                      </a:lnTo>
                      <a:lnTo>
                        <a:pt x="417" y="49"/>
                      </a:lnTo>
                      <a:lnTo>
                        <a:pt x="401" y="88"/>
                      </a:lnTo>
                      <a:lnTo>
                        <a:pt x="354" y="138"/>
                      </a:lnTo>
                      <a:lnTo>
                        <a:pt x="272" y="200"/>
                      </a:lnTo>
                      <a:lnTo>
                        <a:pt x="240" y="228"/>
                      </a:lnTo>
                      <a:lnTo>
                        <a:pt x="208" y="256"/>
                      </a:lnTo>
                      <a:lnTo>
                        <a:pt x="176" y="283"/>
                      </a:lnTo>
                      <a:lnTo>
                        <a:pt x="144" y="312"/>
                      </a:lnTo>
                      <a:lnTo>
                        <a:pt x="112" y="339"/>
                      </a:lnTo>
                      <a:lnTo>
                        <a:pt x="80" y="368"/>
                      </a:lnTo>
                      <a:lnTo>
                        <a:pt x="48" y="396"/>
                      </a:lnTo>
                      <a:lnTo>
                        <a:pt x="18" y="425"/>
                      </a:lnTo>
                      <a:lnTo>
                        <a:pt x="14" y="416"/>
                      </a:lnTo>
                      <a:lnTo>
                        <a:pt x="13" y="407"/>
                      </a:lnTo>
                      <a:lnTo>
                        <a:pt x="9" y="398"/>
                      </a:lnTo>
                      <a:lnTo>
                        <a:pt x="8" y="391"/>
                      </a:lnTo>
                      <a:lnTo>
                        <a:pt x="5" y="382"/>
                      </a:lnTo>
                      <a:lnTo>
                        <a:pt x="4" y="373"/>
                      </a:lnTo>
                      <a:lnTo>
                        <a:pt x="1" y="365"/>
                      </a:lnTo>
                      <a:lnTo>
                        <a:pt x="0" y="357"/>
                      </a:lnTo>
                      <a:close/>
                    </a:path>
                  </a:pathLst>
                </a:custGeom>
                <a:solidFill>
                  <a:srgbClr val="FFCC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4" name="Freeform 67"/>
                <p:cNvSpPr>
                  <a:spLocks/>
                </p:cNvSpPr>
                <p:nvPr/>
              </p:nvSpPr>
              <p:spPr bwMode="auto">
                <a:xfrm>
                  <a:off x="4474" y="2978"/>
                  <a:ext cx="192" cy="192"/>
                </a:xfrm>
                <a:custGeom>
                  <a:avLst/>
                  <a:gdLst>
                    <a:gd name="T0" fmla="*/ 0 w 385"/>
                    <a:gd name="T1" fmla="*/ 80 h 385"/>
                    <a:gd name="T2" fmla="*/ 5 w 385"/>
                    <a:gd name="T3" fmla="*/ 73 h 385"/>
                    <a:gd name="T4" fmla="*/ 12 w 385"/>
                    <a:gd name="T5" fmla="*/ 64 h 385"/>
                    <a:gd name="T6" fmla="*/ 20 w 385"/>
                    <a:gd name="T7" fmla="*/ 54 h 385"/>
                    <a:gd name="T8" fmla="*/ 29 w 385"/>
                    <a:gd name="T9" fmla="*/ 43 h 385"/>
                    <a:gd name="T10" fmla="*/ 37 w 385"/>
                    <a:gd name="T11" fmla="*/ 32 h 385"/>
                    <a:gd name="T12" fmla="*/ 45 w 385"/>
                    <a:gd name="T13" fmla="*/ 22 h 385"/>
                    <a:gd name="T14" fmla="*/ 52 w 385"/>
                    <a:gd name="T15" fmla="*/ 13 h 385"/>
                    <a:gd name="T16" fmla="*/ 57 w 385"/>
                    <a:gd name="T17" fmla="*/ 7 h 385"/>
                    <a:gd name="T18" fmla="*/ 68 w 385"/>
                    <a:gd name="T19" fmla="*/ 2 h 385"/>
                    <a:gd name="T20" fmla="*/ 79 w 385"/>
                    <a:gd name="T21" fmla="*/ 0 h 385"/>
                    <a:gd name="T22" fmla="*/ 88 w 385"/>
                    <a:gd name="T23" fmla="*/ 0 h 385"/>
                    <a:gd name="T24" fmla="*/ 94 w 385"/>
                    <a:gd name="T25" fmla="*/ 4 h 385"/>
                    <a:gd name="T26" fmla="*/ 96 w 385"/>
                    <a:gd name="T27" fmla="*/ 9 h 385"/>
                    <a:gd name="T28" fmla="*/ 92 w 385"/>
                    <a:gd name="T29" fmla="*/ 18 h 385"/>
                    <a:gd name="T30" fmla="*/ 82 w 385"/>
                    <a:gd name="T31" fmla="*/ 29 h 385"/>
                    <a:gd name="T32" fmla="*/ 64 w 385"/>
                    <a:gd name="T33" fmla="*/ 44 h 385"/>
                    <a:gd name="T34" fmla="*/ 56 w 385"/>
                    <a:gd name="T35" fmla="*/ 50 h 385"/>
                    <a:gd name="T36" fmla="*/ 49 w 385"/>
                    <a:gd name="T37" fmla="*/ 57 h 385"/>
                    <a:gd name="T38" fmla="*/ 41 w 385"/>
                    <a:gd name="T39" fmla="*/ 63 h 385"/>
                    <a:gd name="T40" fmla="*/ 34 w 385"/>
                    <a:gd name="T41" fmla="*/ 70 h 385"/>
                    <a:gd name="T42" fmla="*/ 26 w 385"/>
                    <a:gd name="T43" fmla="*/ 76 h 385"/>
                    <a:gd name="T44" fmla="*/ 19 w 385"/>
                    <a:gd name="T45" fmla="*/ 83 h 385"/>
                    <a:gd name="T46" fmla="*/ 11 w 385"/>
                    <a:gd name="T47" fmla="*/ 89 h 385"/>
                    <a:gd name="T48" fmla="*/ 4 w 385"/>
                    <a:gd name="T49" fmla="*/ 96 h 385"/>
                    <a:gd name="T50" fmla="*/ 3 w 385"/>
                    <a:gd name="T51" fmla="*/ 94 h 385"/>
                    <a:gd name="T52" fmla="*/ 3 w 385"/>
                    <a:gd name="T53" fmla="*/ 92 h 385"/>
                    <a:gd name="T54" fmla="*/ 2 w 385"/>
                    <a:gd name="T55" fmla="*/ 90 h 385"/>
                    <a:gd name="T56" fmla="*/ 2 w 385"/>
                    <a:gd name="T57" fmla="*/ 88 h 385"/>
                    <a:gd name="T58" fmla="*/ 1 w 385"/>
                    <a:gd name="T59" fmla="*/ 86 h 385"/>
                    <a:gd name="T60" fmla="*/ 1 w 385"/>
                    <a:gd name="T61" fmla="*/ 84 h 385"/>
                    <a:gd name="T62" fmla="*/ 0 w 385"/>
                    <a:gd name="T63" fmla="*/ 82 h 385"/>
                    <a:gd name="T64" fmla="*/ 0 w 385"/>
                    <a:gd name="T65" fmla="*/ 80 h 3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5"/>
                    <a:gd name="T100" fmla="*/ 0 h 385"/>
                    <a:gd name="T101" fmla="*/ 385 w 385"/>
                    <a:gd name="T102" fmla="*/ 385 h 3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5" h="385">
                      <a:moveTo>
                        <a:pt x="0" y="322"/>
                      </a:moveTo>
                      <a:lnTo>
                        <a:pt x="20" y="293"/>
                      </a:lnTo>
                      <a:lnTo>
                        <a:pt x="48" y="258"/>
                      </a:lnTo>
                      <a:lnTo>
                        <a:pt x="81" y="217"/>
                      </a:lnTo>
                      <a:lnTo>
                        <a:pt x="116" y="174"/>
                      </a:lnTo>
                      <a:lnTo>
                        <a:pt x="148" y="131"/>
                      </a:lnTo>
                      <a:lnTo>
                        <a:pt x="181" y="90"/>
                      </a:lnTo>
                      <a:lnTo>
                        <a:pt x="209" y="55"/>
                      </a:lnTo>
                      <a:lnTo>
                        <a:pt x="231" y="28"/>
                      </a:lnTo>
                      <a:lnTo>
                        <a:pt x="275" y="8"/>
                      </a:lnTo>
                      <a:lnTo>
                        <a:pt x="318" y="0"/>
                      </a:lnTo>
                      <a:lnTo>
                        <a:pt x="354" y="3"/>
                      </a:lnTo>
                      <a:lnTo>
                        <a:pt x="379" y="17"/>
                      </a:lnTo>
                      <a:lnTo>
                        <a:pt x="385" y="39"/>
                      </a:lnTo>
                      <a:lnTo>
                        <a:pt x="370" y="74"/>
                      </a:lnTo>
                      <a:lnTo>
                        <a:pt x="329" y="119"/>
                      </a:lnTo>
                      <a:lnTo>
                        <a:pt x="256" y="177"/>
                      </a:lnTo>
                      <a:lnTo>
                        <a:pt x="226" y="202"/>
                      </a:lnTo>
                      <a:lnTo>
                        <a:pt x="196" y="228"/>
                      </a:lnTo>
                      <a:lnTo>
                        <a:pt x="166" y="255"/>
                      </a:lnTo>
                      <a:lnTo>
                        <a:pt x="136" y="281"/>
                      </a:lnTo>
                      <a:lnTo>
                        <a:pt x="106" y="306"/>
                      </a:lnTo>
                      <a:lnTo>
                        <a:pt x="77" y="332"/>
                      </a:lnTo>
                      <a:lnTo>
                        <a:pt x="47" y="359"/>
                      </a:lnTo>
                      <a:lnTo>
                        <a:pt x="18" y="385"/>
                      </a:lnTo>
                      <a:lnTo>
                        <a:pt x="15" y="376"/>
                      </a:lnTo>
                      <a:lnTo>
                        <a:pt x="13" y="369"/>
                      </a:lnTo>
                      <a:lnTo>
                        <a:pt x="10" y="361"/>
                      </a:lnTo>
                      <a:lnTo>
                        <a:pt x="9" y="354"/>
                      </a:lnTo>
                      <a:lnTo>
                        <a:pt x="7" y="345"/>
                      </a:lnTo>
                      <a:lnTo>
                        <a:pt x="4" y="337"/>
                      </a:lnTo>
                      <a:lnTo>
                        <a:pt x="2" y="330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FCC7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5" name="Freeform 68"/>
                <p:cNvSpPr>
                  <a:spLocks/>
                </p:cNvSpPr>
                <p:nvPr/>
              </p:nvSpPr>
              <p:spPr bwMode="auto">
                <a:xfrm>
                  <a:off x="4476" y="2996"/>
                  <a:ext cx="175" cy="174"/>
                </a:xfrm>
                <a:custGeom>
                  <a:avLst/>
                  <a:gdLst>
                    <a:gd name="T0" fmla="*/ 0 w 350"/>
                    <a:gd name="T1" fmla="*/ 72 h 347"/>
                    <a:gd name="T2" fmla="*/ 5 w 350"/>
                    <a:gd name="T3" fmla="*/ 66 h 347"/>
                    <a:gd name="T4" fmla="*/ 11 w 350"/>
                    <a:gd name="T5" fmla="*/ 58 h 347"/>
                    <a:gd name="T6" fmla="*/ 19 w 350"/>
                    <a:gd name="T7" fmla="*/ 49 h 347"/>
                    <a:gd name="T8" fmla="*/ 26 w 350"/>
                    <a:gd name="T9" fmla="*/ 40 h 347"/>
                    <a:gd name="T10" fmla="*/ 34 w 350"/>
                    <a:gd name="T11" fmla="*/ 30 h 347"/>
                    <a:gd name="T12" fmla="*/ 41 w 350"/>
                    <a:gd name="T13" fmla="*/ 22 h 347"/>
                    <a:gd name="T14" fmla="*/ 47 w 350"/>
                    <a:gd name="T15" fmla="*/ 13 h 347"/>
                    <a:gd name="T16" fmla="*/ 52 w 350"/>
                    <a:gd name="T17" fmla="*/ 7 h 347"/>
                    <a:gd name="T18" fmla="*/ 62 w 350"/>
                    <a:gd name="T19" fmla="*/ 2 h 347"/>
                    <a:gd name="T20" fmla="*/ 73 w 350"/>
                    <a:gd name="T21" fmla="*/ 0 h 347"/>
                    <a:gd name="T22" fmla="*/ 81 w 350"/>
                    <a:gd name="T23" fmla="*/ 0 h 347"/>
                    <a:gd name="T24" fmla="*/ 86 w 350"/>
                    <a:gd name="T25" fmla="*/ 3 h 347"/>
                    <a:gd name="T26" fmla="*/ 88 w 350"/>
                    <a:gd name="T27" fmla="*/ 8 h 347"/>
                    <a:gd name="T28" fmla="*/ 85 w 350"/>
                    <a:gd name="T29" fmla="*/ 15 h 347"/>
                    <a:gd name="T30" fmla="*/ 76 w 350"/>
                    <a:gd name="T31" fmla="*/ 25 h 347"/>
                    <a:gd name="T32" fmla="*/ 59 w 350"/>
                    <a:gd name="T33" fmla="*/ 38 h 347"/>
                    <a:gd name="T34" fmla="*/ 51 w 350"/>
                    <a:gd name="T35" fmla="*/ 43 h 347"/>
                    <a:gd name="T36" fmla="*/ 45 w 350"/>
                    <a:gd name="T37" fmla="*/ 50 h 347"/>
                    <a:gd name="T38" fmla="*/ 38 w 350"/>
                    <a:gd name="T39" fmla="*/ 56 h 347"/>
                    <a:gd name="T40" fmla="*/ 31 w 350"/>
                    <a:gd name="T41" fmla="*/ 62 h 347"/>
                    <a:gd name="T42" fmla="*/ 24 w 350"/>
                    <a:gd name="T43" fmla="*/ 68 h 347"/>
                    <a:gd name="T44" fmla="*/ 18 w 350"/>
                    <a:gd name="T45" fmla="*/ 75 h 347"/>
                    <a:gd name="T46" fmla="*/ 11 w 350"/>
                    <a:gd name="T47" fmla="*/ 80 h 347"/>
                    <a:gd name="T48" fmla="*/ 3 w 350"/>
                    <a:gd name="T49" fmla="*/ 87 h 347"/>
                    <a:gd name="T50" fmla="*/ 3 w 350"/>
                    <a:gd name="T51" fmla="*/ 85 h 347"/>
                    <a:gd name="T52" fmla="*/ 3 w 350"/>
                    <a:gd name="T53" fmla="*/ 83 h 347"/>
                    <a:gd name="T54" fmla="*/ 3 w 350"/>
                    <a:gd name="T55" fmla="*/ 81 h 347"/>
                    <a:gd name="T56" fmla="*/ 2 w 350"/>
                    <a:gd name="T57" fmla="*/ 80 h 347"/>
                    <a:gd name="T58" fmla="*/ 1 w 350"/>
                    <a:gd name="T59" fmla="*/ 78 h 347"/>
                    <a:gd name="T60" fmla="*/ 1 w 350"/>
                    <a:gd name="T61" fmla="*/ 76 h 347"/>
                    <a:gd name="T62" fmla="*/ 1 w 350"/>
                    <a:gd name="T63" fmla="*/ 74 h 347"/>
                    <a:gd name="T64" fmla="*/ 0 w 350"/>
                    <a:gd name="T65" fmla="*/ 72 h 3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0"/>
                    <a:gd name="T100" fmla="*/ 0 h 347"/>
                    <a:gd name="T101" fmla="*/ 350 w 350"/>
                    <a:gd name="T102" fmla="*/ 347 h 3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0" h="347">
                      <a:moveTo>
                        <a:pt x="0" y="288"/>
                      </a:moveTo>
                      <a:lnTo>
                        <a:pt x="19" y="261"/>
                      </a:lnTo>
                      <a:lnTo>
                        <a:pt x="44" y="230"/>
                      </a:lnTo>
                      <a:lnTo>
                        <a:pt x="73" y="194"/>
                      </a:lnTo>
                      <a:lnTo>
                        <a:pt x="104" y="157"/>
                      </a:lnTo>
                      <a:lnTo>
                        <a:pt x="134" y="120"/>
                      </a:lnTo>
                      <a:lnTo>
                        <a:pt x="163" y="85"/>
                      </a:lnTo>
                      <a:lnTo>
                        <a:pt x="188" y="52"/>
                      </a:lnTo>
                      <a:lnTo>
                        <a:pt x="208" y="27"/>
                      </a:lnTo>
                      <a:lnTo>
                        <a:pt x="248" y="8"/>
                      </a:lnTo>
                      <a:lnTo>
                        <a:pt x="289" y="0"/>
                      </a:lnTo>
                      <a:lnTo>
                        <a:pt x="321" y="0"/>
                      </a:lnTo>
                      <a:lnTo>
                        <a:pt x="344" y="11"/>
                      </a:lnTo>
                      <a:lnTo>
                        <a:pt x="350" y="30"/>
                      </a:lnTo>
                      <a:lnTo>
                        <a:pt x="339" y="60"/>
                      </a:lnTo>
                      <a:lnTo>
                        <a:pt x="301" y="99"/>
                      </a:lnTo>
                      <a:lnTo>
                        <a:pt x="236" y="150"/>
                      </a:lnTo>
                      <a:lnTo>
                        <a:pt x="207" y="172"/>
                      </a:lnTo>
                      <a:lnTo>
                        <a:pt x="180" y="198"/>
                      </a:lnTo>
                      <a:lnTo>
                        <a:pt x="152" y="221"/>
                      </a:lnTo>
                      <a:lnTo>
                        <a:pt x="126" y="246"/>
                      </a:lnTo>
                      <a:lnTo>
                        <a:pt x="97" y="270"/>
                      </a:lnTo>
                      <a:lnTo>
                        <a:pt x="69" y="297"/>
                      </a:lnTo>
                      <a:lnTo>
                        <a:pt x="42" y="320"/>
                      </a:lnTo>
                      <a:lnTo>
                        <a:pt x="15" y="347"/>
                      </a:lnTo>
                      <a:lnTo>
                        <a:pt x="13" y="339"/>
                      </a:lnTo>
                      <a:lnTo>
                        <a:pt x="11" y="332"/>
                      </a:lnTo>
                      <a:lnTo>
                        <a:pt x="9" y="324"/>
                      </a:lnTo>
                      <a:lnTo>
                        <a:pt x="8" y="317"/>
                      </a:lnTo>
                      <a:lnTo>
                        <a:pt x="5" y="309"/>
                      </a:lnTo>
                      <a:lnTo>
                        <a:pt x="4" y="302"/>
                      </a:lnTo>
                      <a:lnTo>
                        <a:pt x="1" y="294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AC4B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6" name="Freeform 69"/>
                <p:cNvSpPr>
                  <a:spLocks/>
                </p:cNvSpPr>
                <p:nvPr/>
              </p:nvSpPr>
              <p:spPr bwMode="auto">
                <a:xfrm>
                  <a:off x="4477" y="3014"/>
                  <a:ext cx="158" cy="155"/>
                </a:xfrm>
                <a:custGeom>
                  <a:avLst/>
                  <a:gdLst>
                    <a:gd name="T0" fmla="*/ 0 w 315"/>
                    <a:gd name="T1" fmla="*/ 64 h 309"/>
                    <a:gd name="T2" fmla="*/ 4 w 315"/>
                    <a:gd name="T3" fmla="*/ 58 h 309"/>
                    <a:gd name="T4" fmla="*/ 10 w 315"/>
                    <a:gd name="T5" fmla="*/ 51 h 309"/>
                    <a:gd name="T6" fmla="*/ 16 w 315"/>
                    <a:gd name="T7" fmla="*/ 43 h 309"/>
                    <a:gd name="T8" fmla="*/ 24 w 315"/>
                    <a:gd name="T9" fmla="*/ 35 h 309"/>
                    <a:gd name="T10" fmla="*/ 30 w 315"/>
                    <a:gd name="T11" fmla="*/ 27 h 309"/>
                    <a:gd name="T12" fmla="*/ 36 w 315"/>
                    <a:gd name="T13" fmla="*/ 20 h 309"/>
                    <a:gd name="T14" fmla="*/ 42 w 315"/>
                    <a:gd name="T15" fmla="*/ 13 h 309"/>
                    <a:gd name="T16" fmla="*/ 47 w 315"/>
                    <a:gd name="T17" fmla="*/ 7 h 309"/>
                    <a:gd name="T18" fmla="*/ 56 w 315"/>
                    <a:gd name="T19" fmla="*/ 3 h 309"/>
                    <a:gd name="T20" fmla="*/ 65 w 315"/>
                    <a:gd name="T21" fmla="*/ 1 h 309"/>
                    <a:gd name="T22" fmla="*/ 72 w 315"/>
                    <a:gd name="T23" fmla="*/ 0 h 309"/>
                    <a:gd name="T24" fmla="*/ 77 w 315"/>
                    <a:gd name="T25" fmla="*/ 2 h 309"/>
                    <a:gd name="T26" fmla="*/ 79 w 315"/>
                    <a:gd name="T27" fmla="*/ 6 h 309"/>
                    <a:gd name="T28" fmla="*/ 77 w 315"/>
                    <a:gd name="T29" fmla="*/ 12 h 309"/>
                    <a:gd name="T30" fmla="*/ 68 w 315"/>
                    <a:gd name="T31" fmla="*/ 20 h 309"/>
                    <a:gd name="T32" fmla="*/ 55 w 315"/>
                    <a:gd name="T33" fmla="*/ 32 h 309"/>
                    <a:gd name="T34" fmla="*/ 48 w 315"/>
                    <a:gd name="T35" fmla="*/ 37 h 309"/>
                    <a:gd name="T36" fmla="*/ 41 w 315"/>
                    <a:gd name="T37" fmla="*/ 43 h 309"/>
                    <a:gd name="T38" fmla="*/ 35 w 315"/>
                    <a:gd name="T39" fmla="*/ 49 h 309"/>
                    <a:gd name="T40" fmla="*/ 29 w 315"/>
                    <a:gd name="T41" fmla="*/ 54 h 309"/>
                    <a:gd name="T42" fmla="*/ 23 w 315"/>
                    <a:gd name="T43" fmla="*/ 60 h 309"/>
                    <a:gd name="T44" fmla="*/ 16 w 315"/>
                    <a:gd name="T45" fmla="*/ 66 h 309"/>
                    <a:gd name="T46" fmla="*/ 10 w 315"/>
                    <a:gd name="T47" fmla="*/ 72 h 309"/>
                    <a:gd name="T48" fmla="*/ 4 w 315"/>
                    <a:gd name="T49" fmla="*/ 78 h 309"/>
                    <a:gd name="T50" fmla="*/ 3 w 315"/>
                    <a:gd name="T51" fmla="*/ 76 h 309"/>
                    <a:gd name="T52" fmla="*/ 3 w 315"/>
                    <a:gd name="T53" fmla="*/ 74 h 309"/>
                    <a:gd name="T54" fmla="*/ 2 w 315"/>
                    <a:gd name="T55" fmla="*/ 72 h 309"/>
                    <a:gd name="T56" fmla="*/ 2 w 315"/>
                    <a:gd name="T57" fmla="*/ 70 h 309"/>
                    <a:gd name="T58" fmla="*/ 1 w 315"/>
                    <a:gd name="T59" fmla="*/ 67 h 309"/>
                    <a:gd name="T60" fmla="*/ 0 w 315"/>
                    <a:gd name="T61" fmla="*/ 64 h 30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5"/>
                    <a:gd name="T94" fmla="*/ 0 h 309"/>
                    <a:gd name="T95" fmla="*/ 315 w 315"/>
                    <a:gd name="T96" fmla="*/ 309 h 30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5" h="309">
                      <a:moveTo>
                        <a:pt x="0" y="254"/>
                      </a:moveTo>
                      <a:lnTo>
                        <a:pt x="16" y="229"/>
                      </a:lnTo>
                      <a:lnTo>
                        <a:pt x="39" y="201"/>
                      </a:lnTo>
                      <a:lnTo>
                        <a:pt x="64" y="171"/>
                      </a:lnTo>
                      <a:lnTo>
                        <a:pt x="93" y="140"/>
                      </a:lnTo>
                      <a:lnTo>
                        <a:pt x="119" y="107"/>
                      </a:lnTo>
                      <a:lnTo>
                        <a:pt x="144" y="77"/>
                      </a:lnTo>
                      <a:lnTo>
                        <a:pt x="167" y="50"/>
                      </a:lnTo>
                      <a:lnTo>
                        <a:pt x="186" y="27"/>
                      </a:lnTo>
                      <a:lnTo>
                        <a:pt x="222" y="10"/>
                      </a:lnTo>
                      <a:lnTo>
                        <a:pt x="258" y="1"/>
                      </a:lnTo>
                      <a:lnTo>
                        <a:pt x="287" y="0"/>
                      </a:lnTo>
                      <a:lnTo>
                        <a:pt x="308" y="7"/>
                      </a:lnTo>
                      <a:lnTo>
                        <a:pt x="315" y="22"/>
                      </a:lnTo>
                      <a:lnTo>
                        <a:pt x="305" y="47"/>
                      </a:lnTo>
                      <a:lnTo>
                        <a:pt x="272" y="80"/>
                      </a:lnTo>
                      <a:lnTo>
                        <a:pt x="217" y="125"/>
                      </a:lnTo>
                      <a:lnTo>
                        <a:pt x="191" y="148"/>
                      </a:lnTo>
                      <a:lnTo>
                        <a:pt x="164" y="170"/>
                      </a:lnTo>
                      <a:lnTo>
                        <a:pt x="139" y="193"/>
                      </a:lnTo>
                      <a:lnTo>
                        <a:pt x="115" y="216"/>
                      </a:lnTo>
                      <a:lnTo>
                        <a:pt x="89" y="239"/>
                      </a:lnTo>
                      <a:lnTo>
                        <a:pt x="64" y="262"/>
                      </a:lnTo>
                      <a:lnTo>
                        <a:pt x="39" y="285"/>
                      </a:lnTo>
                      <a:lnTo>
                        <a:pt x="14" y="309"/>
                      </a:lnTo>
                      <a:lnTo>
                        <a:pt x="11" y="302"/>
                      </a:lnTo>
                      <a:lnTo>
                        <a:pt x="9" y="294"/>
                      </a:lnTo>
                      <a:lnTo>
                        <a:pt x="6" y="287"/>
                      </a:lnTo>
                      <a:lnTo>
                        <a:pt x="5" y="280"/>
                      </a:lnTo>
                      <a:lnTo>
                        <a:pt x="1" y="267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7C2B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7" name="Freeform 70"/>
                <p:cNvSpPr>
                  <a:spLocks/>
                </p:cNvSpPr>
                <p:nvPr/>
              </p:nvSpPr>
              <p:spPr bwMode="auto">
                <a:xfrm>
                  <a:off x="4478" y="3031"/>
                  <a:ext cx="141" cy="136"/>
                </a:xfrm>
                <a:custGeom>
                  <a:avLst/>
                  <a:gdLst>
                    <a:gd name="T0" fmla="*/ 0 w 282"/>
                    <a:gd name="T1" fmla="*/ 56 h 272"/>
                    <a:gd name="T2" fmla="*/ 3 w 282"/>
                    <a:gd name="T3" fmla="*/ 50 h 272"/>
                    <a:gd name="T4" fmla="*/ 9 w 282"/>
                    <a:gd name="T5" fmla="*/ 44 h 272"/>
                    <a:gd name="T6" fmla="*/ 14 w 282"/>
                    <a:gd name="T7" fmla="*/ 37 h 272"/>
                    <a:gd name="T8" fmla="*/ 20 w 282"/>
                    <a:gd name="T9" fmla="*/ 31 h 272"/>
                    <a:gd name="T10" fmla="*/ 26 w 282"/>
                    <a:gd name="T11" fmla="*/ 24 h 272"/>
                    <a:gd name="T12" fmla="*/ 32 w 282"/>
                    <a:gd name="T13" fmla="*/ 18 h 272"/>
                    <a:gd name="T14" fmla="*/ 37 w 282"/>
                    <a:gd name="T15" fmla="*/ 12 h 272"/>
                    <a:gd name="T16" fmla="*/ 41 w 282"/>
                    <a:gd name="T17" fmla="*/ 7 h 272"/>
                    <a:gd name="T18" fmla="*/ 50 w 282"/>
                    <a:gd name="T19" fmla="*/ 3 h 272"/>
                    <a:gd name="T20" fmla="*/ 58 w 282"/>
                    <a:gd name="T21" fmla="*/ 1 h 272"/>
                    <a:gd name="T22" fmla="*/ 65 w 282"/>
                    <a:gd name="T23" fmla="*/ 0 h 272"/>
                    <a:gd name="T24" fmla="*/ 70 w 282"/>
                    <a:gd name="T25" fmla="*/ 1 h 272"/>
                    <a:gd name="T26" fmla="*/ 71 w 282"/>
                    <a:gd name="T27" fmla="*/ 4 h 272"/>
                    <a:gd name="T28" fmla="*/ 69 w 282"/>
                    <a:gd name="T29" fmla="*/ 9 h 272"/>
                    <a:gd name="T30" fmla="*/ 61 w 282"/>
                    <a:gd name="T31" fmla="*/ 15 h 272"/>
                    <a:gd name="T32" fmla="*/ 50 w 282"/>
                    <a:gd name="T33" fmla="*/ 25 h 272"/>
                    <a:gd name="T34" fmla="*/ 44 w 282"/>
                    <a:gd name="T35" fmla="*/ 30 h 272"/>
                    <a:gd name="T36" fmla="*/ 38 w 282"/>
                    <a:gd name="T37" fmla="*/ 35 h 272"/>
                    <a:gd name="T38" fmla="*/ 33 w 282"/>
                    <a:gd name="T39" fmla="*/ 41 h 272"/>
                    <a:gd name="T40" fmla="*/ 26 w 282"/>
                    <a:gd name="T41" fmla="*/ 46 h 272"/>
                    <a:gd name="T42" fmla="*/ 20 w 282"/>
                    <a:gd name="T43" fmla="*/ 52 h 272"/>
                    <a:gd name="T44" fmla="*/ 15 w 282"/>
                    <a:gd name="T45" fmla="*/ 57 h 272"/>
                    <a:gd name="T46" fmla="*/ 9 w 282"/>
                    <a:gd name="T47" fmla="*/ 62 h 272"/>
                    <a:gd name="T48" fmla="*/ 3 w 282"/>
                    <a:gd name="T49" fmla="*/ 68 h 272"/>
                    <a:gd name="T50" fmla="*/ 2 w 282"/>
                    <a:gd name="T51" fmla="*/ 65 h 272"/>
                    <a:gd name="T52" fmla="*/ 1 w 282"/>
                    <a:gd name="T53" fmla="*/ 61 h 272"/>
                    <a:gd name="T54" fmla="*/ 1 w 282"/>
                    <a:gd name="T55" fmla="*/ 58 h 272"/>
                    <a:gd name="T56" fmla="*/ 0 w 282"/>
                    <a:gd name="T57" fmla="*/ 56 h 27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2"/>
                    <a:gd name="T88" fmla="*/ 0 h 272"/>
                    <a:gd name="T89" fmla="*/ 282 w 282"/>
                    <a:gd name="T90" fmla="*/ 272 h 27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2" h="272">
                      <a:moveTo>
                        <a:pt x="0" y="224"/>
                      </a:moveTo>
                      <a:lnTo>
                        <a:pt x="15" y="201"/>
                      </a:lnTo>
                      <a:lnTo>
                        <a:pt x="35" y="177"/>
                      </a:lnTo>
                      <a:lnTo>
                        <a:pt x="57" y="151"/>
                      </a:lnTo>
                      <a:lnTo>
                        <a:pt x="82" y="126"/>
                      </a:lnTo>
                      <a:lnTo>
                        <a:pt x="106" y="99"/>
                      </a:lnTo>
                      <a:lnTo>
                        <a:pt x="128" y="74"/>
                      </a:lnTo>
                      <a:lnTo>
                        <a:pt x="148" y="51"/>
                      </a:lnTo>
                      <a:lnTo>
                        <a:pt x="166" y="31"/>
                      </a:lnTo>
                      <a:lnTo>
                        <a:pt x="200" y="14"/>
                      </a:lnTo>
                      <a:lnTo>
                        <a:pt x="232" y="4"/>
                      </a:lnTo>
                      <a:lnTo>
                        <a:pt x="259" y="0"/>
                      </a:lnTo>
                      <a:lnTo>
                        <a:pt x="277" y="5"/>
                      </a:lnTo>
                      <a:lnTo>
                        <a:pt x="282" y="17"/>
                      </a:lnTo>
                      <a:lnTo>
                        <a:pt x="275" y="36"/>
                      </a:lnTo>
                      <a:lnTo>
                        <a:pt x="247" y="63"/>
                      </a:lnTo>
                      <a:lnTo>
                        <a:pt x="201" y="102"/>
                      </a:lnTo>
                      <a:lnTo>
                        <a:pt x="176" y="122"/>
                      </a:lnTo>
                      <a:lnTo>
                        <a:pt x="153" y="143"/>
                      </a:lnTo>
                      <a:lnTo>
                        <a:pt x="129" y="165"/>
                      </a:lnTo>
                      <a:lnTo>
                        <a:pt x="107" y="187"/>
                      </a:lnTo>
                      <a:lnTo>
                        <a:pt x="83" y="209"/>
                      </a:lnTo>
                      <a:lnTo>
                        <a:pt x="60" y="230"/>
                      </a:lnTo>
                      <a:lnTo>
                        <a:pt x="37" y="251"/>
                      </a:lnTo>
                      <a:lnTo>
                        <a:pt x="14" y="272"/>
                      </a:lnTo>
                      <a:lnTo>
                        <a:pt x="10" y="260"/>
                      </a:lnTo>
                      <a:lnTo>
                        <a:pt x="6" y="247"/>
                      </a:lnTo>
                      <a:lnTo>
                        <a:pt x="3" y="235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F5BD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8" name="Freeform 71"/>
                <p:cNvSpPr>
                  <a:spLocks/>
                </p:cNvSpPr>
                <p:nvPr/>
              </p:nvSpPr>
              <p:spPr bwMode="auto">
                <a:xfrm>
                  <a:off x="4480" y="3047"/>
                  <a:ext cx="124" cy="119"/>
                </a:xfrm>
                <a:custGeom>
                  <a:avLst/>
                  <a:gdLst>
                    <a:gd name="T0" fmla="*/ 0 w 248"/>
                    <a:gd name="T1" fmla="*/ 48 h 238"/>
                    <a:gd name="T2" fmla="*/ 4 w 248"/>
                    <a:gd name="T3" fmla="*/ 43 h 238"/>
                    <a:gd name="T4" fmla="*/ 8 w 248"/>
                    <a:gd name="T5" fmla="*/ 38 h 238"/>
                    <a:gd name="T6" fmla="*/ 13 w 248"/>
                    <a:gd name="T7" fmla="*/ 33 h 238"/>
                    <a:gd name="T8" fmla="*/ 18 w 248"/>
                    <a:gd name="T9" fmla="*/ 28 h 238"/>
                    <a:gd name="T10" fmla="*/ 23 w 248"/>
                    <a:gd name="T11" fmla="*/ 23 h 238"/>
                    <a:gd name="T12" fmla="*/ 28 w 248"/>
                    <a:gd name="T13" fmla="*/ 18 h 238"/>
                    <a:gd name="T14" fmla="*/ 32 w 248"/>
                    <a:gd name="T15" fmla="*/ 13 h 238"/>
                    <a:gd name="T16" fmla="*/ 36 w 248"/>
                    <a:gd name="T17" fmla="*/ 9 h 238"/>
                    <a:gd name="T18" fmla="*/ 44 w 248"/>
                    <a:gd name="T19" fmla="*/ 4 h 238"/>
                    <a:gd name="T20" fmla="*/ 51 w 248"/>
                    <a:gd name="T21" fmla="*/ 2 h 238"/>
                    <a:gd name="T22" fmla="*/ 57 w 248"/>
                    <a:gd name="T23" fmla="*/ 0 h 238"/>
                    <a:gd name="T24" fmla="*/ 61 w 248"/>
                    <a:gd name="T25" fmla="*/ 1 h 238"/>
                    <a:gd name="T26" fmla="*/ 62 w 248"/>
                    <a:gd name="T27" fmla="*/ 3 h 238"/>
                    <a:gd name="T28" fmla="*/ 61 w 248"/>
                    <a:gd name="T29" fmla="*/ 6 h 238"/>
                    <a:gd name="T30" fmla="*/ 55 w 248"/>
                    <a:gd name="T31" fmla="*/ 12 h 238"/>
                    <a:gd name="T32" fmla="*/ 46 w 248"/>
                    <a:gd name="T33" fmla="*/ 20 h 238"/>
                    <a:gd name="T34" fmla="*/ 40 w 248"/>
                    <a:gd name="T35" fmla="*/ 25 h 238"/>
                    <a:gd name="T36" fmla="*/ 35 w 248"/>
                    <a:gd name="T37" fmla="*/ 30 h 238"/>
                    <a:gd name="T38" fmla="*/ 29 w 248"/>
                    <a:gd name="T39" fmla="*/ 35 h 238"/>
                    <a:gd name="T40" fmla="*/ 24 w 248"/>
                    <a:gd name="T41" fmla="*/ 40 h 238"/>
                    <a:gd name="T42" fmla="*/ 19 w 248"/>
                    <a:gd name="T43" fmla="*/ 45 h 238"/>
                    <a:gd name="T44" fmla="*/ 14 w 248"/>
                    <a:gd name="T45" fmla="*/ 50 h 238"/>
                    <a:gd name="T46" fmla="*/ 8 w 248"/>
                    <a:gd name="T47" fmla="*/ 55 h 238"/>
                    <a:gd name="T48" fmla="*/ 3 w 248"/>
                    <a:gd name="T49" fmla="*/ 60 h 238"/>
                    <a:gd name="T50" fmla="*/ 2 w 248"/>
                    <a:gd name="T51" fmla="*/ 57 h 238"/>
                    <a:gd name="T52" fmla="*/ 2 w 248"/>
                    <a:gd name="T53" fmla="*/ 54 h 238"/>
                    <a:gd name="T54" fmla="*/ 1 w 248"/>
                    <a:gd name="T55" fmla="*/ 51 h 238"/>
                    <a:gd name="T56" fmla="*/ 0 w 248"/>
                    <a:gd name="T57" fmla="*/ 48 h 23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48"/>
                    <a:gd name="T88" fmla="*/ 0 h 238"/>
                    <a:gd name="T89" fmla="*/ 248 w 248"/>
                    <a:gd name="T90" fmla="*/ 238 h 23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48" h="238">
                      <a:moveTo>
                        <a:pt x="0" y="192"/>
                      </a:moveTo>
                      <a:lnTo>
                        <a:pt x="13" y="172"/>
                      </a:lnTo>
                      <a:lnTo>
                        <a:pt x="30" y="152"/>
                      </a:lnTo>
                      <a:lnTo>
                        <a:pt x="49" y="132"/>
                      </a:lnTo>
                      <a:lnTo>
                        <a:pt x="70" y="112"/>
                      </a:lnTo>
                      <a:lnTo>
                        <a:pt x="90" y="90"/>
                      </a:lnTo>
                      <a:lnTo>
                        <a:pt x="110" y="70"/>
                      </a:lnTo>
                      <a:lnTo>
                        <a:pt x="128" y="50"/>
                      </a:lnTo>
                      <a:lnTo>
                        <a:pt x="143" y="33"/>
                      </a:lnTo>
                      <a:lnTo>
                        <a:pt x="174" y="16"/>
                      </a:lnTo>
                      <a:lnTo>
                        <a:pt x="203" y="6"/>
                      </a:lnTo>
                      <a:lnTo>
                        <a:pt x="227" y="0"/>
                      </a:lnTo>
                      <a:lnTo>
                        <a:pt x="243" y="3"/>
                      </a:lnTo>
                      <a:lnTo>
                        <a:pt x="248" y="9"/>
                      </a:lnTo>
                      <a:lnTo>
                        <a:pt x="242" y="24"/>
                      </a:lnTo>
                      <a:lnTo>
                        <a:pt x="219" y="48"/>
                      </a:lnTo>
                      <a:lnTo>
                        <a:pt x="181" y="80"/>
                      </a:lnTo>
                      <a:lnTo>
                        <a:pt x="158" y="99"/>
                      </a:lnTo>
                      <a:lnTo>
                        <a:pt x="137" y="118"/>
                      </a:lnTo>
                      <a:lnTo>
                        <a:pt x="115" y="138"/>
                      </a:lnTo>
                      <a:lnTo>
                        <a:pt x="95" y="159"/>
                      </a:lnTo>
                      <a:lnTo>
                        <a:pt x="74" y="178"/>
                      </a:lnTo>
                      <a:lnTo>
                        <a:pt x="53" y="198"/>
                      </a:lnTo>
                      <a:lnTo>
                        <a:pt x="31" y="218"/>
                      </a:lnTo>
                      <a:lnTo>
                        <a:pt x="10" y="238"/>
                      </a:lnTo>
                      <a:lnTo>
                        <a:pt x="6" y="226"/>
                      </a:lnTo>
                      <a:lnTo>
                        <a:pt x="5" y="214"/>
                      </a:lnTo>
                      <a:lnTo>
                        <a:pt x="1" y="203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2BAA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9" name="Freeform 72"/>
                <p:cNvSpPr>
                  <a:spLocks/>
                </p:cNvSpPr>
                <p:nvPr/>
              </p:nvSpPr>
              <p:spPr bwMode="auto">
                <a:xfrm>
                  <a:off x="4481" y="3064"/>
                  <a:ext cx="107" cy="100"/>
                </a:xfrm>
                <a:custGeom>
                  <a:avLst/>
                  <a:gdLst>
                    <a:gd name="T0" fmla="*/ 0 w 215"/>
                    <a:gd name="T1" fmla="*/ 40 h 200"/>
                    <a:gd name="T2" fmla="*/ 3 w 215"/>
                    <a:gd name="T3" fmla="*/ 36 h 200"/>
                    <a:gd name="T4" fmla="*/ 6 w 215"/>
                    <a:gd name="T5" fmla="*/ 32 h 200"/>
                    <a:gd name="T6" fmla="*/ 10 w 215"/>
                    <a:gd name="T7" fmla="*/ 27 h 200"/>
                    <a:gd name="T8" fmla="*/ 15 w 215"/>
                    <a:gd name="T9" fmla="*/ 24 h 200"/>
                    <a:gd name="T10" fmla="*/ 19 w 215"/>
                    <a:gd name="T11" fmla="*/ 20 h 200"/>
                    <a:gd name="T12" fmla="*/ 23 w 215"/>
                    <a:gd name="T13" fmla="*/ 17 h 200"/>
                    <a:gd name="T14" fmla="*/ 27 w 215"/>
                    <a:gd name="T15" fmla="*/ 13 h 200"/>
                    <a:gd name="T16" fmla="*/ 30 w 215"/>
                    <a:gd name="T17" fmla="*/ 9 h 200"/>
                    <a:gd name="T18" fmla="*/ 37 w 215"/>
                    <a:gd name="T19" fmla="*/ 5 h 200"/>
                    <a:gd name="T20" fmla="*/ 44 w 215"/>
                    <a:gd name="T21" fmla="*/ 3 h 200"/>
                    <a:gd name="T22" fmla="*/ 49 w 215"/>
                    <a:gd name="T23" fmla="*/ 1 h 200"/>
                    <a:gd name="T24" fmla="*/ 52 w 215"/>
                    <a:gd name="T25" fmla="*/ 0 h 200"/>
                    <a:gd name="T26" fmla="*/ 53 w 215"/>
                    <a:gd name="T27" fmla="*/ 1 h 200"/>
                    <a:gd name="T28" fmla="*/ 52 w 215"/>
                    <a:gd name="T29" fmla="*/ 3 h 200"/>
                    <a:gd name="T30" fmla="*/ 48 w 215"/>
                    <a:gd name="T31" fmla="*/ 7 h 200"/>
                    <a:gd name="T32" fmla="*/ 41 w 215"/>
                    <a:gd name="T33" fmla="*/ 14 h 200"/>
                    <a:gd name="T34" fmla="*/ 35 w 215"/>
                    <a:gd name="T35" fmla="*/ 19 h 200"/>
                    <a:gd name="T36" fmla="*/ 31 w 215"/>
                    <a:gd name="T37" fmla="*/ 23 h 200"/>
                    <a:gd name="T38" fmla="*/ 26 w 215"/>
                    <a:gd name="T39" fmla="*/ 27 h 200"/>
                    <a:gd name="T40" fmla="*/ 21 w 215"/>
                    <a:gd name="T41" fmla="*/ 32 h 200"/>
                    <a:gd name="T42" fmla="*/ 17 w 215"/>
                    <a:gd name="T43" fmla="*/ 37 h 200"/>
                    <a:gd name="T44" fmla="*/ 12 w 215"/>
                    <a:gd name="T45" fmla="*/ 41 h 200"/>
                    <a:gd name="T46" fmla="*/ 7 w 215"/>
                    <a:gd name="T47" fmla="*/ 46 h 200"/>
                    <a:gd name="T48" fmla="*/ 2 w 215"/>
                    <a:gd name="T49" fmla="*/ 50 h 200"/>
                    <a:gd name="T50" fmla="*/ 2 w 215"/>
                    <a:gd name="T51" fmla="*/ 48 h 200"/>
                    <a:gd name="T52" fmla="*/ 1 w 215"/>
                    <a:gd name="T53" fmla="*/ 45 h 200"/>
                    <a:gd name="T54" fmla="*/ 0 w 215"/>
                    <a:gd name="T55" fmla="*/ 43 h 200"/>
                    <a:gd name="T56" fmla="*/ 0 w 215"/>
                    <a:gd name="T57" fmla="*/ 40 h 2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5"/>
                    <a:gd name="T88" fmla="*/ 0 h 200"/>
                    <a:gd name="T89" fmla="*/ 215 w 215"/>
                    <a:gd name="T90" fmla="*/ 200 h 20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5" h="200">
                      <a:moveTo>
                        <a:pt x="0" y="159"/>
                      </a:moveTo>
                      <a:lnTo>
                        <a:pt x="12" y="143"/>
                      </a:lnTo>
                      <a:lnTo>
                        <a:pt x="27" y="128"/>
                      </a:lnTo>
                      <a:lnTo>
                        <a:pt x="43" y="111"/>
                      </a:lnTo>
                      <a:lnTo>
                        <a:pt x="62" y="96"/>
                      </a:lnTo>
                      <a:lnTo>
                        <a:pt x="78" y="80"/>
                      </a:lnTo>
                      <a:lnTo>
                        <a:pt x="94" y="65"/>
                      </a:lnTo>
                      <a:lnTo>
                        <a:pt x="108" y="50"/>
                      </a:lnTo>
                      <a:lnTo>
                        <a:pt x="123" y="35"/>
                      </a:lnTo>
                      <a:lnTo>
                        <a:pt x="151" y="20"/>
                      </a:lnTo>
                      <a:lnTo>
                        <a:pt x="176" y="9"/>
                      </a:lnTo>
                      <a:lnTo>
                        <a:pt x="196" y="1"/>
                      </a:lnTo>
                      <a:lnTo>
                        <a:pt x="211" y="0"/>
                      </a:lnTo>
                      <a:lnTo>
                        <a:pt x="215" y="2"/>
                      </a:lnTo>
                      <a:lnTo>
                        <a:pt x="211" y="12"/>
                      </a:lnTo>
                      <a:lnTo>
                        <a:pt x="193" y="30"/>
                      </a:lnTo>
                      <a:lnTo>
                        <a:pt x="165" y="56"/>
                      </a:lnTo>
                      <a:lnTo>
                        <a:pt x="143" y="73"/>
                      </a:lnTo>
                      <a:lnTo>
                        <a:pt x="124" y="91"/>
                      </a:lnTo>
                      <a:lnTo>
                        <a:pt x="106" y="109"/>
                      </a:lnTo>
                      <a:lnTo>
                        <a:pt x="87" y="128"/>
                      </a:lnTo>
                      <a:lnTo>
                        <a:pt x="68" y="145"/>
                      </a:lnTo>
                      <a:lnTo>
                        <a:pt x="49" y="164"/>
                      </a:lnTo>
                      <a:lnTo>
                        <a:pt x="29" y="182"/>
                      </a:lnTo>
                      <a:lnTo>
                        <a:pt x="10" y="200"/>
                      </a:lnTo>
                      <a:lnTo>
                        <a:pt x="8" y="189"/>
                      </a:lnTo>
                      <a:lnTo>
                        <a:pt x="5" y="179"/>
                      </a:lnTo>
                      <a:lnTo>
                        <a:pt x="3" y="169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F0B8A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0" name="Freeform 73"/>
                <p:cNvSpPr>
                  <a:spLocks/>
                </p:cNvSpPr>
                <p:nvPr/>
              </p:nvSpPr>
              <p:spPr bwMode="auto">
                <a:xfrm>
                  <a:off x="4482" y="3078"/>
                  <a:ext cx="91" cy="86"/>
                </a:xfrm>
                <a:custGeom>
                  <a:avLst/>
                  <a:gdLst>
                    <a:gd name="T0" fmla="*/ 0 w 181"/>
                    <a:gd name="T1" fmla="*/ 34 h 170"/>
                    <a:gd name="T2" fmla="*/ 3 w 181"/>
                    <a:gd name="T3" fmla="*/ 30 h 170"/>
                    <a:gd name="T4" fmla="*/ 6 w 181"/>
                    <a:gd name="T5" fmla="*/ 27 h 170"/>
                    <a:gd name="T6" fmla="*/ 9 w 181"/>
                    <a:gd name="T7" fmla="*/ 24 h 170"/>
                    <a:gd name="T8" fmla="*/ 13 w 181"/>
                    <a:gd name="T9" fmla="*/ 22 h 170"/>
                    <a:gd name="T10" fmla="*/ 16 w 181"/>
                    <a:gd name="T11" fmla="*/ 19 h 170"/>
                    <a:gd name="T12" fmla="*/ 19 w 181"/>
                    <a:gd name="T13" fmla="*/ 17 h 170"/>
                    <a:gd name="T14" fmla="*/ 22 w 181"/>
                    <a:gd name="T15" fmla="*/ 13 h 170"/>
                    <a:gd name="T16" fmla="*/ 25 w 181"/>
                    <a:gd name="T17" fmla="*/ 11 h 170"/>
                    <a:gd name="T18" fmla="*/ 31 w 181"/>
                    <a:gd name="T19" fmla="*/ 7 h 170"/>
                    <a:gd name="T20" fmla="*/ 37 w 181"/>
                    <a:gd name="T21" fmla="*/ 4 h 170"/>
                    <a:gd name="T22" fmla="*/ 41 w 181"/>
                    <a:gd name="T23" fmla="*/ 2 h 170"/>
                    <a:gd name="T24" fmla="*/ 45 w 181"/>
                    <a:gd name="T25" fmla="*/ 1 h 170"/>
                    <a:gd name="T26" fmla="*/ 46 w 181"/>
                    <a:gd name="T27" fmla="*/ 0 h 170"/>
                    <a:gd name="T28" fmla="*/ 45 w 181"/>
                    <a:gd name="T29" fmla="*/ 2 h 170"/>
                    <a:gd name="T30" fmla="*/ 42 w 181"/>
                    <a:gd name="T31" fmla="*/ 5 h 170"/>
                    <a:gd name="T32" fmla="*/ 36 w 181"/>
                    <a:gd name="T33" fmla="*/ 10 h 170"/>
                    <a:gd name="T34" fmla="*/ 32 w 181"/>
                    <a:gd name="T35" fmla="*/ 13 h 170"/>
                    <a:gd name="T36" fmla="*/ 28 w 181"/>
                    <a:gd name="T37" fmla="*/ 18 h 170"/>
                    <a:gd name="T38" fmla="*/ 24 w 181"/>
                    <a:gd name="T39" fmla="*/ 22 h 170"/>
                    <a:gd name="T40" fmla="*/ 19 w 181"/>
                    <a:gd name="T41" fmla="*/ 26 h 170"/>
                    <a:gd name="T42" fmla="*/ 15 w 181"/>
                    <a:gd name="T43" fmla="*/ 30 h 170"/>
                    <a:gd name="T44" fmla="*/ 11 w 181"/>
                    <a:gd name="T45" fmla="*/ 35 h 170"/>
                    <a:gd name="T46" fmla="*/ 7 w 181"/>
                    <a:gd name="T47" fmla="*/ 39 h 170"/>
                    <a:gd name="T48" fmla="*/ 3 w 181"/>
                    <a:gd name="T49" fmla="*/ 44 h 170"/>
                    <a:gd name="T50" fmla="*/ 2 w 181"/>
                    <a:gd name="T51" fmla="*/ 41 h 170"/>
                    <a:gd name="T52" fmla="*/ 1 w 181"/>
                    <a:gd name="T53" fmla="*/ 38 h 170"/>
                    <a:gd name="T54" fmla="*/ 1 w 181"/>
                    <a:gd name="T55" fmla="*/ 36 h 170"/>
                    <a:gd name="T56" fmla="*/ 0 w 181"/>
                    <a:gd name="T57" fmla="*/ 34 h 17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81"/>
                    <a:gd name="T88" fmla="*/ 0 h 170"/>
                    <a:gd name="T89" fmla="*/ 181 w 181"/>
                    <a:gd name="T90" fmla="*/ 170 h 17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81" h="170">
                      <a:moveTo>
                        <a:pt x="0" y="133"/>
                      </a:moveTo>
                      <a:lnTo>
                        <a:pt x="10" y="118"/>
                      </a:lnTo>
                      <a:lnTo>
                        <a:pt x="23" y="106"/>
                      </a:lnTo>
                      <a:lnTo>
                        <a:pt x="35" y="95"/>
                      </a:lnTo>
                      <a:lnTo>
                        <a:pt x="50" y="86"/>
                      </a:lnTo>
                      <a:lnTo>
                        <a:pt x="63" y="75"/>
                      </a:lnTo>
                      <a:lnTo>
                        <a:pt x="76" y="65"/>
                      </a:lnTo>
                      <a:lnTo>
                        <a:pt x="88" y="52"/>
                      </a:lnTo>
                      <a:lnTo>
                        <a:pt x="100" y="41"/>
                      </a:lnTo>
                      <a:lnTo>
                        <a:pt x="124" y="26"/>
                      </a:lnTo>
                      <a:lnTo>
                        <a:pt x="147" y="15"/>
                      </a:lnTo>
                      <a:lnTo>
                        <a:pt x="163" y="6"/>
                      </a:lnTo>
                      <a:lnTo>
                        <a:pt x="177" y="1"/>
                      </a:lnTo>
                      <a:lnTo>
                        <a:pt x="181" y="0"/>
                      </a:lnTo>
                      <a:lnTo>
                        <a:pt x="178" y="6"/>
                      </a:lnTo>
                      <a:lnTo>
                        <a:pt x="166" y="17"/>
                      </a:lnTo>
                      <a:lnTo>
                        <a:pt x="144" y="37"/>
                      </a:lnTo>
                      <a:lnTo>
                        <a:pt x="125" y="52"/>
                      </a:lnTo>
                      <a:lnTo>
                        <a:pt x="109" y="69"/>
                      </a:lnTo>
                      <a:lnTo>
                        <a:pt x="93" y="85"/>
                      </a:lnTo>
                      <a:lnTo>
                        <a:pt x="76" y="102"/>
                      </a:lnTo>
                      <a:lnTo>
                        <a:pt x="60" y="119"/>
                      </a:lnTo>
                      <a:lnTo>
                        <a:pt x="44" y="136"/>
                      </a:lnTo>
                      <a:lnTo>
                        <a:pt x="26" y="153"/>
                      </a:lnTo>
                      <a:lnTo>
                        <a:pt x="9" y="170"/>
                      </a:lnTo>
                      <a:lnTo>
                        <a:pt x="5" y="160"/>
                      </a:lnTo>
                      <a:lnTo>
                        <a:pt x="4" y="150"/>
                      </a:lnTo>
                      <a:lnTo>
                        <a:pt x="1" y="14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EDB5A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1" name="Freeform 74"/>
                <p:cNvSpPr>
                  <a:spLocks/>
                </p:cNvSpPr>
                <p:nvPr/>
              </p:nvSpPr>
              <p:spPr bwMode="auto">
                <a:xfrm>
                  <a:off x="4355" y="3100"/>
                  <a:ext cx="426" cy="323"/>
                </a:xfrm>
                <a:custGeom>
                  <a:avLst/>
                  <a:gdLst>
                    <a:gd name="T0" fmla="*/ 209 w 852"/>
                    <a:gd name="T1" fmla="*/ 52 h 647"/>
                    <a:gd name="T2" fmla="*/ 213 w 852"/>
                    <a:gd name="T3" fmla="*/ 101 h 647"/>
                    <a:gd name="T4" fmla="*/ 211 w 852"/>
                    <a:gd name="T5" fmla="*/ 139 h 647"/>
                    <a:gd name="T6" fmla="*/ 197 w 852"/>
                    <a:gd name="T7" fmla="*/ 159 h 647"/>
                    <a:gd name="T8" fmla="*/ 148 w 852"/>
                    <a:gd name="T9" fmla="*/ 159 h 647"/>
                    <a:gd name="T10" fmla="*/ 99 w 852"/>
                    <a:gd name="T11" fmla="*/ 156 h 647"/>
                    <a:gd name="T12" fmla="*/ 69 w 852"/>
                    <a:gd name="T13" fmla="*/ 144 h 647"/>
                    <a:gd name="T14" fmla="*/ 37 w 852"/>
                    <a:gd name="T15" fmla="*/ 110 h 647"/>
                    <a:gd name="T16" fmla="*/ 7 w 852"/>
                    <a:gd name="T17" fmla="*/ 77 h 647"/>
                    <a:gd name="T18" fmla="*/ 0 w 852"/>
                    <a:gd name="T19" fmla="*/ 67 h 647"/>
                    <a:gd name="T20" fmla="*/ 3 w 852"/>
                    <a:gd name="T21" fmla="*/ 59 h 647"/>
                    <a:gd name="T22" fmla="*/ 14 w 852"/>
                    <a:gd name="T23" fmla="*/ 54 h 647"/>
                    <a:gd name="T24" fmla="*/ 19 w 852"/>
                    <a:gd name="T25" fmla="*/ 47 h 647"/>
                    <a:gd name="T26" fmla="*/ 15 w 852"/>
                    <a:gd name="T27" fmla="*/ 34 h 647"/>
                    <a:gd name="T28" fmla="*/ 21 w 852"/>
                    <a:gd name="T29" fmla="*/ 25 h 647"/>
                    <a:gd name="T30" fmla="*/ 31 w 852"/>
                    <a:gd name="T31" fmla="*/ 23 h 647"/>
                    <a:gd name="T32" fmla="*/ 34 w 852"/>
                    <a:gd name="T33" fmla="*/ 16 h 647"/>
                    <a:gd name="T34" fmla="*/ 34 w 852"/>
                    <a:gd name="T35" fmla="*/ 2 h 647"/>
                    <a:gd name="T36" fmla="*/ 46 w 852"/>
                    <a:gd name="T37" fmla="*/ 0 h 647"/>
                    <a:gd name="T38" fmla="*/ 63 w 852"/>
                    <a:gd name="T39" fmla="*/ 12 h 647"/>
                    <a:gd name="T40" fmla="*/ 74 w 852"/>
                    <a:gd name="T41" fmla="*/ 29 h 647"/>
                    <a:gd name="T42" fmla="*/ 75 w 852"/>
                    <a:gd name="T43" fmla="*/ 38 h 647"/>
                    <a:gd name="T44" fmla="*/ 77 w 852"/>
                    <a:gd name="T45" fmla="*/ 47 h 647"/>
                    <a:gd name="T46" fmla="*/ 79 w 852"/>
                    <a:gd name="T47" fmla="*/ 57 h 647"/>
                    <a:gd name="T48" fmla="*/ 90 w 852"/>
                    <a:gd name="T49" fmla="*/ 75 h 647"/>
                    <a:gd name="T50" fmla="*/ 102 w 852"/>
                    <a:gd name="T51" fmla="*/ 92 h 647"/>
                    <a:gd name="T52" fmla="*/ 114 w 852"/>
                    <a:gd name="T53" fmla="*/ 98 h 647"/>
                    <a:gd name="T54" fmla="*/ 136 w 852"/>
                    <a:gd name="T55" fmla="*/ 98 h 647"/>
                    <a:gd name="T56" fmla="*/ 149 w 852"/>
                    <a:gd name="T57" fmla="*/ 91 h 647"/>
                    <a:gd name="T58" fmla="*/ 141 w 852"/>
                    <a:gd name="T59" fmla="*/ 81 h 647"/>
                    <a:gd name="T60" fmla="*/ 134 w 852"/>
                    <a:gd name="T61" fmla="*/ 72 h 647"/>
                    <a:gd name="T62" fmla="*/ 126 w 852"/>
                    <a:gd name="T63" fmla="*/ 63 h 647"/>
                    <a:gd name="T64" fmla="*/ 126 w 852"/>
                    <a:gd name="T65" fmla="*/ 44 h 647"/>
                    <a:gd name="T66" fmla="*/ 145 w 852"/>
                    <a:gd name="T67" fmla="*/ 24 h 647"/>
                    <a:gd name="T68" fmla="*/ 170 w 852"/>
                    <a:gd name="T69" fmla="*/ 13 h 647"/>
                    <a:gd name="T70" fmla="*/ 195 w 852"/>
                    <a:gd name="T71" fmla="*/ 16 h 6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52"/>
                    <a:gd name="T109" fmla="*/ 0 h 647"/>
                    <a:gd name="T110" fmla="*/ 852 w 852"/>
                    <a:gd name="T111" fmla="*/ 647 h 6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52" h="647">
                      <a:moveTo>
                        <a:pt x="819" y="101"/>
                      </a:moveTo>
                      <a:lnTo>
                        <a:pt x="833" y="208"/>
                      </a:lnTo>
                      <a:lnTo>
                        <a:pt x="846" y="312"/>
                      </a:lnTo>
                      <a:lnTo>
                        <a:pt x="852" y="406"/>
                      </a:lnTo>
                      <a:lnTo>
                        <a:pt x="851" y="490"/>
                      </a:lnTo>
                      <a:lnTo>
                        <a:pt x="841" y="559"/>
                      </a:lnTo>
                      <a:lnTo>
                        <a:pt x="819" y="609"/>
                      </a:lnTo>
                      <a:lnTo>
                        <a:pt x="785" y="639"/>
                      </a:lnTo>
                      <a:lnTo>
                        <a:pt x="737" y="647"/>
                      </a:lnTo>
                      <a:lnTo>
                        <a:pt x="589" y="638"/>
                      </a:lnTo>
                      <a:lnTo>
                        <a:pt x="478" y="634"/>
                      </a:lnTo>
                      <a:lnTo>
                        <a:pt x="394" y="626"/>
                      </a:lnTo>
                      <a:lnTo>
                        <a:pt x="330" y="609"/>
                      </a:lnTo>
                      <a:lnTo>
                        <a:pt x="273" y="576"/>
                      </a:lnTo>
                      <a:lnTo>
                        <a:pt x="216" y="523"/>
                      </a:lnTo>
                      <a:lnTo>
                        <a:pt x="148" y="441"/>
                      </a:lnTo>
                      <a:lnTo>
                        <a:pt x="63" y="327"/>
                      </a:lnTo>
                      <a:lnTo>
                        <a:pt x="31" y="310"/>
                      </a:lnTo>
                      <a:lnTo>
                        <a:pt x="10" y="292"/>
                      </a:lnTo>
                      <a:lnTo>
                        <a:pt x="0" y="271"/>
                      </a:lnTo>
                      <a:lnTo>
                        <a:pt x="3" y="253"/>
                      </a:lnTo>
                      <a:lnTo>
                        <a:pt x="13" y="236"/>
                      </a:lnTo>
                      <a:lnTo>
                        <a:pt x="32" y="225"/>
                      </a:lnTo>
                      <a:lnTo>
                        <a:pt x="57" y="218"/>
                      </a:lnTo>
                      <a:lnTo>
                        <a:pt x="89" y="220"/>
                      </a:lnTo>
                      <a:lnTo>
                        <a:pt x="73" y="190"/>
                      </a:lnTo>
                      <a:lnTo>
                        <a:pt x="64" y="162"/>
                      </a:lnTo>
                      <a:lnTo>
                        <a:pt x="63" y="137"/>
                      </a:lnTo>
                      <a:lnTo>
                        <a:pt x="71" y="117"/>
                      </a:lnTo>
                      <a:lnTo>
                        <a:pt x="82" y="102"/>
                      </a:lnTo>
                      <a:lnTo>
                        <a:pt x="102" y="94"/>
                      </a:lnTo>
                      <a:lnTo>
                        <a:pt x="127" y="94"/>
                      </a:lnTo>
                      <a:lnTo>
                        <a:pt x="160" y="107"/>
                      </a:lnTo>
                      <a:lnTo>
                        <a:pt x="133" y="65"/>
                      </a:lnTo>
                      <a:lnTo>
                        <a:pt x="127" y="33"/>
                      </a:lnTo>
                      <a:lnTo>
                        <a:pt x="136" y="10"/>
                      </a:lnTo>
                      <a:lnTo>
                        <a:pt x="156" y="0"/>
                      </a:lnTo>
                      <a:lnTo>
                        <a:pt x="184" y="2"/>
                      </a:lnTo>
                      <a:lnTo>
                        <a:pt x="219" y="19"/>
                      </a:lnTo>
                      <a:lnTo>
                        <a:pt x="255" y="50"/>
                      </a:lnTo>
                      <a:lnTo>
                        <a:pt x="291" y="101"/>
                      </a:lnTo>
                      <a:lnTo>
                        <a:pt x="294" y="118"/>
                      </a:lnTo>
                      <a:lnTo>
                        <a:pt x="298" y="137"/>
                      </a:lnTo>
                      <a:lnTo>
                        <a:pt x="300" y="154"/>
                      </a:lnTo>
                      <a:lnTo>
                        <a:pt x="304" y="173"/>
                      </a:lnTo>
                      <a:lnTo>
                        <a:pt x="308" y="191"/>
                      </a:lnTo>
                      <a:lnTo>
                        <a:pt x="311" y="210"/>
                      </a:lnTo>
                      <a:lnTo>
                        <a:pt x="315" y="228"/>
                      </a:lnTo>
                      <a:lnTo>
                        <a:pt x="319" y="247"/>
                      </a:lnTo>
                      <a:lnTo>
                        <a:pt x="357" y="302"/>
                      </a:lnTo>
                      <a:lnTo>
                        <a:pt x="385" y="342"/>
                      </a:lnTo>
                      <a:lnTo>
                        <a:pt x="408" y="370"/>
                      </a:lnTo>
                      <a:lnTo>
                        <a:pt x="432" y="386"/>
                      </a:lnTo>
                      <a:lnTo>
                        <a:pt x="457" y="394"/>
                      </a:lnTo>
                      <a:lnTo>
                        <a:pt x="493" y="396"/>
                      </a:lnTo>
                      <a:lnTo>
                        <a:pt x="541" y="394"/>
                      </a:lnTo>
                      <a:lnTo>
                        <a:pt x="609" y="391"/>
                      </a:lnTo>
                      <a:lnTo>
                        <a:pt x="594" y="366"/>
                      </a:lnTo>
                      <a:lnTo>
                        <a:pt x="579" y="346"/>
                      </a:lnTo>
                      <a:lnTo>
                        <a:pt x="563" y="326"/>
                      </a:lnTo>
                      <a:lnTo>
                        <a:pt x="550" y="310"/>
                      </a:lnTo>
                      <a:lnTo>
                        <a:pt x="535" y="291"/>
                      </a:lnTo>
                      <a:lnTo>
                        <a:pt x="520" y="274"/>
                      </a:lnTo>
                      <a:lnTo>
                        <a:pt x="505" y="252"/>
                      </a:lnTo>
                      <a:lnTo>
                        <a:pt x="491" y="230"/>
                      </a:lnTo>
                      <a:lnTo>
                        <a:pt x="506" y="177"/>
                      </a:lnTo>
                      <a:lnTo>
                        <a:pt x="536" y="133"/>
                      </a:lnTo>
                      <a:lnTo>
                        <a:pt x="577" y="96"/>
                      </a:lnTo>
                      <a:lnTo>
                        <a:pt x="627" y="69"/>
                      </a:lnTo>
                      <a:lnTo>
                        <a:pt x="679" y="53"/>
                      </a:lnTo>
                      <a:lnTo>
                        <a:pt x="732" y="53"/>
                      </a:lnTo>
                      <a:lnTo>
                        <a:pt x="779" y="67"/>
                      </a:lnTo>
                      <a:lnTo>
                        <a:pt x="819" y="101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2" name="Freeform 75"/>
                <p:cNvSpPr>
                  <a:spLocks/>
                </p:cNvSpPr>
                <p:nvPr/>
              </p:nvSpPr>
              <p:spPr bwMode="auto">
                <a:xfrm>
                  <a:off x="4361" y="3112"/>
                  <a:ext cx="413" cy="303"/>
                </a:xfrm>
                <a:custGeom>
                  <a:avLst/>
                  <a:gdLst>
                    <a:gd name="T0" fmla="*/ 201 w 825"/>
                    <a:gd name="T1" fmla="*/ 47 h 607"/>
                    <a:gd name="T2" fmla="*/ 206 w 825"/>
                    <a:gd name="T3" fmla="*/ 94 h 607"/>
                    <a:gd name="T4" fmla="*/ 204 w 825"/>
                    <a:gd name="T5" fmla="*/ 130 h 607"/>
                    <a:gd name="T6" fmla="*/ 191 w 825"/>
                    <a:gd name="T7" fmla="*/ 149 h 607"/>
                    <a:gd name="T8" fmla="*/ 141 w 825"/>
                    <a:gd name="T9" fmla="*/ 149 h 607"/>
                    <a:gd name="T10" fmla="*/ 93 w 825"/>
                    <a:gd name="T11" fmla="*/ 145 h 607"/>
                    <a:gd name="T12" fmla="*/ 64 w 825"/>
                    <a:gd name="T13" fmla="*/ 132 h 607"/>
                    <a:gd name="T14" fmla="*/ 35 w 825"/>
                    <a:gd name="T15" fmla="*/ 101 h 607"/>
                    <a:gd name="T16" fmla="*/ 8 w 825"/>
                    <a:gd name="T17" fmla="*/ 72 h 607"/>
                    <a:gd name="T18" fmla="*/ 0 w 825"/>
                    <a:gd name="T19" fmla="*/ 63 h 607"/>
                    <a:gd name="T20" fmla="*/ 4 w 825"/>
                    <a:gd name="T21" fmla="*/ 54 h 607"/>
                    <a:gd name="T22" fmla="*/ 14 w 825"/>
                    <a:gd name="T23" fmla="*/ 49 h 607"/>
                    <a:gd name="T24" fmla="*/ 19 w 825"/>
                    <a:gd name="T25" fmla="*/ 42 h 607"/>
                    <a:gd name="T26" fmla="*/ 17 w 825"/>
                    <a:gd name="T27" fmla="*/ 30 h 607"/>
                    <a:gd name="T28" fmla="*/ 22 w 825"/>
                    <a:gd name="T29" fmla="*/ 22 h 607"/>
                    <a:gd name="T30" fmla="*/ 32 w 825"/>
                    <a:gd name="T31" fmla="*/ 21 h 607"/>
                    <a:gd name="T32" fmla="*/ 34 w 825"/>
                    <a:gd name="T33" fmla="*/ 14 h 607"/>
                    <a:gd name="T34" fmla="*/ 35 w 825"/>
                    <a:gd name="T35" fmla="*/ 2 h 607"/>
                    <a:gd name="T36" fmla="*/ 46 w 825"/>
                    <a:gd name="T37" fmla="*/ 1 h 607"/>
                    <a:gd name="T38" fmla="*/ 62 w 825"/>
                    <a:gd name="T39" fmla="*/ 13 h 607"/>
                    <a:gd name="T40" fmla="*/ 71 w 825"/>
                    <a:gd name="T41" fmla="*/ 28 h 607"/>
                    <a:gd name="T42" fmla="*/ 72 w 825"/>
                    <a:gd name="T43" fmla="*/ 36 h 607"/>
                    <a:gd name="T44" fmla="*/ 74 w 825"/>
                    <a:gd name="T45" fmla="*/ 43 h 607"/>
                    <a:gd name="T46" fmla="*/ 76 w 825"/>
                    <a:gd name="T47" fmla="*/ 51 h 607"/>
                    <a:gd name="T48" fmla="*/ 86 w 825"/>
                    <a:gd name="T49" fmla="*/ 69 h 607"/>
                    <a:gd name="T50" fmla="*/ 99 w 825"/>
                    <a:gd name="T51" fmla="*/ 87 h 607"/>
                    <a:gd name="T52" fmla="*/ 112 w 825"/>
                    <a:gd name="T53" fmla="*/ 93 h 607"/>
                    <a:gd name="T54" fmla="*/ 134 w 825"/>
                    <a:gd name="T55" fmla="*/ 93 h 607"/>
                    <a:gd name="T56" fmla="*/ 147 w 825"/>
                    <a:gd name="T57" fmla="*/ 86 h 607"/>
                    <a:gd name="T58" fmla="*/ 140 w 825"/>
                    <a:gd name="T59" fmla="*/ 76 h 607"/>
                    <a:gd name="T60" fmla="*/ 132 w 825"/>
                    <a:gd name="T61" fmla="*/ 66 h 607"/>
                    <a:gd name="T62" fmla="*/ 125 w 825"/>
                    <a:gd name="T63" fmla="*/ 56 h 607"/>
                    <a:gd name="T64" fmla="*/ 125 w 825"/>
                    <a:gd name="T65" fmla="*/ 37 h 607"/>
                    <a:gd name="T66" fmla="*/ 141 w 825"/>
                    <a:gd name="T67" fmla="*/ 18 h 607"/>
                    <a:gd name="T68" fmla="*/ 164 w 825"/>
                    <a:gd name="T69" fmla="*/ 8 h 607"/>
                    <a:gd name="T70" fmla="*/ 187 w 825"/>
                    <a:gd name="T71" fmla="*/ 12 h 60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25"/>
                    <a:gd name="T109" fmla="*/ 0 h 607"/>
                    <a:gd name="T110" fmla="*/ 825 w 825"/>
                    <a:gd name="T111" fmla="*/ 607 h 60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25" h="607">
                      <a:moveTo>
                        <a:pt x="786" y="83"/>
                      </a:moveTo>
                      <a:lnTo>
                        <a:pt x="801" y="189"/>
                      </a:lnTo>
                      <a:lnTo>
                        <a:pt x="815" y="290"/>
                      </a:lnTo>
                      <a:lnTo>
                        <a:pt x="823" y="379"/>
                      </a:lnTo>
                      <a:lnTo>
                        <a:pt x="825" y="458"/>
                      </a:lnTo>
                      <a:lnTo>
                        <a:pt x="816" y="520"/>
                      </a:lnTo>
                      <a:lnTo>
                        <a:pt x="796" y="569"/>
                      </a:lnTo>
                      <a:lnTo>
                        <a:pt x="762" y="597"/>
                      </a:lnTo>
                      <a:lnTo>
                        <a:pt x="712" y="607"/>
                      </a:lnTo>
                      <a:lnTo>
                        <a:pt x="564" y="598"/>
                      </a:lnTo>
                      <a:lnTo>
                        <a:pt x="455" y="592"/>
                      </a:lnTo>
                      <a:lnTo>
                        <a:pt x="372" y="580"/>
                      </a:lnTo>
                      <a:lnTo>
                        <a:pt x="310" y="562"/>
                      </a:lnTo>
                      <a:lnTo>
                        <a:pt x="255" y="529"/>
                      </a:lnTo>
                      <a:lnTo>
                        <a:pt x="202" y="479"/>
                      </a:lnTo>
                      <a:lnTo>
                        <a:pt x="140" y="406"/>
                      </a:lnTo>
                      <a:lnTo>
                        <a:pt x="63" y="307"/>
                      </a:lnTo>
                      <a:lnTo>
                        <a:pt x="29" y="290"/>
                      </a:lnTo>
                      <a:lnTo>
                        <a:pt x="9" y="272"/>
                      </a:lnTo>
                      <a:lnTo>
                        <a:pt x="0" y="252"/>
                      </a:lnTo>
                      <a:lnTo>
                        <a:pt x="2" y="234"/>
                      </a:lnTo>
                      <a:lnTo>
                        <a:pt x="13" y="217"/>
                      </a:lnTo>
                      <a:lnTo>
                        <a:pt x="31" y="206"/>
                      </a:lnTo>
                      <a:lnTo>
                        <a:pt x="56" y="199"/>
                      </a:lnTo>
                      <a:lnTo>
                        <a:pt x="89" y="201"/>
                      </a:lnTo>
                      <a:lnTo>
                        <a:pt x="73" y="171"/>
                      </a:lnTo>
                      <a:lnTo>
                        <a:pt x="65" y="144"/>
                      </a:lnTo>
                      <a:lnTo>
                        <a:pt x="65" y="120"/>
                      </a:lnTo>
                      <a:lnTo>
                        <a:pt x="73" y="103"/>
                      </a:lnTo>
                      <a:lnTo>
                        <a:pt x="85" y="89"/>
                      </a:lnTo>
                      <a:lnTo>
                        <a:pt x="104" y="84"/>
                      </a:lnTo>
                      <a:lnTo>
                        <a:pt x="128" y="85"/>
                      </a:lnTo>
                      <a:lnTo>
                        <a:pt x="158" y="99"/>
                      </a:lnTo>
                      <a:lnTo>
                        <a:pt x="135" y="58"/>
                      </a:lnTo>
                      <a:lnTo>
                        <a:pt x="130" y="28"/>
                      </a:lnTo>
                      <a:lnTo>
                        <a:pt x="138" y="8"/>
                      </a:lnTo>
                      <a:lnTo>
                        <a:pt x="158" y="0"/>
                      </a:lnTo>
                      <a:lnTo>
                        <a:pt x="183" y="4"/>
                      </a:lnTo>
                      <a:lnTo>
                        <a:pt x="214" y="21"/>
                      </a:lnTo>
                      <a:lnTo>
                        <a:pt x="246" y="53"/>
                      </a:lnTo>
                      <a:lnTo>
                        <a:pt x="278" y="99"/>
                      </a:lnTo>
                      <a:lnTo>
                        <a:pt x="281" y="114"/>
                      </a:lnTo>
                      <a:lnTo>
                        <a:pt x="285" y="130"/>
                      </a:lnTo>
                      <a:lnTo>
                        <a:pt x="287" y="144"/>
                      </a:lnTo>
                      <a:lnTo>
                        <a:pt x="291" y="159"/>
                      </a:lnTo>
                      <a:lnTo>
                        <a:pt x="295" y="173"/>
                      </a:lnTo>
                      <a:lnTo>
                        <a:pt x="298" y="189"/>
                      </a:lnTo>
                      <a:lnTo>
                        <a:pt x="302" y="204"/>
                      </a:lnTo>
                      <a:lnTo>
                        <a:pt x="306" y="223"/>
                      </a:lnTo>
                      <a:lnTo>
                        <a:pt x="341" y="278"/>
                      </a:lnTo>
                      <a:lnTo>
                        <a:pt x="370" y="321"/>
                      </a:lnTo>
                      <a:lnTo>
                        <a:pt x="394" y="349"/>
                      </a:lnTo>
                      <a:lnTo>
                        <a:pt x="419" y="366"/>
                      </a:lnTo>
                      <a:lnTo>
                        <a:pt x="448" y="374"/>
                      </a:lnTo>
                      <a:lnTo>
                        <a:pt x="485" y="376"/>
                      </a:lnTo>
                      <a:lnTo>
                        <a:pt x="535" y="374"/>
                      </a:lnTo>
                      <a:lnTo>
                        <a:pt x="604" y="371"/>
                      </a:lnTo>
                      <a:lnTo>
                        <a:pt x="588" y="346"/>
                      </a:lnTo>
                      <a:lnTo>
                        <a:pt x="573" y="325"/>
                      </a:lnTo>
                      <a:lnTo>
                        <a:pt x="558" y="305"/>
                      </a:lnTo>
                      <a:lnTo>
                        <a:pt x="543" y="286"/>
                      </a:lnTo>
                      <a:lnTo>
                        <a:pt x="528" y="266"/>
                      </a:lnTo>
                      <a:lnTo>
                        <a:pt x="513" y="247"/>
                      </a:lnTo>
                      <a:lnTo>
                        <a:pt x="499" y="224"/>
                      </a:lnTo>
                      <a:lnTo>
                        <a:pt x="485" y="202"/>
                      </a:lnTo>
                      <a:lnTo>
                        <a:pt x="498" y="151"/>
                      </a:lnTo>
                      <a:lnTo>
                        <a:pt x="525" y="108"/>
                      </a:lnTo>
                      <a:lnTo>
                        <a:pt x="563" y="72"/>
                      </a:lnTo>
                      <a:lnTo>
                        <a:pt x="608" y="48"/>
                      </a:lnTo>
                      <a:lnTo>
                        <a:pt x="656" y="33"/>
                      </a:lnTo>
                      <a:lnTo>
                        <a:pt x="703" y="34"/>
                      </a:lnTo>
                      <a:lnTo>
                        <a:pt x="747" y="49"/>
                      </a:lnTo>
                      <a:lnTo>
                        <a:pt x="786" y="83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3" name="Freeform 76"/>
                <p:cNvSpPr>
                  <a:spLocks/>
                </p:cNvSpPr>
                <p:nvPr/>
              </p:nvSpPr>
              <p:spPr bwMode="auto">
                <a:xfrm>
                  <a:off x="4367" y="3123"/>
                  <a:ext cx="402" cy="284"/>
                </a:xfrm>
                <a:custGeom>
                  <a:avLst/>
                  <a:gdLst>
                    <a:gd name="T0" fmla="*/ 194 w 804"/>
                    <a:gd name="T1" fmla="*/ 43 h 569"/>
                    <a:gd name="T2" fmla="*/ 200 w 804"/>
                    <a:gd name="T3" fmla="*/ 88 h 569"/>
                    <a:gd name="T4" fmla="*/ 200 w 804"/>
                    <a:gd name="T5" fmla="*/ 121 h 569"/>
                    <a:gd name="T6" fmla="*/ 186 w 804"/>
                    <a:gd name="T7" fmla="*/ 139 h 569"/>
                    <a:gd name="T8" fmla="*/ 136 w 804"/>
                    <a:gd name="T9" fmla="*/ 139 h 569"/>
                    <a:gd name="T10" fmla="*/ 88 w 804"/>
                    <a:gd name="T11" fmla="*/ 133 h 569"/>
                    <a:gd name="T12" fmla="*/ 59 w 804"/>
                    <a:gd name="T13" fmla="*/ 120 h 569"/>
                    <a:gd name="T14" fmla="*/ 34 w 804"/>
                    <a:gd name="T15" fmla="*/ 92 h 569"/>
                    <a:gd name="T16" fmla="*/ 7 w 804"/>
                    <a:gd name="T17" fmla="*/ 67 h 569"/>
                    <a:gd name="T18" fmla="*/ 0 w 804"/>
                    <a:gd name="T19" fmla="*/ 58 h 569"/>
                    <a:gd name="T20" fmla="*/ 3 w 804"/>
                    <a:gd name="T21" fmla="*/ 49 h 569"/>
                    <a:gd name="T22" fmla="*/ 14 w 804"/>
                    <a:gd name="T23" fmla="*/ 44 h 569"/>
                    <a:gd name="T24" fmla="*/ 19 w 804"/>
                    <a:gd name="T25" fmla="*/ 38 h 569"/>
                    <a:gd name="T26" fmla="*/ 17 w 804"/>
                    <a:gd name="T27" fmla="*/ 26 h 569"/>
                    <a:gd name="T28" fmla="*/ 23 w 804"/>
                    <a:gd name="T29" fmla="*/ 19 h 569"/>
                    <a:gd name="T30" fmla="*/ 33 w 804"/>
                    <a:gd name="T31" fmla="*/ 19 h 569"/>
                    <a:gd name="T32" fmla="*/ 34 w 804"/>
                    <a:gd name="T33" fmla="*/ 12 h 569"/>
                    <a:gd name="T34" fmla="*/ 36 w 804"/>
                    <a:gd name="T35" fmla="*/ 1 h 569"/>
                    <a:gd name="T36" fmla="*/ 47 w 804"/>
                    <a:gd name="T37" fmla="*/ 0 h 569"/>
                    <a:gd name="T38" fmla="*/ 60 w 804"/>
                    <a:gd name="T39" fmla="*/ 12 h 569"/>
                    <a:gd name="T40" fmla="*/ 68 w 804"/>
                    <a:gd name="T41" fmla="*/ 27 h 569"/>
                    <a:gd name="T42" fmla="*/ 70 w 804"/>
                    <a:gd name="T43" fmla="*/ 34 h 569"/>
                    <a:gd name="T44" fmla="*/ 71 w 804"/>
                    <a:gd name="T45" fmla="*/ 39 h 569"/>
                    <a:gd name="T46" fmla="*/ 73 w 804"/>
                    <a:gd name="T47" fmla="*/ 45 h 569"/>
                    <a:gd name="T48" fmla="*/ 82 w 804"/>
                    <a:gd name="T49" fmla="*/ 64 h 569"/>
                    <a:gd name="T50" fmla="*/ 96 w 804"/>
                    <a:gd name="T51" fmla="*/ 81 h 569"/>
                    <a:gd name="T52" fmla="*/ 109 w 804"/>
                    <a:gd name="T53" fmla="*/ 88 h 569"/>
                    <a:gd name="T54" fmla="*/ 133 w 804"/>
                    <a:gd name="T55" fmla="*/ 88 h 569"/>
                    <a:gd name="T56" fmla="*/ 147 w 804"/>
                    <a:gd name="T57" fmla="*/ 81 h 569"/>
                    <a:gd name="T58" fmla="*/ 139 w 804"/>
                    <a:gd name="T59" fmla="*/ 70 h 569"/>
                    <a:gd name="T60" fmla="*/ 131 w 804"/>
                    <a:gd name="T61" fmla="*/ 60 h 569"/>
                    <a:gd name="T62" fmla="*/ 123 w 804"/>
                    <a:gd name="T63" fmla="*/ 50 h 569"/>
                    <a:gd name="T64" fmla="*/ 123 w 804"/>
                    <a:gd name="T65" fmla="*/ 31 h 569"/>
                    <a:gd name="T66" fmla="*/ 138 w 804"/>
                    <a:gd name="T67" fmla="*/ 12 h 569"/>
                    <a:gd name="T68" fmla="*/ 159 w 804"/>
                    <a:gd name="T69" fmla="*/ 3 h 569"/>
                    <a:gd name="T70" fmla="*/ 181 w 804"/>
                    <a:gd name="T71" fmla="*/ 8 h 56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804"/>
                    <a:gd name="T109" fmla="*/ 0 h 569"/>
                    <a:gd name="T110" fmla="*/ 804 w 804"/>
                    <a:gd name="T111" fmla="*/ 569 h 56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804" h="569">
                      <a:moveTo>
                        <a:pt x="759" y="69"/>
                      </a:moveTo>
                      <a:lnTo>
                        <a:pt x="774" y="173"/>
                      </a:lnTo>
                      <a:lnTo>
                        <a:pt x="789" y="269"/>
                      </a:lnTo>
                      <a:lnTo>
                        <a:pt x="799" y="353"/>
                      </a:lnTo>
                      <a:lnTo>
                        <a:pt x="804" y="427"/>
                      </a:lnTo>
                      <a:lnTo>
                        <a:pt x="797" y="485"/>
                      </a:lnTo>
                      <a:lnTo>
                        <a:pt x="778" y="530"/>
                      </a:lnTo>
                      <a:lnTo>
                        <a:pt x="743" y="557"/>
                      </a:lnTo>
                      <a:lnTo>
                        <a:pt x="691" y="569"/>
                      </a:lnTo>
                      <a:lnTo>
                        <a:pt x="543" y="559"/>
                      </a:lnTo>
                      <a:lnTo>
                        <a:pt x="434" y="549"/>
                      </a:lnTo>
                      <a:lnTo>
                        <a:pt x="351" y="535"/>
                      </a:lnTo>
                      <a:lnTo>
                        <a:pt x="290" y="515"/>
                      </a:lnTo>
                      <a:lnTo>
                        <a:pt x="237" y="482"/>
                      </a:lnTo>
                      <a:lnTo>
                        <a:pt x="188" y="436"/>
                      </a:lnTo>
                      <a:lnTo>
                        <a:pt x="133" y="371"/>
                      </a:lnTo>
                      <a:lnTo>
                        <a:pt x="64" y="287"/>
                      </a:lnTo>
                      <a:lnTo>
                        <a:pt x="30" y="269"/>
                      </a:lnTo>
                      <a:lnTo>
                        <a:pt x="10" y="250"/>
                      </a:lnTo>
                      <a:lnTo>
                        <a:pt x="0" y="232"/>
                      </a:lnTo>
                      <a:lnTo>
                        <a:pt x="3" y="214"/>
                      </a:lnTo>
                      <a:lnTo>
                        <a:pt x="13" y="196"/>
                      </a:lnTo>
                      <a:lnTo>
                        <a:pt x="32" y="185"/>
                      </a:lnTo>
                      <a:lnTo>
                        <a:pt x="57" y="179"/>
                      </a:lnTo>
                      <a:lnTo>
                        <a:pt x="89" y="181"/>
                      </a:lnTo>
                      <a:lnTo>
                        <a:pt x="73" y="153"/>
                      </a:lnTo>
                      <a:lnTo>
                        <a:pt x="68" y="128"/>
                      </a:lnTo>
                      <a:lnTo>
                        <a:pt x="68" y="105"/>
                      </a:lnTo>
                      <a:lnTo>
                        <a:pt x="77" y="89"/>
                      </a:lnTo>
                      <a:lnTo>
                        <a:pt x="89" y="77"/>
                      </a:lnTo>
                      <a:lnTo>
                        <a:pt x="108" y="74"/>
                      </a:lnTo>
                      <a:lnTo>
                        <a:pt x="129" y="77"/>
                      </a:lnTo>
                      <a:lnTo>
                        <a:pt x="154" y="90"/>
                      </a:lnTo>
                      <a:lnTo>
                        <a:pt x="136" y="51"/>
                      </a:lnTo>
                      <a:lnTo>
                        <a:pt x="133" y="24"/>
                      </a:lnTo>
                      <a:lnTo>
                        <a:pt x="141" y="6"/>
                      </a:lnTo>
                      <a:lnTo>
                        <a:pt x="161" y="0"/>
                      </a:lnTo>
                      <a:lnTo>
                        <a:pt x="185" y="3"/>
                      </a:lnTo>
                      <a:lnTo>
                        <a:pt x="212" y="21"/>
                      </a:lnTo>
                      <a:lnTo>
                        <a:pt x="241" y="51"/>
                      </a:lnTo>
                      <a:lnTo>
                        <a:pt x="269" y="95"/>
                      </a:lnTo>
                      <a:lnTo>
                        <a:pt x="271" y="111"/>
                      </a:lnTo>
                      <a:lnTo>
                        <a:pt x="274" y="125"/>
                      </a:lnTo>
                      <a:lnTo>
                        <a:pt x="277" y="136"/>
                      </a:lnTo>
                      <a:lnTo>
                        <a:pt x="281" y="148"/>
                      </a:lnTo>
                      <a:lnTo>
                        <a:pt x="284" y="158"/>
                      </a:lnTo>
                      <a:lnTo>
                        <a:pt x="287" y="169"/>
                      </a:lnTo>
                      <a:lnTo>
                        <a:pt x="291" y="183"/>
                      </a:lnTo>
                      <a:lnTo>
                        <a:pt x="295" y="200"/>
                      </a:lnTo>
                      <a:lnTo>
                        <a:pt x="328" y="257"/>
                      </a:lnTo>
                      <a:lnTo>
                        <a:pt x="356" y="299"/>
                      </a:lnTo>
                      <a:lnTo>
                        <a:pt x="381" y="327"/>
                      </a:lnTo>
                      <a:lnTo>
                        <a:pt x="409" y="346"/>
                      </a:lnTo>
                      <a:lnTo>
                        <a:pt x="439" y="354"/>
                      </a:lnTo>
                      <a:lnTo>
                        <a:pt x="479" y="357"/>
                      </a:lnTo>
                      <a:lnTo>
                        <a:pt x="531" y="354"/>
                      </a:lnTo>
                      <a:lnTo>
                        <a:pt x="600" y="352"/>
                      </a:lnTo>
                      <a:lnTo>
                        <a:pt x="585" y="326"/>
                      </a:lnTo>
                      <a:lnTo>
                        <a:pt x="570" y="304"/>
                      </a:lnTo>
                      <a:lnTo>
                        <a:pt x="555" y="283"/>
                      </a:lnTo>
                      <a:lnTo>
                        <a:pt x="539" y="264"/>
                      </a:lnTo>
                      <a:lnTo>
                        <a:pt x="524" y="243"/>
                      </a:lnTo>
                      <a:lnTo>
                        <a:pt x="509" y="223"/>
                      </a:lnTo>
                      <a:lnTo>
                        <a:pt x="494" y="200"/>
                      </a:lnTo>
                      <a:lnTo>
                        <a:pt x="479" y="176"/>
                      </a:lnTo>
                      <a:lnTo>
                        <a:pt x="492" y="125"/>
                      </a:lnTo>
                      <a:lnTo>
                        <a:pt x="517" y="82"/>
                      </a:lnTo>
                      <a:lnTo>
                        <a:pt x="551" y="49"/>
                      </a:lnTo>
                      <a:lnTo>
                        <a:pt x="592" y="27"/>
                      </a:lnTo>
                      <a:lnTo>
                        <a:pt x="635" y="15"/>
                      </a:lnTo>
                      <a:lnTo>
                        <a:pt x="680" y="17"/>
                      </a:lnTo>
                      <a:lnTo>
                        <a:pt x="721" y="34"/>
                      </a:lnTo>
                      <a:lnTo>
                        <a:pt x="759" y="69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4" name="Freeform 77"/>
                <p:cNvSpPr>
                  <a:spLocks/>
                </p:cNvSpPr>
                <p:nvPr/>
              </p:nvSpPr>
              <p:spPr bwMode="auto">
                <a:xfrm>
                  <a:off x="4373" y="3132"/>
                  <a:ext cx="390" cy="268"/>
                </a:xfrm>
                <a:custGeom>
                  <a:avLst/>
                  <a:gdLst>
                    <a:gd name="T0" fmla="*/ 186 w 779"/>
                    <a:gd name="T1" fmla="*/ 40 h 536"/>
                    <a:gd name="T2" fmla="*/ 193 w 779"/>
                    <a:gd name="T3" fmla="*/ 83 h 536"/>
                    <a:gd name="T4" fmla="*/ 194 w 779"/>
                    <a:gd name="T5" fmla="*/ 113 h 536"/>
                    <a:gd name="T6" fmla="*/ 181 w 779"/>
                    <a:gd name="T7" fmla="*/ 131 h 536"/>
                    <a:gd name="T8" fmla="*/ 130 w 779"/>
                    <a:gd name="T9" fmla="*/ 131 h 536"/>
                    <a:gd name="T10" fmla="*/ 82 w 779"/>
                    <a:gd name="T11" fmla="*/ 123 h 536"/>
                    <a:gd name="T12" fmla="*/ 55 w 779"/>
                    <a:gd name="T13" fmla="*/ 109 h 536"/>
                    <a:gd name="T14" fmla="*/ 31 w 779"/>
                    <a:gd name="T15" fmla="*/ 85 h 536"/>
                    <a:gd name="T16" fmla="*/ 8 w 779"/>
                    <a:gd name="T17" fmla="*/ 63 h 536"/>
                    <a:gd name="T18" fmla="*/ 0 w 779"/>
                    <a:gd name="T19" fmla="*/ 54 h 536"/>
                    <a:gd name="T20" fmla="*/ 3 w 779"/>
                    <a:gd name="T21" fmla="*/ 45 h 536"/>
                    <a:gd name="T22" fmla="*/ 14 w 779"/>
                    <a:gd name="T23" fmla="*/ 41 h 536"/>
                    <a:gd name="T24" fmla="*/ 19 w 779"/>
                    <a:gd name="T25" fmla="*/ 35 h 536"/>
                    <a:gd name="T26" fmla="*/ 18 w 779"/>
                    <a:gd name="T27" fmla="*/ 23 h 536"/>
                    <a:gd name="T28" fmla="*/ 24 w 779"/>
                    <a:gd name="T29" fmla="*/ 17 h 536"/>
                    <a:gd name="T30" fmla="*/ 33 w 779"/>
                    <a:gd name="T31" fmla="*/ 18 h 536"/>
                    <a:gd name="T32" fmla="*/ 34 w 779"/>
                    <a:gd name="T33" fmla="*/ 12 h 536"/>
                    <a:gd name="T34" fmla="*/ 36 w 779"/>
                    <a:gd name="T35" fmla="*/ 2 h 536"/>
                    <a:gd name="T36" fmla="*/ 46 w 779"/>
                    <a:gd name="T37" fmla="*/ 2 h 536"/>
                    <a:gd name="T38" fmla="*/ 59 w 779"/>
                    <a:gd name="T39" fmla="*/ 14 h 536"/>
                    <a:gd name="T40" fmla="*/ 65 w 779"/>
                    <a:gd name="T41" fmla="*/ 28 h 536"/>
                    <a:gd name="T42" fmla="*/ 66 w 779"/>
                    <a:gd name="T43" fmla="*/ 33 h 536"/>
                    <a:gd name="T44" fmla="*/ 68 w 779"/>
                    <a:gd name="T45" fmla="*/ 36 h 536"/>
                    <a:gd name="T46" fmla="*/ 70 w 779"/>
                    <a:gd name="T47" fmla="*/ 41 h 536"/>
                    <a:gd name="T48" fmla="*/ 79 w 779"/>
                    <a:gd name="T49" fmla="*/ 60 h 536"/>
                    <a:gd name="T50" fmla="*/ 92 w 779"/>
                    <a:gd name="T51" fmla="*/ 78 h 536"/>
                    <a:gd name="T52" fmla="*/ 108 w 779"/>
                    <a:gd name="T53" fmla="*/ 85 h 536"/>
                    <a:gd name="T54" fmla="*/ 132 w 779"/>
                    <a:gd name="T55" fmla="*/ 85 h 536"/>
                    <a:gd name="T56" fmla="*/ 145 w 779"/>
                    <a:gd name="T57" fmla="*/ 77 h 536"/>
                    <a:gd name="T58" fmla="*/ 137 w 779"/>
                    <a:gd name="T59" fmla="*/ 67 h 536"/>
                    <a:gd name="T60" fmla="*/ 130 w 779"/>
                    <a:gd name="T61" fmla="*/ 56 h 536"/>
                    <a:gd name="T62" fmla="*/ 122 w 779"/>
                    <a:gd name="T63" fmla="*/ 44 h 536"/>
                    <a:gd name="T64" fmla="*/ 121 w 779"/>
                    <a:gd name="T65" fmla="*/ 25 h 536"/>
                    <a:gd name="T66" fmla="*/ 135 w 779"/>
                    <a:gd name="T67" fmla="*/ 7 h 536"/>
                    <a:gd name="T68" fmla="*/ 153 w 779"/>
                    <a:gd name="T69" fmla="*/ 0 h 536"/>
                    <a:gd name="T70" fmla="*/ 173 w 779"/>
                    <a:gd name="T71" fmla="*/ 5 h 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79"/>
                    <a:gd name="T109" fmla="*/ 0 h 536"/>
                    <a:gd name="T110" fmla="*/ 779 w 779"/>
                    <a:gd name="T111" fmla="*/ 536 h 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79" h="536">
                      <a:moveTo>
                        <a:pt x="727" y="58"/>
                      </a:moveTo>
                      <a:lnTo>
                        <a:pt x="743" y="161"/>
                      </a:lnTo>
                      <a:lnTo>
                        <a:pt x="760" y="254"/>
                      </a:lnTo>
                      <a:lnTo>
                        <a:pt x="772" y="333"/>
                      </a:lnTo>
                      <a:lnTo>
                        <a:pt x="779" y="400"/>
                      </a:lnTo>
                      <a:lnTo>
                        <a:pt x="774" y="453"/>
                      </a:lnTo>
                      <a:lnTo>
                        <a:pt x="757" y="494"/>
                      </a:lnTo>
                      <a:lnTo>
                        <a:pt x="722" y="521"/>
                      </a:lnTo>
                      <a:lnTo>
                        <a:pt x="668" y="536"/>
                      </a:lnTo>
                      <a:lnTo>
                        <a:pt x="520" y="524"/>
                      </a:lnTo>
                      <a:lnTo>
                        <a:pt x="410" y="512"/>
                      </a:lnTo>
                      <a:lnTo>
                        <a:pt x="328" y="494"/>
                      </a:lnTo>
                      <a:lnTo>
                        <a:pt x="267" y="472"/>
                      </a:lnTo>
                      <a:lnTo>
                        <a:pt x="217" y="439"/>
                      </a:lnTo>
                      <a:lnTo>
                        <a:pt x="173" y="396"/>
                      </a:lnTo>
                      <a:lnTo>
                        <a:pt x="123" y="340"/>
                      </a:lnTo>
                      <a:lnTo>
                        <a:pt x="62" y="270"/>
                      </a:lnTo>
                      <a:lnTo>
                        <a:pt x="29" y="254"/>
                      </a:lnTo>
                      <a:lnTo>
                        <a:pt x="9" y="236"/>
                      </a:lnTo>
                      <a:lnTo>
                        <a:pt x="0" y="217"/>
                      </a:lnTo>
                      <a:lnTo>
                        <a:pt x="2" y="200"/>
                      </a:lnTo>
                      <a:lnTo>
                        <a:pt x="12" y="183"/>
                      </a:lnTo>
                      <a:lnTo>
                        <a:pt x="31" y="172"/>
                      </a:lnTo>
                      <a:lnTo>
                        <a:pt x="56" y="166"/>
                      </a:lnTo>
                      <a:lnTo>
                        <a:pt x="89" y="168"/>
                      </a:lnTo>
                      <a:lnTo>
                        <a:pt x="73" y="140"/>
                      </a:lnTo>
                      <a:lnTo>
                        <a:pt x="68" y="116"/>
                      </a:lnTo>
                      <a:lnTo>
                        <a:pt x="69" y="94"/>
                      </a:lnTo>
                      <a:lnTo>
                        <a:pt x="79" y="81"/>
                      </a:lnTo>
                      <a:lnTo>
                        <a:pt x="93" y="71"/>
                      </a:lnTo>
                      <a:lnTo>
                        <a:pt x="110" y="68"/>
                      </a:lnTo>
                      <a:lnTo>
                        <a:pt x="130" y="72"/>
                      </a:lnTo>
                      <a:lnTo>
                        <a:pt x="153" y="86"/>
                      </a:lnTo>
                      <a:lnTo>
                        <a:pt x="136" y="48"/>
                      </a:lnTo>
                      <a:lnTo>
                        <a:pt x="135" y="23"/>
                      </a:lnTo>
                      <a:lnTo>
                        <a:pt x="144" y="8"/>
                      </a:lnTo>
                      <a:lnTo>
                        <a:pt x="162" y="4"/>
                      </a:lnTo>
                      <a:lnTo>
                        <a:pt x="183" y="11"/>
                      </a:lnTo>
                      <a:lnTo>
                        <a:pt x="208" y="28"/>
                      </a:lnTo>
                      <a:lnTo>
                        <a:pt x="233" y="57"/>
                      </a:lnTo>
                      <a:lnTo>
                        <a:pt x="256" y="97"/>
                      </a:lnTo>
                      <a:lnTo>
                        <a:pt x="258" y="112"/>
                      </a:lnTo>
                      <a:lnTo>
                        <a:pt x="261" y="123"/>
                      </a:lnTo>
                      <a:lnTo>
                        <a:pt x="264" y="132"/>
                      </a:lnTo>
                      <a:lnTo>
                        <a:pt x="268" y="140"/>
                      </a:lnTo>
                      <a:lnTo>
                        <a:pt x="271" y="146"/>
                      </a:lnTo>
                      <a:lnTo>
                        <a:pt x="274" y="155"/>
                      </a:lnTo>
                      <a:lnTo>
                        <a:pt x="278" y="166"/>
                      </a:lnTo>
                      <a:lnTo>
                        <a:pt x="282" y="182"/>
                      </a:lnTo>
                      <a:lnTo>
                        <a:pt x="313" y="240"/>
                      </a:lnTo>
                      <a:lnTo>
                        <a:pt x="341" y="284"/>
                      </a:lnTo>
                      <a:lnTo>
                        <a:pt x="366" y="313"/>
                      </a:lnTo>
                      <a:lnTo>
                        <a:pt x="396" y="331"/>
                      </a:lnTo>
                      <a:lnTo>
                        <a:pt x="429" y="340"/>
                      </a:lnTo>
                      <a:lnTo>
                        <a:pt x="471" y="343"/>
                      </a:lnTo>
                      <a:lnTo>
                        <a:pt x="525" y="340"/>
                      </a:lnTo>
                      <a:lnTo>
                        <a:pt x="594" y="338"/>
                      </a:lnTo>
                      <a:lnTo>
                        <a:pt x="578" y="310"/>
                      </a:lnTo>
                      <a:lnTo>
                        <a:pt x="563" y="287"/>
                      </a:lnTo>
                      <a:lnTo>
                        <a:pt x="548" y="265"/>
                      </a:lnTo>
                      <a:lnTo>
                        <a:pt x="533" y="245"/>
                      </a:lnTo>
                      <a:lnTo>
                        <a:pt x="518" y="224"/>
                      </a:lnTo>
                      <a:lnTo>
                        <a:pt x="503" y="202"/>
                      </a:lnTo>
                      <a:lnTo>
                        <a:pt x="488" y="178"/>
                      </a:lnTo>
                      <a:lnTo>
                        <a:pt x="473" y="155"/>
                      </a:lnTo>
                      <a:lnTo>
                        <a:pt x="484" y="103"/>
                      </a:lnTo>
                      <a:lnTo>
                        <a:pt x="506" y="63"/>
                      </a:lnTo>
                      <a:lnTo>
                        <a:pt x="537" y="31"/>
                      </a:lnTo>
                      <a:lnTo>
                        <a:pt x="573" y="11"/>
                      </a:lnTo>
                      <a:lnTo>
                        <a:pt x="611" y="0"/>
                      </a:lnTo>
                      <a:lnTo>
                        <a:pt x="652" y="6"/>
                      </a:lnTo>
                      <a:lnTo>
                        <a:pt x="691" y="23"/>
                      </a:lnTo>
                      <a:lnTo>
                        <a:pt x="727" y="58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5" name="Freeform 78"/>
                <p:cNvSpPr>
                  <a:spLocks/>
                </p:cNvSpPr>
                <p:nvPr/>
              </p:nvSpPr>
              <p:spPr bwMode="auto">
                <a:xfrm>
                  <a:off x="4379" y="3134"/>
                  <a:ext cx="378" cy="259"/>
                </a:xfrm>
                <a:custGeom>
                  <a:avLst/>
                  <a:gdLst>
                    <a:gd name="T0" fmla="*/ 178 w 756"/>
                    <a:gd name="T1" fmla="*/ 40 h 518"/>
                    <a:gd name="T2" fmla="*/ 187 w 756"/>
                    <a:gd name="T3" fmla="*/ 81 h 518"/>
                    <a:gd name="T4" fmla="*/ 189 w 756"/>
                    <a:gd name="T5" fmla="*/ 109 h 518"/>
                    <a:gd name="T6" fmla="*/ 176 w 756"/>
                    <a:gd name="T7" fmla="*/ 125 h 518"/>
                    <a:gd name="T8" fmla="*/ 124 w 756"/>
                    <a:gd name="T9" fmla="*/ 126 h 518"/>
                    <a:gd name="T10" fmla="*/ 77 w 756"/>
                    <a:gd name="T11" fmla="*/ 117 h 518"/>
                    <a:gd name="T12" fmla="*/ 50 w 756"/>
                    <a:gd name="T13" fmla="*/ 102 h 518"/>
                    <a:gd name="T14" fmla="*/ 29 w 756"/>
                    <a:gd name="T15" fmla="*/ 81 h 518"/>
                    <a:gd name="T16" fmla="*/ 7 w 756"/>
                    <a:gd name="T17" fmla="*/ 63 h 518"/>
                    <a:gd name="T18" fmla="*/ 0 w 756"/>
                    <a:gd name="T19" fmla="*/ 54 h 518"/>
                    <a:gd name="T20" fmla="*/ 3 w 756"/>
                    <a:gd name="T21" fmla="*/ 45 h 518"/>
                    <a:gd name="T22" fmla="*/ 14 w 756"/>
                    <a:gd name="T23" fmla="*/ 41 h 518"/>
                    <a:gd name="T24" fmla="*/ 19 w 756"/>
                    <a:gd name="T25" fmla="*/ 35 h 518"/>
                    <a:gd name="T26" fmla="*/ 18 w 756"/>
                    <a:gd name="T27" fmla="*/ 25 h 518"/>
                    <a:gd name="T28" fmla="*/ 24 w 756"/>
                    <a:gd name="T29" fmla="*/ 19 h 518"/>
                    <a:gd name="T30" fmla="*/ 33 w 756"/>
                    <a:gd name="T31" fmla="*/ 21 h 518"/>
                    <a:gd name="T32" fmla="*/ 35 w 756"/>
                    <a:gd name="T33" fmla="*/ 15 h 518"/>
                    <a:gd name="T34" fmla="*/ 37 w 756"/>
                    <a:gd name="T35" fmla="*/ 6 h 518"/>
                    <a:gd name="T36" fmla="*/ 46 w 756"/>
                    <a:gd name="T37" fmla="*/ 8 h 518"/>
                    <a:gd name="T38" fmla="*/ 56 w 756"/>
                    <a:gd name="T39" fmla="*/ 19 h 518"/>
                    <a:gd name="T40" fmla="*/ 61 w 756"/>
                    <a:gd name="T41" fmla="*/ 32 h 518"/>
                    <a:gd name="T42" fmla="*/ 63 w 756"/>
                    <a:gd name="T43" fmla="*/ 35 h 518"/>
                    <a:gd name="T44" fmla="*/ 65 w 756"/>
                    <a:gd name="T45" fmla="*/ 37 h 518"/>
                    <a:gd name="T46" fmla="*/ 67 w 756"/>
                    <a:gd name="T47" fmla="*/ 40 h 518"/>
                    <a:gd name="T48" fmla="*/ 75 w 756"/>
                    <a:gd name="T49" fmla="*/ 59 h 518"/>
                    <a:gd name="T50" fmla="*/ 89 w 756"/>
                    <a:gd name="T51" fmla="*/ 77 h 518"/>
                    <a:gd name="T52" fmla="*/ 105 w 756"/>
                    <a:gd name="T53" fmla="*/ 84 h 518"/>
                    <a:gd name="T54" fmla="*/ 130 w 756"/>
                    <a:gd name="T55" fmla="*/ 84 h 518"/>
                    <a:gd name="T56" fmla="*/ 144 w 756"/>
                    <a:gd name="T57" fmla="*/ 77 h 518"/>
                    <a:gd name="T58" fmla="*/ 136 w 756"/>
                    <a:gd name="T59" fmla="*/ 65 h 518"/>
                    <a:gd name="T60" fmla="*/ 128 w 756"/>
                    <a:gd name="T61" fmla="*/ 54 h 518"/>
                    <a:gd name="T62" fmla="*/ 120 w 756"/>
                    <a:gd name="T63" fmla="*/ 42 h 518"/>
                    <a:gd name="T64" fmla="*/ 119 w 756"/>
                    <a:gd name="T65" fmla="*/ 24 h 518"/>
                    <a:gd name="T66" fmla="*/ 131 w 756"/>
                    <a:gd name="T67" fmla="*/ 6 h 518"/>
                    <a:gd name="T68" fmla="*/ 148 w 756"/>
                    <a:gd name="T69" fmla="*/ 0 h 518"/>
                    <a:gd name="T70" fmla="*/ 166 w 756"/>
                    <a:gd name="T71" fmla="*/ 6 h 5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56"/>
                    <a:gd name="T109" fmla="*/ 0 h 518"/>
                    <a:gd name="T110" fmla="*/ 756 w 756"/>
                    <a:gd name="T111" fmla="*/ 518 h 5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56" h="518">
                      <a:moveTo>
                        <a:pt x="696" y="60"/>
                      </a:moveTo>
                      <a:lnTo>
                        <a:pt x="712" y="162"/>
                      </a:lnTo>
                      <a:lnTo>
                        <a:pt x="731" y="251"/>
                      </a:lnTo>
                      <a:lnTo>
                        <a:pt x="747" y="325"/>
                      </a:lnTo>
                      <a:lnTo>
                        <a:pt x="756" y="387"/>
                      </a:lnTo>
                      <a:lnTo>
                        <a:pt x="754" y="436"/>
                      </a:lnTo>
                      <a:lnTo>
                        <a:pt x="737" y="474"/>
                      </a:lnTo>
                      <a:lnTo>
                        <a:pt x="702" y="500"/>
                      </a:lnTo>
                      <a:lnTo>
                        <a:pt x="647" y="518"/>
                      </a:lnTo>
                      <a:lnTo>
                        <a:pt x="499" y="505"/>
                      </a:lnTo>
                      <a:lnTo>
                        <a:pt x="389" y="490"/>
                      </a:lnTo>
                      <a:lnTo>
                        <a:pt x="307" y="469"/>
                      </a:lnTo>
                      <a:lnTo>
                        <a:pt x="248" y="444"/>
                      </a:lnTo>
                      <a:lnTo>
                        <a:pt x="201" y="411"/>
                      </a:lnTo>
                      <a:lnTo>
                        <a:pt x="159" y="372"/>
                      </a:lnTo>
                      <a:lnTo>
                        <a:pt x="117" y="325"/>
                      </a:lnTo>
                      <a:lnTo>
                        <a:pt x="64" y="270"/>
                      </a:lnTo>
                      <a:lnTo>
                        <a:pt x="30" y="252"/>
                      </a:lnTo>
                      <a:lnTo>
                        <a:pt x="10" y="235"/>
                      </a:lnTo>
                      <a:lnTo>
                        <a:pt x="0" y="216"/>
                      </a:lnTo>
                      <a:lnTo>
                        <a:pt x="3" y="200"/>
                      </a:lnTo>
                      <a:lnTo>
                        <a:pt x="13" y="183"/>
                      </a:lnTo>
                      <a:lnTo>
                        <a:pt x="31" y="173"/>
                      </a:lnTo>
                      <a:lnTo>
                        <a:pt x="57" y="167"/>
                      </a:lnTo>
                      <a:lnTo>
                        <a:pt x="89" y="169"/>
                      </a:lnTo>
                      <a:lnTo>
                        <a:pt x="74" y="142"/>
                      </a:lnTo>
                      <a:lnTo>
                        <a:pt x="69" y="119"/>
                      </a:lnTo>
                      <a:lnTo>
                        <a:pt x="72" y="101"/>
                      </a:lnTo>
                      <a:lnTo>
                        <a:pt x="83" y="88"/>
                      </a:lnTo>
                      <a:lnTo>
                        <a:pt x="97" y="79"/>
                      </a:lnTo>
                      <a:lnTo>
                        <a:pt x="114" y="79"/>
                      </a:lnTo>
                      <a:lnTo>
                        <a:pt x="132" y="84"/>
                      </a:lnTo>
                      <a:lnTo>
                        <a:pt x="151" y="97"/>
                      </a:lnTo>
                      <a:lnTo>
                        <a:pt x="138" y="62"/>
                      </a:lnTo>
                      <a:lnTo>
                        <a:pt x="138" y="38"/>
                      </a:lnTo>
                      <a:lnTo>
                        <a:pt x="147" y="25"/>
                      </a:lnTo>
                      <a:lnTo>
                        <a:pt x="164" y="24"/>
                      </a:lnTo>
                      <a:lnTo>
                        <a:pt x="184" y="32"/>
                      </a:lnTo>
                      <a:lnTo>
                        <a:pt x="206" y="50"/>
                      </a:lnTo>
                      <a:lnTo>
                        <a:pt x="227" y="78"/>
                      </a:lnTo>
                      <a:lnTo>
                        <a:pt x="245" y="116"/>
                      </a:lnTo>
                      <a:lnTo>
                        <a:pt x="247" y="128"/>
                      </a:lnTo>
                      <a:lnTo>
                        <a:pt x="251" y="137"/>
                      </a:lnTo>
                      <a:lnTo>
                        <a:pt x="253" y="142"/>
                      </a:lnTo>
                      <a:lnTo>
                        <a:pt x="257" y="146"/>
                      </a:lnTo>
                      <a:lnTo>
                        <a:pt x="260" y="148"/>
                      </a:lnTo>
                      <a:lnTo>
                        <a:pt x="263" y="153"/>
                      </a:lnTo>
                      <a:lnTo>
                        <a:pt x="267" y="162"/>
                      </a:lnTo>
                      <a:lnTo>
                        <a:pt x="271" y="178"/>
                      </a:lnTo>
                      <a:lnTo>
                        <a:pt x="300" y="237"/>
                      </a:lnTo>
                      <a:lnTo>
                        <a:pt x="327" y="281"/>
                      </a:lnTo>
                      <a:lnTo>
                        <a:pt x="354" y="311"/>
                      </a:lnTo>
                      <a:lnTo>
                        <a:pt x="385" y="330"/>
                      </a:lnTo>
                      <a:lnTo>
                        <a:pt x="420" y="339"/>
                      </a:lnTo>
                      <a:lnTo>
                        <a:pt x="464" y="341"/>
                      </a:lnTo>
                      <a:lnTo>
                        <a:pt x="519" y="339"/>
                      </a:lnTo>
                      <a:lnTo>
                        <a:pt x="589" y="336"/>
                      </a:lnTo>
                      <a:lnTo>
                        <a:pt x="573" y="310"/>
                      </a:lnTo>
                      <a:lnTo>
                        <a:pt x="558" y="286"/>
                      </a:lnTo>
                      <a:lnTo>
                        <a:pt x="543" y="263"/>
                      </a:lnTo>
                      <a:lnTo>
                        <a:pt x="528" y="241"/>
                      </a:lnTo>
                      <a:lnTo>
                        <a:pt x="512" y="218"/>
                      </a:lnTo>
                      <a:lnTo>
                        <a:pt x="497" y="196"/>
                      </a:lnTo>
                      <a:lnTo>
                        <a:pt x="482" y="171"/>
                      </a:lnTo>
                      <a:lnTo>
                        <a:pt x="468" y="147"/>
                      </a:lnTo>
                      <a:lnTo>
                        <a:pt x="478" y="97"/>
                      </a:lnTo>
                      <a:lnTo>
                        <a:pt x="499" y="57"/>
                      </a:lnTo>
                      <a:lnTo>
                        <a:pt x="524" y="27"/>
                      </a:lnTo>
                      <a:lnTo>
                        <a:pt x="557" y="8"/>
                      </a:lnTo>
                      <a:lnTo>
                        <a:pt x="589" y="0"/>
                      </a:lnTo>
                      <a:lnTo>
                        <a:pt x="626" y="5"/>
                      </a:lnTo>
                      <a:lnTo>
                        <a:pt x="662" y="25"/>
                      </a:lnTo>
                      <a:lnTo>
                        <a:pt x="696" y="6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6" name="Freeform 79"/>
                <p:cNvSpPr>
                  <a:spLocks/>
                </p:cNvSpPr>
                <p:nvPr/>
              </p:nvSpPr>
              <p:spPr bwMode="auto">
                <a:xfrm>
                  <a:off x="4385" y="3136"/>
                  <a:ext cx="366" cy="249"/>
                </a:xfrm>
                <a:custGeom>
                  <a:avLst/>
                  <a:gdLst>
                    <a:gd name="T0" fmla="*/ 171 w 732"/>
                    <a:gd name="T1" fmla="*/ 41 h 498"/>
                    <a:gd name="T2" fmla="*/ 181 w 732"/>
                    <a:gd name="T3" fmla="*/ 80 h 498"/>
                    <a:gd name="T4" fmla="*/ 183 w 732"/>
                    <a:gd name="T5" fmla="*/ 105 h 498"/>
                    <a:gd name="T6" fmla="*/ 171 w 732"/>
                    <a:gd name="T7" fmla="*/ 120 h 498"/>
                    <a:gd name="T8" fmla="*/ 118 w 732"/>
                    <a:gd name="T9" fmla="*/ 121 h 498"/>
                    <a:gd name="T10" fmla="*/ 71 w 732"/>
                    <a:gd name="T11" fmla="*/ 111 h 498"/>
                    <a:gd name="T12" fmla="*/ 45 w 732"/>
                    <a:gd name="T13" fmla="*/ 96 h 498"/>
                    <a:gd name="T14" fmla="*/ 26 w 732"/>
                    <a:gd name="T15" fmla="*/ 77 h 498"/>
                    <a:gd name="T16" fmla="*/ 7 w 732"/>
                    <a:gd name="T17" fmla="*/ 62 h 498"/>
                    <a:gd name="T18" fmla="*/ 0 w 732"/>
                    <a:gd name="T19" fmla="*/ 54 h 498"/>
                    <a:gd name="T20" fmla="*/ 3 w 732"/>
                    <a:gd name="T21" fmla="*/ 46 h 498"/>
                    <a:gd name="T22" fmla="*/ 13 w 732"/>
                    <a:gd name="T23" fmla="*/ 42 h 498"/>
                    <a:gd name="T24" fmla="*/ 19 w 732"/>
                    <a:gd name="T25" fmla="*/ 36 h 498"/>
                    <a:gd name="T26" fmla="*/ 19 w 732"/>
                    <a:gd name="T27" fmla="*/ 26 h 498"/>
                    <a:gd name="T28" fmla="*/ 25 w 732"/>
                    <a:gd name="T29" fmla="*/ 22 h 498"/>
                    <a:gd name="T30" fmla="*/ 34 w 732"/>
                    <a:gd name="T31" fmla="*/ 24 h 498"/>
                    <a:gd name="T32" fmla="*/ 35 w 732"/>
                    <a:gd name="T33" fmla="*/ 19 h 498"/>
                    <a:gd name="T34" fmla="*/ 38 w 732"/>
                    <a:gd name="T35" fmla="*/ 11 h 498"/>
                    <a:gd name="T36" fmla="*/ 46 w 732"/>
                    <a:gd name="T37" fmla="*/ 13 h 498"/>
                    <a:gd name="T38" fmla="*/ 55 w 732"/>
                    <a:gd name="T39" fmla="*/ 25 h 498"/>
                    <a:gd name="T40" fmla="*/ 58 w 732"/>
                    <a:gd name="T41" fmla="*/ 36 h 498"/>
                    <a:gd name="T42" fmla="*/ 60 w 732"/>
                    <a:gd name="T43" fmla="*/ 38 h 498"/>
                    <a:gd name="T44" fmla="*/ 61 w 732"/>
                    <a:gd name="T45" fmla="*/ 38 h 498"/>
                    <a:gd name="T46" fmla="*/ 63 w 732"/>
                    <a:gd name="T47" fmla="*/ 40 h 498"/>
                    <a:gd name="T48" fmla="*/ 71 w 732"/>
                    <a:gd name="T49" fmla="*/ 59 h 498"/>
                    <a:gd name="T50" fmla="*/ 85 w 732"/>
                    <a:gd name="T51" fmla="*/ 77 h 498"/>
                    <a:gd name="T52" fmla="*/ 102 w 732"/>
                    <a:gd name="T53" fmla="*/ 84 h 498"/>
                    <a:gd name="T54" fmla="*/ 129 w 732"/>
                    <a:gd name="T55" fmla="*/ 85 h 498"/>
                    <a:gd name="T56" fmla="*/ 142 w 732"/>
                    <a:gd name="T57" fmla="*/ 77 h 498"/>
                    <a:gd name="T58" fmla="*/ 135 w 732"/>
                    <a:gd name="T59" fmla="*/ 66 h 498"/>
                    <a:gd name="T60" fmla="*/ 126 w 732"/>
                    <a:gd name="T61" fmla="*/ 54 h 498"/>
                    <a:gd name="T62" fmla="*/ 119 w 732"/>
                    <a:gd name="T63" fmla="*/ 42 h 498"/>
                    <a:gd name="T64" fmla="*/ 117 w 732"/>
                    <a:gd name="T65" fmla="*/ 23 h 498"/>
                    <a:gd name="T66" fmla="*/ 127 w 732"/>
                    <a:gd name="T67" fmla="*/ 6 h 498"/>
                    <a:gd name="T68" fmla="*/ 142 w 732"/>
                    <a:gd name="T69" fmla="*/ 0 h 498"/>
                    <a:gd name="T70" fmla="*/ 159 w 732"/>
                    <a:gd name="T71" fmla="*/ 7 h 4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32"/>
                    <a:gd name="T109" fmla="*/ 0 h 498"/>
                    <a:gd name="T110" fmla="*/ 732 w 732"/>
                    <a:gd name="T111" fmla="*/ 498 h 4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32" h="498">
                      <a:moveTo>
                        <a:pt x="667" y="64"/>
                      </a:moveTo>
                      <a:lnTo>
                        <a:pt x="684" y="164"/>
                      </a:lnTo>
                      <a:lnTo>
                        <a:pt x="704" y="249"/>
                      </a:lnTo>
                      <a:lnTo>
                        <a:pt x="721" y="318"/>
                      </a:lnTo>
                      <a:lnTo>
                        <a:pt x="732" y="376"/>
                      </a:lnTo>
                      <a:lnTo>
                        <a:pt x="731" y="419"/>
                      </a:lnTo>
                      <a:lnTo>
                        <a:pt x="716" y="454"/>
                      </a:lnTo>
                      <a:lnTo>
                        <a:pt x="681" y="479"/>
                      </a:lnTo>
                      <a:lnTo>
                        <a:pt x="623" y="498"/>
                      </a:lnTo>
                      <a:lnTo>
                        <a:pt x="475" y="484"/>
                      </a:lnTo>
                      <a:lnTo>
                        <a:pt x="365" y="466"/>
                      </a:lnTo>
                      <a:lnTo>
                        <a:pt x="283" y="442"/>
                      </a:lnTo>
                      <a:lnTo>
                        <a:pt x="225" y="416"/>
                      </a:lnTo>
                      <a:lnTo>
                        <a:pt x="180" y="383"/>
                      </a:lnTo>
                      <a:lnTo>
                        <a:pt x="144" y="348"/>
                      </a:lnTo>
                      <a:lnTo>
                        <a:pt x="106" y="308"/>
                      </a:lnTo>
                      <a:lnTo>
                        <a:pt x="62" y="267"/>
                      </a:lnTo>
                      <a:lnTo>
                        <a:pt x="28" y="251"/>
                      </a:lnTo>
                      <a:lnTo>
                        <a:pt x="8" y="233"/>
                      </a:lnTo>
                      <a:lnTo>
                        <a:pt x="0" y="216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0" y="173"/>
                      </a:lnTo>
                      <a:lnTo>
                        <a:pt x="55" y="168"/>
                      </a:lnTo>
                      <a:lnTo>
                        <a:pt x="89" y="170"/>
                      </a:lnTo>
                      <a:lnTo>
                        <a:pt x="74" y="143"/>
                      </a:lnTo>
                      <a:lnTo>
                        <a:pt x="70" y="120"/>
                      </a:lnTo>
                      <a:lnTo>
                        <a:pt x="75" y="103"/>
                      </a:lnTo>
                      <a:lnTo>
                        <a:pt x="86" y="93"/>
                      </a:lnTo>
                      <a:lnTo>
                        <a:pt x="100" y="86"/>
                      </a:lnTo>
                      <a:lnTo>
                        <a:pt x="116" y="86"/>
                      </a:lnTo>
                      <a:lnTo>
                        <a:pt x="133" y="93"/>
                      </a:lnTo>
                      <a:lnTo>
                        <a:pt x="148" y="107"/>
                      </a:lnTo>
                      <a:lnTo>
                        <a:pt x="138" y="73"/>
                      </a:lnTo>
                      <a:lnTo>
                        <a:pt x="140" y="53"/>
                      </a:lnTo>
                      <a:lnTo>
                        <a:pt x="149" y="41"/>
                      </a:lnTo>
                      <a:lnTo>
                        <a:pt x="166" y="43"/>
                      </a:lnTo>
                      <a:lnTo>
                        <a:pt x="184" y="51"/>
                      </a:lnTo>
                      <a:lnTo>
                        <a:pt x="204" y="70"/>
                      </a:lnTo>
                      <a:lnTo>
                        <a:pt x="220" y="97"/>
                      </a:lnTo>
                      <a:lnTo>
                        <a:pt x="234" y="130"/>
                      </a:lnTo>
                      <a:lnTo>
                        <a:pt x="235" y="144"/>
                      </a:lnTo>
                      <a:lnTo>
                        <a:pt x="239" y="150"/>
                      </a:lnTo>
                      <a:lnTo>
                        <a:pt x="240" y="152"/>
                      </a:lnTo>
                      <a:lnTo>
                        <a:pt x="244" y="152"/>
                      </a:lnTo>
                      <a:lnTo>
                        <a:pt x="247" y="150"/>
                      </a:lnTo>
                      <a:lnTo>
                        <a:pt x="250" y="153"/>
                      </a:lnTo>
                      <a:lnTo>
                        <a:pt x="254" y="159"/>
                      </a:lnTo>
                      <a:lnTo>
                        <a:pt x="258" y="174"/>
                      </a:lnTo>
                      <a:lnTo>
                        <a:pt x="284" y="234"/>
                      </a:lnTo>
                      <a:lnTo>
                        <a:pt x="311" y="278"/>
                      </a:lnTo>
                      <a:lnTo>
                        <a:pt x="339" y="308"/>
                      </a:lnTo>
                      <a:lnTo>
                        <a:pt x="372" y="327"/>
                      </a:lnTo>
                      <a:lnTo>
                        <a:pt x="410" y="336"/>
                      </a:lnTo>
                      <a:lnTo>
                        <a:pt x="456" y="340"/>
                      </a:lnTo>
                      <a:lnTo>
                        <a:pt x="514" y="337"/>
                      </a:lnTo>
                      <a:lnTo>
                        <a:pt x="584" y="335"/>
                      </a:lnTo>
                      <a:lnTo>
                        <a:pt x="568" y="308"/>
                      </a:lnTo>
                      <a:lnTo>
                        <a:pt x="553" y="284"/>
                      </a:lnTo>
                      <a:lnTo>
                        <a:pt x="538" y="261"/>
                      </a:lnTo>
                      <a:lnTo>
                        <a:pt x="523" y="238"/>
                      </a:lnTo>
                      <a:lnTo>
                        <a:pt x="506" y="214"/>
                      </a:lnTo>
                      <a:lnTo>
                        <a:pt x="491" y="190"/>
                      </a:lnTo>
                      <a:lnTo>
                        <a:pt x="476" y="165"/>
                      </a:lnTo>
                      <a:lnTo>
                        <a:pt x="461" y="142"/>
                      </a:lnTo>
                      <a:lnTo>
                        <a:pt x="470" y="91"/>
                      </a:lnTo>
                      <a:lnTo>
                        <a:pt x="487" y="53"/>
                      </a:lnTo>
                      <a:lnTo>
                        <a:pt x="510" y="24"/>
                      </a:lnTo>
                      <a:lnTo>
                        <a:pt x="538" y="6"/>
                      </a:lnTo>
                      <a:lnTo>
                        <a:pt x="566" y="0"/>
                      </a:lnTo>
                      <a:lnTo>
                        <a:pt x="599" y="8"/>
                      </a:lnTo>
                      <a:lnTo>
                        <a:pt x="633" y="28"/>
                      </a:lnTo>
                      <a:lnTo>
                        <a:pt x="667" y="64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7" name="Freeform 80"/>
                <p:cNvSpPr>
                  <a:spLocks/>
                </p:cNvSpPr>
                <p:nvPr/>
              </p:nvSpPr>
              <p:spPr bwMode="auto">
                <a:xfrm>
                  <a:off x="4391" y="3138"/>
                  <a:ext cx="355" cy="239"/>
                </a:xfrm>
                <a:custGeom>
                  <a:avLst/>
                  <a:gdLst>
                    <a:gd name="T0" fmla="*/ 164 w 710"/>
                    <a:gd name="T1" fmla="*/ 42 h 478"/>
                    <a:gd name="T2" fmla="*/ 174 w 710"/>
                    <a:gd name="T3" fmla="*/ 78 h 478"/>
                    <a:gd name="T4" fmla="*/ 178 w 710"/>
                    <a:gd name="T5" fmla="*/ 101 h 478"/>
                    <a:gd name="T6" fmla="*/ 166 w 710"/>
                    <a:gd name="T7" fmla="*/ 115 h 478"/>
                    <a:gd name="T8" fmla="*/ 113 w 710"/>
                    <a:gd name="T9" fmla="*/ 116 h 478"/>
                    <a:gd name="T10" fmla="*/ 66 w 710"/>
                    <a:gd name="T11" fmla="*/ 105 h 478"/>
                    <a:gd name="T12" fmla="*/ 41 w 710"/>
                    <a:gd name="T13" fmla="*/ 89 h 478"/>
                    <a:gd name="T14" fmla="*/ 25 w 710"/>
                    <a:gd name="T15" fmla="*/ 74 h 478"/>
                    <a:gd name="T16" fmla="*/ 7 w 710"/>
                    <a:gd name="T17" fmla="*/ 62 h 478"/>
                    <a:gd name="T18" fmla="*/ 0 w 710"/>
                    <a:gd name="T19" fmla="*/ 54 h 478"/>
                    <a:gd name="T20" fmla="*/ 3 w 710"/>
                    <a:gd name="T21" fmla="*/ 46 h 478"/>
                    <a:gd name="T22" fmla="*/ 14 w 710"/>
                    <a:gd name="T23" fmla="*/ 43 h 478"/>
                    <a:gd name="T24" fmla="*/ 19 w 710"/>
                    <a:gd name="T25" fmla="*/ 36 h 478"/>
                    <a:gd name="T26" fmla="*/ 20 w 710"/>
                    <a:gd name="T27" fmla="*/ 27 h 478"/>
                    <a:gd name="T28" fmla="*/ 26 w 710"/>
                    <a:gd name="T29" fmla="*/ 24 h 478"/>
                    <a:gd name="T30" fmla="*/ 34 w 710"/>
                    <a:gd name="T31" fmla="*/ 26 h 478"/>
                    <a:gd name="T32" fmla="*/ 35 w 710"/>
                    <a:gd name="T33" fmla="*/ 22 h 478"/>
                    <a:gd name="T34" fmla="*/ 39 w 710"/>
                    <a:gd name="T35" fmla="*/ 15 h 478"/>
                    <a:gd name="T36" fmla="*/ 46 w 710"/>
                    <a:gd name="T37" fmla="*/ 18 h 478"/>
                    <a:gd name="T38" fmla="*/ 53 w 710"/>
                    <a:gd name="T39" fmla="*/ 29 h 478"/>
                    <a:gd name="T40" fmla="*/ 56 w 710"/>
                    <a:gd name="T41" fmla="*/ 40 h 478"/>
                    <a:gd name="T42" fmla="*/ 58 w 710"/>
                    <a:gd name="T43" fmla="*/ 41 h 478"/>
                    <a:gd name="T44" fmla="*/ 59 w 710"/>
                    <a:gd name="T45" fmla="*/ 39 h 478"/>
                    <a:gd name="T46" fmla="*/ 60 w 710"/>
                    <a:gd name="T47" fmla="*/ 39 h 478"/>
                    <a:gd name="T48" fmla="*/ 68 w 710"/>
                    <a:gd name="T49" fmla="*/ 58 h 478"/>
                    <a:gd name="T50" fmla="*/ 82 w 710"/>
                    <a:gd name="T51" fmla="*/ 77 h 478"/>
                    <a:gd name="T52" fmla="*/ 100 w 710"/>
                    <a:gd name="T53" fmla="*/ 84 h 478"/>
                    <a:gd name="T54" fmla="*/ 127 w 710"/>
                    <a:gd name="T55" fmla="*/ 84 h 478"/>
                    <a:gd name="T56" fmla="*/ 141 w 710"/>
                    <a:gd name="T57" fmla="*/ 77 h 478"/>
                    <a:gd name="T58" fmla="*/ 134 w 710"/>
                    <a:gd name="T59" fmla="*/ 65 h 478"/>
                    <a:gd name="T60" fmla="*/ 125 w 710"/>
                    <a:gd name="T61" fmla="*/ 52 h 478"/>
                    <a:gd name="T62" fmla="*/ 117 w 710"/>
                    <a:gd name="T63" fmla="*/ 40 h 478"/>
                    <a:gd name="T64" fmla="*/ 116 w 710"/>
                    <a:gd name="T65" fmla="*/ 21 h 478"/>
                    <a:gd name="T66" fmla="*/ 124 w 710"/>
                    <a:gd name="T67" fmla="*/ 5 h 478"/>
                    <a:gd name="T68" fmla="*/ 136 w 710"/>
                    <a:gd name="T69" fmla="*/ 0 h 478"/>
                    <a:gd name="T70" fmla="*/ 151 w 710"/>
                    <a:gd name="T71" fmla="*/ 7 h 47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0"/>
                    <a:gd name="T109" fmla="*/ 0 h 478"/>
                    <a:gd name="T110" fmla="*/ 710 w 710"/>
                    <a:gd name="T111" fmla="*/ 478 h 47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0" h="478">
                      <a:moveTo>
                        <a:pt x="637" y="66"/>
                      </a:moveTo>
                      <a:lnTo>
                        <a:pt x="655" y="165"/>
                      </a:lnTo>
                      <a:lnTo>
                        <a:pt x="676" y="247"/>
                      </a:lnTo>
                      <a:lnTo>
                        <a:pt x="696" y="311"/>
                      </a:lnTo>
                      <a:lnTo>
                        <a:pt x="708" y="362"/>
                      </a:lnTo>
                      <a:lnTo>
                        <a:pt x="710" y="401"/>
                      </a:lnTo>
                      <a:lnTo>
                        <a:pt x="696" y="432"/>
                      </a:lnTo>
                      <a:lnTo>
                        <a:pt x="661" y="457"/>
                      </a:lnTo>
                      <a:lnTo>
                        <a:pt x="602" y="478"/>
                      </a:lnTo>
                      <a:lnTo>
                        <a:pt x="454" y="463"/>
                      </a:lnTo>
                      <a:lnTo>
                        <a:pt x="344" y="443"/>
                      </a:lnTo>
                      <a:lnTo>
                        <a:pt x="263" y="417"/>
                      </a:lnTo>
                      <a:lnTo>
                        <a:pt x="207" y="388"/>
                      </a:lnTo>
                      <a:lnTo>
                        <a:pt x="164" y="356"/>
                      </a:lnTo>
                      <a:lnTo>
                        <a:pt x="132" y="324"/>
                      </a:lnTo>
                      <a:lnTo>
                        <a:pt x="100" y="293"/>
                      </a:lnTo>
                      <a:lnTo>
                        <a:pt x="64" y="267"/>
                      </a:lnTo>
                      <a:lnTo>
                        <a:pt x="30" y="250"/>
                      </a:lnTo>
                      <a:lnTo>
                        <a:pt x="10" y="233"/>
                      </a:lnTo>
                      <a:lnTo>
                        <a:pt x="0" y="215"/>
                      </a:lnTo>
                      <a:lnTo>
                        <a:pt x="2" y="199"/>
                      </a:lnTo>
                      <a:lnTo>
                        <a:pt x="12" y="184"/>
                      </a:lnTo>
                      <a:lnTo>
                        <a:pt x="31" y="174"/>
                      </a:lnTo>
                      <a:lnTo>
                        <a:pt x="56" y="169"/>
                      </a:lnTo>
                      <a:lnTo>
                        <a:pt x="90" y="171"/>
                      </a:lnTo>
                      <a:lnTo>
                        <a:pt x="75" y="144"/>
                      </a:lnTo>
                      <a:lnTo>
                        <a:pt x="73" y="123"/>
                      </a:lnTo>
                      <a:lnTo>
                        <a:pt x="78" y="108"/>
                      </a:lnTo>
                      <a:lnTo>
                        <a:pt x="90" y="99"/>
                      </a:lnTo>
                      <a:lnTo>
                        <a:pt x="104" y="94"/>
                      </a:lnTo>
                      <a:lnTo>
                        <a:pt x="120" y="95"/>
                      </a:lnTo>
                      <a:lnTo>
                        <a:pt x="134" y="103"/>
                      </a:lnTo>
                      <a:lnTo>
                        <a:pt x="145" y="116"/>
                      </a:lnTo>
                      <a:lnTo>
                        <a:pt x="139" y="85"/>
                      </a:lnTo>
                      <a:lnTo>
                        <a:pt x="143" y="67"/>
                      </a:lnTo>
                      <a:lnTo>
                        <a:pt x="153" y="59"/>
                      </a:lnTo>
                      <a:lnTo>
                        <a:pt x="168" y="62"/>
                      </a:lnTo>
                      <a:lnTo>
                        <a:pt x="184" y="72"/>
                      </a:lnTo>
                      <a:lnTo>
                        <a:pt x="202" y="91"/>
                      </a:lnTo>
                      <a:lnTo>
                        <a:pt x="214" y="116"/>
                      </a:lnTo>
                      <a:lnTo>
                        <a:pt x="224" y="148"/>
                      </a:lnTo>
                      <a:lnTo>
                        <a:pt x="227" y="160"/>
                      </a:lnTo>
                      <a:lnTo>
                        <a:pt x="229" y="164"/>
                      </a:lnTo>
                      <a:lnTo>
                        <a:pt x="232" y="163"/>
                      </a:lnTo>
                      <a:lnTo>
                        <a:pt x="234" y="159"/>
                      </a:lnTo>
                      <a:lnTo>
                        <a:pt x="237" y="154"/>
                      </a:lnTo>
                      <a:lnTo>
                        <a:pt x="239" y="153"/>
                      </a:lnTo>
                      <a:lnTo>
                        <a:pt x="243" y="156"/>
                      </a:lnTo>
                      <a:lnTo>
                        <a:pt x="247" y="170"/>
                      </a:lnTo>
                      <a:lnTo>
                        <a:pt x="271" y="230"/>
                      </a:lnTo>
                      <a:lnTo>
                        <a:pt x="297" y="277"/>
                      </a:lnTo>
                      <a:lnTo>
                        <a:pt x="326" y="307"/>
                      </a:lnTo>
                      <a:lnTo>
                        <a:pt x="361" y="327"/>
                      </a:lnTo>
                      <a:lnTo>
                        <a:pt x="400" y="336"/>
                      </a:lnTo>
                      <a:lnTo>
                        <a:pt x="449" y="338"/>
                      </a:lnTo>
                      <a:lnTo>
                        <a:pt x="508" y="336"/>
                      </a:lnTo>
                      <a:lnTo>
                        <a:pt x="579" y="333"/>
                      </a:lnTo>
                      <a:lnTo>
                        <a:pt x="563" y="307"/>
                      </a:lnTo>
                      <a:lnTo>
                        <a:pt x="548" y="282"/>
                      </a:lnTo>
                      <a:lnTo>
                        <a:pt x="533" y="257"/>
                      </a:lnTo>
                      <a:lnTo>
                        <a:pt x="518" y="233"/>
                      </a:lnTo>
                      <a:lnTo>
                        <a:pt x="502" y="208"/>
                      </a:lnTo>
                      <a:lnTo>
                        <a:pt x="486" y="183"/>
                      </a:lnTo>
                      <a:lnTo>
                        <a:pt x="471" y="158"/>
                      </a:lnTo>
                      <a:lnTo>
                        <a:pt x="458" y="134"/>
                      </a:lnTo>
                      <a:lnTo>
                        <a:pt x="465" y="84"/>
                      </a:lnTo>
                      <a:lnTo>
                        <a:pt x="479" y="46"/>
                      </a:lnTo>
                      <a:lnTo>
                        <a:pt x="496" y="19"/>
                      </a:lnTo>
                      <a:lnTo>
                        <a:pt x="519" y="4"/>
                      </a:lnTo>
                      <a:lnTo>
                        <a:pt x="544" y="0"/>
                      </a:lnTo>
                      <a:lnTo>
                        <a:pt x="573" y="9"/>
                      </a:lnTo>
                      <a:lnTo>
                        <a:pt x="603" y="30"/>
                      </a:lnTo>
                      <a:lnTo>
                        <a:pt x="637" y="66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" name="Freeform 81"/>
                <p:cNvSpPr>
                  <a:spLocks/>
                </p:cNvSpPr>
                <p:nvPr/>
              </p:nvSpPr>
              <p:spPr bwMode="auto">
                <a:xfrm>
                  <a:off x="4397" y="3140"/>
                  <a:ext cx="343" cy="230"/>
                </a:xfrm>
                <a:custGeom>
                  <a:avLst/>
                  <a:gdLst>
                    <a:gd name="T0" fmla="*/ 156 w 687"/>
                    <a:gd name="T1" fmla="*/ 42 h 459"/>
                    <a:gd name="T2" fmla="*/ 167 w 687"/>
                    <a:gd name="T3" fmla="*/ 76 h 459"/>
                    <a:gd name="T4" fmla="*/ 171 w 687"/>
                    <a:gd name="T5" fmla="*/ 96 h 459"/>
                    <a:gd name="T6" fmla="*/ 160 w 687"/>
                    <a:gd name="T7" fmla="*/ 109 h 459"/>
                    <a:gd name="T8" fmla="*/ 108 w 687"/>
                    <a:gd name="T9" fmla="*/ 111 h 459"/>
                    <a:gd name="T10" fmla="*/ 60 w 687"/>
                    <a:gd name="T11" fmla="*/ 98 h 459"/>
                    <a:gd name="T12" fmla="*/ 36 w 687"/>
                    <a:gd name="T13" fmla="*/ 82 h 459"/>
                    <a:gd name="T14" fmla="*/ 23 w 687"/>
                    <a:gd name="T15" fmla="*/ 69 h 459"/>
                    <a:gd name="T16" fmla="*/ 7 w 687"/>
                    <a:gd name="T17" fmla="*/ 62 h 459"/>
                    <a:gd name="T18" fmla="*/ 0 w 687"/>
                    <a:gd name="T19" fmla="*/ 54 h 459"/>
                    <a:gd name="T20" fmla="*/ 3 w 687"/>
                    <a:gd name="T21" fmla="*/ 46 h 459"/>
                    <a:gd name="T22" fmla="*/ 14 w 687"/>
                    <a:gd name="T23" fmla="*/ 43 h 459"/>
                    <a:gd name="T24" fmla="*/ 19 w 687"/>
                    <a:gd name="T25" fmla="*/ 36 h 459"/>
                    <a:gd name="T26" fmla="*/ 20 w 687"/>
                    <a:gd name="T27" fmla="*/ 28 h 459"/>
                    <a:gd name="T28" fmla="*/ 27 w 687"/>
                    <a:gd name="T29" fmla="*/ 26 h 459"/>
                    <a:gd name="T30" fmla="*/ 34 w 687"/>
                    <a:gd name="T31" fmla="*/ 29 h 459"/>
                    <a:gd name="T32" fmla="*/ 35 w 687"/>
                    <a:gd name="T33" fmla="*/ 25 h 459"/>
                    <a:gd name="T34" fmla="*/ 39 w 687"/>
                    <a:gd name="T35" fmla="*/ 20 h 459"/>
                    <a:gd name="T36" fmla="*/ 46 w 687"/>
                    <a:gd name="T37" fmla="*/ 24 h 459"/>
                    <a:gd name="T38" fmla="*/ 52 w 687"/>
                    <a:gd name="T39" fmla="*/ 35 h 459"/>
                    <a:gd name="T40" fmla="*/ 54 w 687"/>
                    <a:gd name="T41" fmla="*/ 44 h 459"/>
                    <a:gd name="T42" fmla="*/ 55 w 687"/>
                    <a:gd name="T43" fmla="*/ 44 h 459"/>
                    <a:gd name="T44" fmla="*/ 56 w 687"/>
                    <a:gd name="T45" fmla="*/ 39 h 459"/>
                    <a:gd name="T46" fmla="*/ 58 w 687"/>
                    <a:gd name="T47" fmla="*/ 38 h 459"/>
                    <a:gd name="T48" fmla="*/ 64 w 687"/>
                    <a:gd name="T49" fmla="*/ 57 h 459"/>
                    <a:gd name="T50" fmla="*/ 78 w 687"/>
                    <a:gd name="T51" fmla="*/ 77 h 459"/>
                    <a:gd name="T52" fmla="*/ 98 w 687"/>
                    <a:gd name="T53" fmla="*/ 84 h 459"/>
                    <a:gd name="T54" fmla="*/ 126 w 687"/>
                    <a:gd name="T55" fmla="*/ 84 h 459"/>
                    <a:gd name="T56" fmla="*/ 139 w 687"/>
                    <a:gd name="T57" fmla="*/ 77 h 459"/>
                    <a:gd name="T58" fmla="*/ 132 w 687"/>
                    <a:gd name="T59" fmla="*/ 64 h 459"/>
                    <a:gd name="T60" fmla="*/ 124 w 687"/>
                    <a:gd name="T61" fmla="*/ 51 h 459"/>
                    <a:gd name="T62" fmla="*/ 116 w 687"/>
                    <a:gd name="T63" fmla="*/ 38 h 459"/>
                    <a:gd name="T64" fmla="*/ 114 w 687"/>
                    <a:gd name="T65" fmla="*/ 20 h 459"/>
                    <a:gd name="T66" fmla="*/ 121 w 687"/>
                    <a:gd name="T67" fmla="*/ 4 h 459"/>
                    <a:gd name="T68" fmla="*/ 130 w 687"/>
                    <a:gd name="T69" fmla="*/ 0 h 459"/>
                    <a:gd name="T70" fmla="*/ 143 w 687"/>
                    <a:gd name="T71" fmla="*/ 9 h 459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87"/>
                    <a:gd name="T109" fmla="*/ 0 h 459"/>
                    <a:gd name="T110" fmla="*/ 687 w 687"/>
                    <a:gd name="T111" fmla="*/ 459 h 459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87" h="459">
                      <a:moveTo>
                        <a:pt x="606" y="71"/>
                      </a:moveTo>
                      <a:lnTo>
                        <a:pt x="625" y="167"/>
                      </a:lnTo>
                      <a:lnTo>
                        <a:pt x="649" y="245"/>
                      </a:lnTo>
                      <a:lnTo>
                        <a:pt x="670" y="304"/>
                      </a:lnTo>
                      <a:lnTo>
                        <a:pt x="685" y="350"/>
                      </a:lnTo>
                      <a:lnTo>
                        <a:pt x="687" y="384"/>
                      </a:lnTo>
                      <a:lnTo>
                        <a:pt x="676" y="412"/>
                      </a:lnTo>
                      <a:lnTo>
                        <a:pt x="641" y="436"/>
                      </a:lnTo>
                      <a:lnTo>
                        <a:pt x="581" y="459"/>
                      </a:lnTo>
                      <a:lnTo>
                        <a:pt x="433" y="443"/>
                      </a:lnTo>
                      <a:lnTo>
                        <a:pt x="322" y="419"/>
                      </a:lnTo>
                      <a:lnTo>
                        <a:pt x="242" y="391"/>
                      </a:lnTo>
                      <a:lnTo>
                        <a:pt x="187" y="359"/>
                      </a:lnTo>
                      <a:lnTo>
                        <a:pt x="147" y="327"/>
                      </a:lnTo>
                      <a:lnTo>
                        <a:pt x="118" y="299"/>
                      </a:lnTo>
                      <a:lnTo>
                        <a:pt x="92" y="276"/>
                      </a:lnTo>
                      <a:lnTo>
                        <a:pt x="63" y="264"/>
                      </a:lnTo>
                      <a:lnTo>
                        <a:pt x="30" y="248"/>
                      </a:lnTo>
                      <a:lnTo>
                        <a:pt x="10" y="230"/>
                      </a:lnTo>
                      <a:lnTo>
                        <a:pt x="0" y="213"/>
                      </a:lnTo>
                      <a:lnTo>
                        <a:pt x="3" y="198"/>
                      </a:lnTo>
                      <a:lnTo>
                        <a:pt x="13" y="184"/>
                      </a:lnTo>
                      <a:lnTo>
                        <a:pt x="32" y="174"/>
                      </a:lnTo>
                      <a:lnTo>
                        <a:pt x="57" y="169"/>
                      </a:lnTo>
                      <a:lnTo>
                        <a:pt x="90" y="171"/>
                      </a:lnTo>
                      <a:lnTo>
                        <a:pt x="77" y="144"/>
                      </a:lnTo>
                      <a:lnTo>
                        <a:pt x="75" y="125"/>
                      </a:lnTo>
                      <a:lnTo>
                        <a:pt x="80" y="111"/>
                      </a:lnTo>
                      <a:lnTo>
                        <a:pt x="94" y="105"/>
                      </a:lnTo>
                      <a:lnTo>
                        <a:pt x="108" y="102"/>
                      </a:lnTo>
                      <a:lnTo>
                        <a:pt x="124" y="106"/>
                      </a:lnTo>
                      <a:lnTo>
                        <a:pt x="136" y="114"/>
                      </a:lnTo>
                      <a:lnTo>
                        <a:pt x="144" y="129"/>
                      </a:lnTo>
                      <a:lnTo>
                        <a:pt x="141" y="99"/>
                      </a:lnTo>
                      <a:lnTo>
                        <a:pt x="147" y="82"/>
                      </a:lnTo>
                      <a:lnTo>
                        <a:pt x="158" y="77"/>
                      </a:lnTo>
                      <a:lnTo>
                        <a:pt x="173" y="82"/>
                      </a:lnTo>
                      <a:lnTo>
                        <a:pt x="187" y="94"/>
                      </a:lnTo>
                      <a:lnTo>
                        <a:pt x="201" y="114"/>
                      </a:lnTo>
                      <a:lnTo>
                        <a:pt x="210" y="137"/>
                      </a:lnTo>
                      <a:lnTo>
                        <a:pt x="213" y="166"/>
                      </a:lnTo>
                      <a:lnTo>
                        <a:pt x="216" y="176"/>
                      </a:lnTo>
                      <a:lnTo>
                        <a:pt x="218" y="179"/>
                      </a:lnTo>
                      <a:lnTo>
                        <a:pt x="221" y="174"/>
                      </a:lnTo>
                      <a:lnTo>
                        <a:pt x="223" y="165"/>
                      </a:lnTo>
                      <a:lnTo>
                        <a:pt x="226" y="156"/>
                      </a:lnTo>
                      <a:lnTo>
                        <a:pt x="228" y="151"/>
                      </a:lnTo>
                      <a:lnTo>
                        <a:pt x="232" y="152"/>
                      </a:lnTo>
                      <a:lnTo>
                        <a:pt x="236" y="166"/>
                      </a:lnTo>
                      <a:lnTo>
                        <a:pt x="257" y="228"/>
                      </a:lnTo>
                      <a:lnTo>
                        <a:pt x="284" y="274"/>
                      </a:lnTo>
                      <a:lnTo>
                        <a:pt x="314" y="305"/>
                      </a:lnTo>
                      <a:lnTo>
                        <a:pt x="350" y="325"/>
                      </a:lnTo>
                      <a:lnTo>
                        <a:pt x="393" y="334"/>
                      </a:lnTo>
                      <a:lnTo>
                        <a:pt x="444" y="338"/>
                      </a:lnTo>
                      <a:lnTo>
                        <a:pt x="504" y="335"/>
                      </a:lnTo>
                      <a:lnTo>
                        <a:pt x="576" y="333"/>
                      </a:lnTo>
                      <a:lnTo>
                        <a:pt x="559" y="307"/>
                      </a:lnTo>
                      <a:lnTo>
                        <a:pt x="544" y="280"/>
                      </a:lnTo>
                      <a:lnTo>
                        <a:pt x="528" y="254"/>
                      </a:lnTo>
                      <a:lnTo>
                        <a:pt x="513" y="229"/>
                      </a:lnTo>
                      <a:lnTo>
                        <a:pt x="497" y="203"/>
                      </a:lnTo>
                      <a:lnTo>
                        <a:pt x="482" y="177"/>
                      </a:lnTo>
                      <a:lnTo>
                        <a:pt x="467" y="151"/>
                      </a:lnTo>
                      <a:lnTo>
                        <a:pt x="453" y="126"/>
                      </a:lnTo>
                      <a:lnTo>
                        <a:pt x="459" y="77"/>
                      </a:lnTo>
                      <a:lnTo>
                        <a:pt x="470" y="41"/>
                      </a:lnTo>
                      <a:lnTo>
                        <a:pt x="484" y="15"/>
                      </a:lnTo>
                      <a:lnTo>
                        <a:pt x="503" y="2"/>
                      </a:lnTo>
                      <a:lnTo>
                        <a:pt x="523" y="0"/>
                      </a:lnTo>
                      <a:lnTo>
                        <a:pt x="547" y="11"/>
                      </a:lnTo>
                      <a:lnTo>
                        <a:pt x="575" y="33"/>
                      </a:lnTo>
                      <a:lnTo>
                        <a:pt x="606" y="71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" name="Freeform 82"/>
                <p:cNvSpPr>
                  <a:spLocks/>
                </p:cNvSpPr>
                <p:nvPr/>
              </p:nvSpPr>
              <p:spPr bwMode="auto">
                <a:xfrm>
                  <a:off x="4288" y="3368"/>
                  <a:ext cx="118" cy="69"/>
                </a:xfrm>
                <a:custGeom>
                  <a:avLst/>
                  <a:gdLst>
                    <a:gd name="T0" fmla="*/ 9 w 236"/>
                    <a:gd name="T1" fmla="*/ 0 h 138"/>
                    <a:gd name="T2" fmla="*/ 15 w 236"/>
                    <a:gd name="T3" fmla="*/ 1 h 138"/>
                    <a:gd name="T4" fmla="*/ 21 w 236"/>
                    <a:gd name="T5" fmla="*/ 3 h 138"/>
                    <a:gd name="T6" fmla="*/ 27 w 236"/>
                    <a:gd name="T7" fmla="*/ 5 h 138"/>
                    <a:gd name="T8" fmla="*/ 34 w 236"/>
                    <a:gd name="T9" fmla="*/ 7 h 138"/>
                    <a:gd name="T10" fmla="*/ 40 w 236"/>
                    <a:gd name="T11" fmla="*/ 9 h 138"/>
                    <a:gd name="T12" fmla="*/ 46 w 236"/>
                    <a:gd name="T13" fmla="*/ 11 h 138"/>
                    <a:gd name="T14" fmla="*/ 52 w 236"/>
                    <a:gd name="T15" fmla="*/ 13 h 138"/>
                    <a:gd name="T16" fmla="*/ 59 w 236"/>
                    <a:gd name="T17" fmla="*/ 16 h 138"/>
                    <a:gd name="T18" fmla="*/ 59 w 236"/>
                    <a:gd name="T19" fmla="*/ 18 h 138"/>
                    <a:gd name="T20" fmla="*/ 59 w 236"/>
                    <a:gd name="T21" fmla="*/ 21 h 138"/>
                    <a:gd name="T22" fmla="*/ 59 w 236"/>
                    <a:gd name="T23" fmla="*/ 23 h 138"/>
                    <a:gd name="T24" fmla="*/ 59 w 236"/>
                    <a:gd name="T25" fmla="*/ 26 h 138"/>
                    <a:gd name="T26" fmla="*/ 58 w 236"/>
                    <a:gd name="T27" fmla="*/ 28 h 138"/>
                    <a:gd name="T28" fmla="*/ 57 w 236"/>
                    <a:gd name="T29" fmla="*/ 30 h 138"/>
                    <a:gd name="T30" fmla="*/ 56 w 236"/>
                    <a:gd name="T31" fmla="*/ 33 h 138"/>
                    <a:gd name="T32" fmla="*/ 54 w 236"/>
                    <a:gd name="T33" fmla="*/ 35 h 138"/>
                    <a:gd name="T34" fmla="*/ 49 w 236"/>
                    <a:gd name="T35" fmla="*/ 34 h 138"/>
                    <a:gd name="T36" fmla="*/ 44 w 236"/>
                    <a:gd name="T37" fmla="*/ 33 h 138"/>
                    <a:gd name="T38" fmla="*/ 39 w 236"/>
                    <a:gd name="T39" fmla="*/ 33 h 138"/>
                    <a:gd name="T40" fmla="*/ 34 w 236"/>
                    <a:gd name="T41" fmla="*/ 31 h 138"/>
                    <a:gd name="T42" fmla="*/ 28 w 236"/>
                    <a:gd name="T43" fmla="*/ 31 h 138"/>
                    <a:gd name="T44" fmla="*/ 23 w 236"/>
                    <a:gd name="T45" fmla="*/ 30 h 138"/>
                    <a:gd name="T46" fmla="*/ 18 w 236"/>
                    <a:gd name="T47" fmla="*/ 30 h 138"/>
                    <a:gd name="T48" fmla="*/ 14 w 236"/>
                    <a:gd name="T49" fmla="*/ 29 h 138"/>
                    <a:gd name="T50" fmla="*/ 7 w 236"/>
                    <a:gd name="T51" fmla="*/ 26 h 138"/>
                    <a:gd name="T52" fmla="*/ 4 w 236"/>
                    <a:gd name="T53" fmla="*/ 22 h 138"/>
                    <a:gd name="T54" fmla="*/ 2 w 236"/>
                    <a:gd name="T55" fmla="*/ 18 h 138"/>
                    <a:gd name="T56" fmla="*/ 1 w 236"/>
                    <a:gd name="T57" fmla="*/ 14 h 138"/>
                    <a:gd name="T58" fmla="*/ 0 w 236"/>
                    <a:gd name="T59" fmla="*/ 11 h 138"/>
                    <a:gd name="T60" fmla="*/ 2 w 236"/>
                    <a:gd name="T61" fmla="*/ 7 h 138"/>
                    <a:gd name="T62" fmla="*/ 5 w 236"/>
                    <a:gd name="T63" fmla="*/ 3 h 138"/>
                    <a:gd name="T64" fmla="*/ 9 w 236"/>
                    <a:gd name="T65" fmla="*/ 0 h 1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138"/>
                    <a:gd name="T101" fmla="*/ 236 w 236"/>
                    <a:gd name="T102" fmla="*/ 138 h 1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138">
                      <a:moveTo>
                        <a:pt x="34" y="0"/>
                      </a:moveTo>
                      <a:lnTo>
                        <a:pt x="58" y="7"/>
                      </a:lnTo>
                      <a:lnTo>
                        <a:pt x="83" y="15"/>
                      </a:lnTo>
                      <a:lnTo>
                        <a:pt x="108" y="22"/>
                      </a:lnTo>
                      <a:lnTo>
                        <a:pt x="133" y="31"/>
                      </a:lnTo>
                      <a:lnTo>
                        <a:pt x="158" y="39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3" y="64"/>
                      </a:lnTo>
                      <a:lnTo>
                        <a:pt x="235" y="74"/>
                      </a:lnTo>
                      <a:lnTo>
                        <a:pt x="236" y="85"/>
                      </a:lnTo>
                      <a:lnTo>
                        <a:pt x="236" y="94"/>
                      </a:lnTo>
                      <a:lnTo>
                        <a:pt x="235" y="104"/>
                      </a:lnTo>
                      <a:lnTo>
                        <a:pt x="231" y="112"/>
                      </a:lnTo>
                      <a:lnTo>
                        <a:pt x="227" y="121"/>
                      </a:lnTo>
                      <a:lnTo>
                        <a:pt x="222" y="129"/>
                      </a:lnTo>
                      <a:lnTo>
                        <a:pt x="216" y="138"/>
                      </a:lnTo>
                      <a:lnTo>
                        <a:pt x="195" y="134"/>
                      </a:lnTo>
                      <a:lnTo>
                        <a:pt x="175" y="131"/>
                      </a:lnTo>
                      <a:lnTo>
                        <a:pt x="153" y="129"/>
                      </a:lnTo>
                      <a:lnTo>
                        <a:pt x="133" y="127"/>
                      </a:lnTo>
                      <a:lnTo>
                        <a:pt x="112" y="124"/>
                      </a:lnTo>
                      <a:lnTo>
                        <a:pt x="92" y="122"/>
                      </a:lnTo>
                      <a:lnTo>
                        <a:pt x="72" y="120"/>
                      </a:lnTo>
                      <a:lnTo>
                        <a:pt x="53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5" y="74"/>
                      </a:lnTo>
                      <a:lnTo>
                        <a:pt x="1" y="59"/>
                      </a:lnTo>
                      <a:lnTo>
                        <a:pt x="0" y="44"/>
                      </a:lnTo>
                      <a:lnTo>
                        <a:pt x="7" y="28"/>
                      </a:lnTo>
                      <a:lnTo>
                        <a:pt x="17" y="13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" name="Freeform 83"/>
                <p:cNvSpPr>
                  <a:spLocks/>
                </p:cNvSpPr>
                <p:nvPr/>
              </p:nvSpPr>
              <p:spPr bwMode="auto">
                <a:xfrm>
                  <a:off x="4291" y="3370"/>
                  <a:ext cx="112" cy="65"/>
                </a:xfrm>
                <a:custGeom>
                  <a:avLst/>
                  <a:gdLst>
                    <a:gd name="T0" fmla="*/ 8 w 226"/>
                    <a:gd name="T1" fmla="*/ 0 h 131"/>
                    <a:gd name="T2" fmla="*/ 13 w 226"/>
                    <a:gd name="T3" fmla="*/ 2 h 131"/>
                    <a:gd name="T4" fmla="*/ 19 w 226"/>
                    <a:gd name="T5" fmla="*/ 3 h 131"/>
                    <a:gd name="T6" fmla="*/ 25 w 226"/>
                    <a:gd name="T7" fmla="*/ 5 h 131"/>
                    <a:gd name="T8" fmla="*/ 31 w 226"/>
                    <a:gd name="T9" fmla="*/ 7 h 131"/>
                    <a:gd name="T10" fmla="*/ 37 w 226"/>
                    <a:gd name="T11" fmla="*/ 9 h 131"/>
                    <a:gd name="T12" fmla="*/ 43 w 226"/>
                    <a:gd name="T13" fmla="*/ 11 h 131"/>
                    <a:gd name="T14" fmla="*/ 49 w 226"/>
                    <a:gd name="T15" fmla="*/ 13 h 131"/>
                    <a:gd name="T16" fmla="*/ 55 w 226"/>
                    <a:gd name="T17" fmla="*/ 15 h 131"/>
                    <a:gd name="T18" fmla="*/ 56 w 226"/>
                    <a:gd name="T19" fmla="*/ 17 h 131"/>
                    <a:gd name="T20" fmla="*/ 56 w 226"/>
                    <a:gd name="T21" fmla="*/ 20 h 131"/>
                    <a:gd name="T22" fmla="*/ 56 w 226"/>
                    <a:gd name="T23" fmla="*/ 22 h 131"/>
                    <a:gd name="T24" fmla="*/ 56 w 226"/>
                    <a:gd name="T25" fmla="*/ 24 h 131"/>
                    <a:gd name="T26" fmla="*/ 55 w 226"/>
                    <a:gd name="T27" fmla="*/ 26 h 131"/>
                    <a:gd name="T28" fmla="*/ 54 w 226"/>
                    <a:gd name="T29" fmla="*/ 29 h 131"/>
                    <a:gd name="T30" fmla="*/ 52 w 226"/>
                    <a:gd name="T31" fmla="*/ 30 h 131"/>
                    <a:gd name="T32" fmla="*/ 51 w 226"/>
                    <a:gd name="T33" fmla="*/ 32 h 131"/>
                    <a:gd name="T34" fmla="*/ 46 w 226"/>
                    <a:gd name="T35" fmla="*/ 32 h 131"/>
                    <a:gd name="T36" fmla="*/ 41 w 226"/>
                    <a:gd name="T37" fmla="*/ 31 h 131"/>
                    <a:gd name="T38" fmla="*/ 36 w 226"/>
                    <a:gd name="T39" fmla="*/ 30 h 131"/>
                    <a:gd name="T40" fmla="*/ 31 w 226"/>
                    <a:gd name="T41" fmla="*/ 30 h 131"/>
                    <a:gd name="T42" fmla="*/ 26 w 226"/>
                    <a:gd name="T43" fmla="*/ 29 h 131"/>
                    <a:gd name="T44" fmla="*/ 21 w 226"/>
                    <a:gd name="T45" fmla="*/ 29 h 131"/>
                    <a:gd name="T46" fmla="*/ 17 w 226"/>
                    <a:gd name="T47" fmla="*/ 28 h 131"/>
                    <a:gd name="T48" fmla="*/ 12 w 226"/>
                    <a:gd name="T49" fmla="*/ 28 h 131"/>
                    <a:gd name="T50" fmla="*/ 7 w 226"/>
                    <a:gd name="T51" fmla="*/ 24 h 131"/>
                    <a:gd name="T52" fmla="*/ 3 w 226"/>
                    <a:gd name="T53" fmla="*/ 21 h 131"/>
                    <a:gd name="T54" fmla="*/ 1 w 226"/>
                    <a:gd name="T55" fmla="*/ 17 h 131"/>
                    <a:gd name="T56" fmla="*/ 0 w 226"/>
                    <a:gd name="T57" fmla="*/ 14 h 131"/>
                    <a:gd name="T58" fmla="*/ 0 w 226"/>
                    <a:gd name="T59" fmla="*/ 10 h 131"/>
                    <a:gd name="T60" fmla="*/ 1 w 226"/>
                    <a:gd name="T61" fmla="*/ 7 h 131"/>
                    <a:gd name="T62" fmla="*/ 3 w 226"/>
                    <a:gd name="T63" fmla="*/ 3 h 131"/>
                    <a:gd name="T64" fmla="*/ 8 w 226"/>
                    <a:gd name="T65" fmla="*/ 0 h 13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6"/>
                    <a:gd name="T100" fmla="*/ 0 h 131"/>
                    <a:gd name="T101" fmla="*/ 226 w 226"/>
                    <a:gd name="T102" fmla="*/ 131 h 13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6" h="13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1"/>
                      </a:lnTo>
                      <a:lnTo>
                        <a:pt x="151" y="38"/>
                      </a:lnTo>
                      <a:lnTo>
                        <a:pt x="175" y="46"/>
                      </a:lnTo>
                      <a:lnTo>
                        <a:pt x="198" y="53"/>
                      </a:lnTo>
                      <a:lnTo>
                        <a:pt x="223" y="61"/>
                      </a:lnTo>
                      <a:lnTo>
                        <a:pt x="225" y="71"/>
                      </a:lnTo>
                      <a:lnTo>
                        <a:pt x="226" y="81"/>
                      </a:lnTo>
                      <a:lnTo>
                        <a:pt x="225" y="89"/>
                      </a:lnTo>
                      <a:lnTo>
                        <a:pt x="225" y="99"/>
                      </a:lnTo>
                      <a:lnTo>
                        <a:pt x="221" y="107"/>
                      </a:lnTo>
                      <a:lnTo>
                        <a:pt x="217" y="116"/>
                      </a:lnTo>
                      <a:lnTo>
                        <a:pt x="211" y="123"/>
                      </a:lnTo>
                      <a:lnTo>
                        <a:pt x="206" y="131"/>
                      </a:lnTo>
                      <a:lnTo>
                        <a:pt x="186" y="128"/>
                      </a:lnTo>
                      <a:lnTo>
                        <a:pt x="166" y="126"/>
                      </a:lnTo>
                      <a:lnTo>
                        <a:pt x="146" y="123"/>
                      </a:lnTo>
                      <a:lnTo>
                        <a:pt x="127" y="122"/>
                      </a:lnTo>
                      <a:lnTo>
                        <a:pt x="107" y="118"/>
                      </a:lnTo>
                      <a:lnTo>
                        <a:pt x="87" y="117"/>
                      </a:lnTo>
                      <a:lnTo>
                        <a:pt x="68" y="114"/>
                      </a:lnTo>
                      <a:lnTo>
                        <a:pt x="49" y="113"/>
                      </a:lnTo>
                      <a:lnTo>
                        <a:pt x="28" y="98"/>
                      </a:lnTo>
                      <a:lnTo>
                        <a:pt x="14" y="84"/>
                      </a:lnTo>
                      <a:lnTo>
                        <a:pt x="4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" name="Freeform 84"/>
                <p:cNvSpPr>
                  <a:spLocks/>
                </p:cNvSpPr>
                <p:nvPr/>
              </p:nvSpPr>
              <p:spPr bwMode="auto">
                <a:xfrm>
                  <a:off x="4293" y="3371"/>
                  <a:ext cx="107" cy="62"/>
                </a:xfrm>
                <a:custGeom>
                  <a:avLst/>
                  <a:gdLst>
                    <a:gd name="T0" fmla="*/ 7 w 215"/>
                    <a:gd name="T1" fmla="*/ 0 h 124"/>
                    <a:gd name="T2" fmla="*/ 13 w 215"/>
                    <a:gd name="T3" fmla="*/ 2 h 124"/>
                    <a:gd name="T4" fmla="*/ 19 w 215"/>
                    <a:gd name="T5" fmla="*/ 4 h 124"/>
                    <a:gd name="T6" fmla="*/ 24 w 215"/>
                    <a:gd name="T7" fmla="*/ 6 h 124"/>
                    <a:gd name="T8" fmla="*/ 30 w 215"/>
                    <a:gd name="T9" fmla="*/ 8 h 124"/>
                    <a:gd name="T10" fmla="*/ 36 w 215"/>
                    <a:gd name="T11" fmla="*/ 9 h 124"/>
                    <a:gd name="T12" fmla="*/ 41 w 215"/>
                    <a:gd name="T13" fmla="*/ 11 h 124"/>
                    <a:gd name="T14" fmla="*/ 47 w 215"/>
                    <a:gd name="T15" fmla="*/ 13 h 124"/>
                    <a:gd name="T16" fmla="*/ 53 w 215"/>
                    <a:gd name="T17" fmla="*/ 15 h 124"/>
                    <a:gd name="T18" fmla="*/ 53 w 215"/>
                    <a:gd name="T19" fmla="*/ 17 h 124"/>
                    <a:gd name="T20" fmla="*/ 53 w 215"/>
                    <a:gd name="T21" fmla="*/ 19 h 124"/>
                    <a:gd name="T22" fmla="*/ 53 w 215"/>
                    <a:gd name="T23" fmla="*/ 22 h 124"/>
                    <a:gd name="T24" fmla="*/ 53 w 215"/>
                    <a:gd name="T25" fmla="*/ 24 h 124"/>
                    <a:gd name="T26" fmla="*/ 52 w 215"/>
                    <a:gd name="T27" fmla="*/ 26 h 124"/>
                    <a:gd name="T28" fmla="*/ 51 w 215"/>
                    <a:gd name="T29" fmla="*/ 28 h 124"/>
                    <a:gd name="T30" fmla="*/ 50 w 215"/>
                    <a:gd name="T31" fmla="*/ 29 h 124"/>
                    <a:gd name="T32" fmla="*/ 49 w 215"/>
                    <a:gd name="T33" fmla="*/ 31 h 124"/>
                    <a:gd name="T34" fmla="*/ 44 w 215"/>
                    <a:gd name="T35" fmla="*/ 31 h 124"/>
                    <a:gd name="T36" fmla="*/ 40 w 215"/>
                    <a:gd name="T37" fmla="*/ 30 h 124"/>
                    <a:gd name="T38" fmla="*/ 35 w 215"/>
                    <a:gd name="T39" fmla="*/ 30 h 124"/>
                    <a:gd name="T40" fmla="*/ 30 w 215"/>
                    <a:gd name="T41" fmla="*/ 29 h 124"/>
                    <a:gd name="T42" fmla="*/ 25 w 215"/>
                    <a:gd name="T43" fmla="*/ 29 h 124"/>
                    <a:gd name="T44" fmla="*/ 21 w 215"/>
                    <a:gd name="T45" fmla="*/ 29 h 124"/>
                    <a:gd name="T46" fmla="*/ 16 w 215"/>
                    <a:gd name="T47" fmla="*/ 28 h 124"/>
                    <a:gd name="T48" fmla="*/ 12 w 215"/>
                    <a:gd name="T49" fmla="*/ 28 h 124"/>
                    <a:gd name="T50" fmla="*/ 7 w 215"/>
                    <a:gd name="T51" fmla="*/ 24 h 124"/>
                    <a:gd name="T52" fmla="*/ 3 w 215"/>
                    <a:gd name="T53" fmla="*/ 21 h 124"/>
                    <a:gd name="T54" fmla="*/ 1 w 215"/>
                    <a:gd name="T55" fmla="*/ 17 h 124"/>
                    <a:gd name="T56" fmla="*/ 0 w 215"/>
                    <a:gd name="T57" fmla="*/ 14 h 124"/>
                    <a:gd name="T58" fmla="*/ 0 w 215"/>
                    <a:gd name="T59" fmla="*/ 10 h 124"/>
                    <a:gd name="T60" fmla="*/ 1 w 215"/>
                    <a:gd name="T61" fmla="*/ 7 h 124"/>
                    <a:gd name="T62" fmla="*/ 3 w 215"/>
                    <a:gd name="T63" fmla="*/ 3 h 124"/>
                    <a:gd name="T64" fmla="*/ 7 w 215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24"/>
                    <a:gd name="T101" fmla="*/ 215 w 215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24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2" y="29"/>
                      </a:lnTo>
                      <a:lnTo>
                        <a:pt x="144" y="35"/>
                      </a:lnTo>
                      <a:lnTo>
                        <a:pt x="167" y="43"/>
                      </a:lnTo>
                      <a:lnTo>
                        <a:pt x="190" y="50"/>
                      </a:lnTo>
                      <a:lnTo>
                        <a:pt x="213" y="58"/>
                      </a:lnTo>
                      <a:lnTo>
                        <a:pt x="213" y="66"/>
                      </a:lnTo>
                      <a:lnTo>
                        <a:pt x="215" y="76"/>
                      </a:lnTo>
                      <a:lnTo>
                        <a:pt x="213" y="85"/>
                      </a:lnTo>
                      <a:lnTo>
                        <a:pt x="213" y="95"/>
                      </a:lnTo>
                      <a:lnTo>
                        <a:pt x="210" y="103"/>
                      </a:lnTo>
                      <a:lnTo>
                        <a:pt x="207" y="110"/>
                      </a:lnTo>
                      <a:lnTo>
                        <a:pt x="202" y="116"/>
                      </a:lnTo>
                      <a:lnTo>
                        <a:pt x="198" y="124"/>
                      </a:lnTo>
                      <a:lnTo>
                        <a:pt x="178" y="121"/>
                      </a:lnTo>
                      <a:lnTo>
                        <a:pt x="160" y="120"/>
                      </a:lnTo>
                      <a:lnTo>
                        <a:pt x="141" y="118"/>
                      </a:lnTo>
                      <a:lnTo>
                        <a:pt x="122" y="116"/>
                      </a:lnTo>
                      <a:lnTo>
                        <a:pt x="103" y="114"/>
                      </a:lnTo>
                      <a:lnTo>
                        <a:pt x="84" y="113"/>
                      </a:lnTo>
                      <a:lnTo>
                        <a:pt x="65" y="110"/>
                      </a:lnTo>
                      <a:lnTo>
                        <a:pt x="48" y="109"/>
                      </a:lnTo>
                      <a:lnTo>
                        <a:pt x="28" y="94"/>
                      </a:lnTo>
                      <a:lnTo>
                        <a:pt x="14" y="81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" name="Freeform 85"/>
                <p:cNvSpPr>
                  <a:spLocks/>
                </p:cNvSpPr>
                <p:nvPr/>
              </p:nvSpPr>
              <p:spPr bwMode="auto">
                <a:xfrm>
                  <a:off x="4296" y="3372"/>
                  <a:ext cx="102" cy="60"/>
                </a:xfrm>
                <a:custGeom>
                  <a:avLst/>
                  <a:gdLst>
                    <a:gd name="T0" fmla="*/ 7 w 205"/>
                    <a:gd name="T1" fmla="*/ 0 h 119"/>
                    <a:gd name="T2" fmla="*/ 12 w 205"/>
                    <a:gd name="T3" fmla="*/ 2 h 119"/>
                    <a:gd name="T4" fmla="*/ 18 w 205"/>
                    <a:gd name="T5" fmla="*/ 4 h 119"/>
                    <a:gd name="T6" fmla="*/ 23 w 205"/>
                    <a:gd name="T7" fmla="*/ 5 h 119"/>
                    <a:gd name="T8" fmla="*/ 29 w 205"/>
                    <a:gd name="T9" fmla="*/ 7 h 119"/>
                    <a:gd name="T10" fmla="*/ 34 w 205"/>
                    <a:gd name="T11" fmla="*/ 9 h 119"/>
                    <a:gd name="T12" fmla="*/ 39 w 205"/>
                    <a:gd name="T13" fmla="*/ 11 h 119"/>
                    <a:gd name="T14" fmla="*/ 45 w 205"/>
                    <a:gd name="T15" fmla="*/ 13 h 119"/>
                    <a:gd name="T16" fmla="*/ 50 w 205"/>
                    <a:gd name="T17" fmla="*/ 15 h 119"/>
                    <a:gd name="T18" fmla="*/ 50 w 205"/>
                    <a:gd name="T19" fmla="*/ 17 h 119"/>
                    <a:gd name="T20" fmla="*/ 51 w 205"/>
                    <a:gd name="T21" fmla="*/ 19 h 119"/>
                    <a:gd name="T22" fmla="*/ 50 w 205"/>
                    <a:gd name="T23" fmla="*/ 21 h 119"/>
                    <a:gd name="T24" fmla="*/ 50 w 205"/>
                    <a:gd name="T25" fmla="*/ 23 h 119"/>
                    <a:gd name="T26" fmla="*/ 50 w 205"/>
                    <a:gd name="T27" fmla="*/ 25 h 119"/>
                    <a:gd name="T28" fmla="*/ 49 w 205"/>
                    <a:gd name="T29" fmla="*/ 27 h 119"/>
                    <a:gd name="T30" fmla="*/ 48 w 205"/>
                    <a:gd name="T31" fmla="*/ 29 h 119"/>
                    <a:gd name="T32" fmla="*/ 46 w 205"/>
                    <a:gd name="T33" fmla="*/ 30 h 119"/>
                    <a:gd name="T34" fmla="*/ 42 w 205"/>
                    <a:gd name="T35" fmla="*/ 29 h 119"/>
                    <a:gd name="T36" fmla="*/ 37 w 205"/>
                    <a:gd name="T37" fmla="*/ 29 h 119"/>
                    <a:gd name="T38" fmla="*/ 33 w 205"/>
                    <a:gd name="T39" fmla="*/ 28 h 119"/>
                    <a:gd name="T40" fmla="*/ 29 w 205"/>
                    <a:gd name="T41" fmla="*/ 28 h 119"/>
                    <a:gd name="T42" fmla="*/ 24 w 205"/>
                    <a:gd name="T43" fmla="*/ 27 h 119"/>
                    <a:gd name="T44" fmla="*/ 19 w 205"/>
                    <a:gd name="T45" fmla="*/ 27 h 119"/>
                    <a:gd name="T46" fmla="*/ 15 w 205"/>
                    <a:gd name="T47" fmla="*/ 26 h 119"/>
                    <a:gd name="T48" fmla="*/ 11 w 205"/>
                    <a:gd name="T49" fmla="*/ 26 h 119"/>
                    <a:gd name="T50" fmla="*/ 6 w 205"/>
                    <a:gd name="T51" fmla="*/ 23 h 119"/>
                    <a:gd name="T52" fmla="*/ 3 w 205"/>
                    <a:gd name="T53" fmla="*/ 20 h 119"/>
                    <a:gd name="T54" fmla="*/ 1 w 205"/>
                    <a:gd name="T55" fmla="*/ 16 h 119"/>
                    <a:gd name="T56" fmla="*/ 0 w 205"/>
                    <a:gd name="T57" fmla="*/ 13 h 119"/>
                    <a:gd name="T58" fmla="*/ 0 w 205"/>
                    <a:gd name="T59" fmla="*/ 10 h 119"/>
                    <a:gd name="T60" fmla="*/ 1 w 205"/>
                    <a:gd name="T61" fmla="*/ 7 h 119"/>
                    <a:gd name="T62" fmla="*/ 3 w 205"/>
                    <a:gd name="T63" fmla="*/ 3 h 119"/>
                    <a:gd name="T64" fmla="*/ 7 w 205"/>
                    <a:gd name="T65" fmla="*/ 0 h 1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5"/>
                    <a:gd name="T100" fmla="*/ 0 h 119"/>
                    <a:gd name="T101" fmla="*/ 205 w 205"/>
                    <a:gd name="T102" fmla="*/ 119 h 11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5" h="119">
                      <a:moveTo>
                        <a:pt x="29" y="0"/>
                      </a:moveTo>
                      <a:lnTo>
                        <a:pt x="50" y="7"/>
                      </a:lnTo>
                      <a:lnTo>
                        <a:pt x="72" y="14"/>
                      </a:lnTo>
                      <a:lnTo>
                        <a:pt x="93" y="20"/>
                      </a:lnTo>
                      <a:lnTo>
                        <a:pt x="116" y="28"/>
                      </a:lnTo>
                      <a:lnTo>
                        <a:pt x="137" y="34"/>
                      </a:lnTo>
                      <a:lnTo>
                        <a:pt x="158" y="42"/>
                      </a:lnTo>
                      <a:lnTo>
                        <a:pt x="181" y="49"/>
                      </a:lnTo>
                      <a:lnTo>
                        <a:pt x="203" y="57"/>
                      </a:lnTo>
                      <a:lnTo>
                        <a:pt x="203" y="66"/>
                      </a:lnTo>
                      <a:lnTo>
                        <a:pt x="205" y="74"/>
                      </a:lnTo>
                      <a:lnTo>
                        <a:pt x="203" y="83"/>
                      </a:lnTo>
                      <a:lnTo>
                        <a:pt x="203" y="92"/>
                      </a:lnTo>
                      <a:lnTo>
                        <a:pt x="200" y="99"/>
                      </a:lnTo>
                      <a:lnTo>
                        <a:pt x="197" y="107"/>
                      </a:lnTo>
                      <a:lnTo>
                        <a:pt x="192" y="113"/>
                      </a:lnTo>
                      <a:lnTo>
                        <a:pt x="187" y="119"/>
                      </a:lnTo>
                      <a:lnTo>
                        <a:pt x="168" y="116"/>
                      </a:lnTo>
                      <a:lnTo>
                        <a:pt x="151" y="114"/>
                      </a:lnTo>
                      <a:lnTo>
                        <a:pt x="133" y="112"/>
                      </a:lnTo>
                      <a:lnTo>
                        <a:pt x="116" y="111"/>
                      </a:lnTo>
                      <a:lnTo>
                        <a:pt x="97" y="108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4" y="103"/>
                      </a:lnTo>
                      <a:lnTo>
                        <a:pt x="25" y="89"/>
                      </a:lnTo>
                      <a:lnTo>
                        <a:pt x="13" y="77"/>
                      </a:lnTo>
                      <a:lnTo>
                        <a:pt x="4" y="63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6"/>
                      </a:lnTo>
                      <a:lnTo>
                        <a:pt x="14" y="1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" name="Freeform 86"/>
                <p:cNvSpPr>
                  <a:spLocks/>
                </p:cNvSpPr>
                <p:nvPr/>
              </p:nvSpPr>
              <p:spPr bwMode="auto">
                <a:xfrm>
                  <a:off x="4298" y="3373"/>
                  <a:ext cx="97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3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9 h 114"/>
                    <a:gd name="T12" fmla="*/ 38 w 195"/>
                    <a:gd name="T13" fmla="*/ 10 h 114"/>
                    <a:gd name="T14" fmla="*/ 43 w 195"/>
                    <a:gd name="T15" fmla="*/ 12 h 114"/>
                    <a:gd name="T16" fmla="*/ 48 w 195"/>
                    <a:gd name="T17" fmla="*/ 14 h 114"/>
                    <a:gd name="T18" fmla="*/ 48 w 195"/>
                    <a:gd name="T19" fmla="*/ 15 h 114"/>
                    <a:gd name="T20" fmla="*/ 48 w 195"/>
                    <a:gd name="T21" fmla="*/ 18 h 114"/>
                    <a:gd name="T22" fmla="*/ 48 w 195"/>
                    <a:gd name="T23" fmla="*/ 20 h 114"/>
                    <a:gd name="T24" fmla="*/ 48 w 195"/>
                    <a:gd name="T25" fmla="*/ 22 h 114"/>
                    <a:gd name="T26" fmla="*/ 47 w 195"/>
                    <a:gd name="T27" fmla="*/ 24 h 114"/>
                    <a:gd name="T28" fmla="*/ 46 w 195"/>
                    <a:gd name="T29" fmla="*/ 26 h 114"/>
                    <a:gd name="T30" fmla="*/ 45 w 195"/>
                    <a:gd name="T31" fmla="*/ 27 h 114"/>
                    <a:gd name="T32" fmla="*/ 44 w 195"/>
                    <a:gd name="T33" fmla="*/ 29 h 114"/>
                    <a:gd name="T34" fmla="*/ 40 w 195"/>
                    <a:gd name="T35" fmla="*/ 28 h 114"/>
                    <a:gd name="T36" fmla="*/ 35 w 195"/>
                    <a:gd name="T37" fmla="*/ 28 h 114"/>
                    <a:gd name="T38" fmla="*/ 31 w 195"/>
                    <a:gd name="T39" fmla="*/ 27 h 114"/>
                    <a:gd name="T40" fmla="*/ 27 w 195"/>
                    <a:gd name="T41" fmla="*/ 27 h 114"/>
                    <a:gd name="T42" fmla="*/ 23 w 195"/>
                    <a:gd name="T43" fmla="*/ 26 h 114"/>
                    <a:gd name="T44" fmla="*/ 19 w 195"/>
                    <a:gd name="T45" fmla="*/ 26 h 114"/>
                    <a:gd name="T46" fmla="*/ 14 w 195"/>
                    <a:gd name="T47" fmla="*/ 25 h 114"/>
                    <a:gd name="T48" fmla="*/ 10 w 195"/>
                    <a:gd name="T49" fmla="*/ 25 h 114"/>
                    <a:gd name="T50" fmla="*/ 6 w 195"/>
                    <a:gd name="T51" fmla="*/ 22 h 114"/>
                    <a:gd name="T52" fmla="*/ 3 w 195"/>
                    <a:gd name="T53" fmla="*/ 19 h 114"/>
                    <a:gd name="T54" fmla="*/ 1 w 195"/>
                    <a:gd name="T55" fmla="*/ 15 h 114"/>
                    <a:gd name="T56" fmla="*/ 0 w 195"/>
                    <a:gd name="T57" fmla="*/ 13 h 114"/>
                    <a:gd name="T58" fmla="*/ 0 w 195"/>
                    <a:gd name="T59" fmla="*/ 9 h 114"/>
                    <a:gd name="T60" fmla="*/ 1 w 195"/>
                    <a:gd name="T61" fmla="*/ 6 h 114"/>
                    <a:gd name="T62" fmla="*/ 3 w 195"/>
                    <a:gd name="T63" fmla="*/ 3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2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3" y="63"/>
                      </a:lnTo>
                      <a:lnTo>
                        <a:pt x="195" y="71"/>
                      </a:lnTo>
                      <a:lnTo>
                        <a:pt x="193" y="79"/>
                      </a:lnTo>
                      <a:lnTo>
                        <a:pt x="193" y="88"/>
                      </a:lnTo>
                      <a:lnTo>
                        <a:pt x="190" y="94"/>
                      </a:lnTo>
                      <a:lnTo>
                        <a:pt x="187" y="101"/>
                      </a:lnTo>
                      <a:lnTo>
                        <a:pt x="182" y="108"/>
                      </a:lnTo>
                      <a:lnTo>
                        <a:pt x="177" y="114"/>
                      </a:lnTo>
                      <a:lnTo>
                        <a:pt x="160" y="111"/>
                      </a:lnTo>
                      <a:lnTo>
                        <a:pt x="143" y="110"/>
                      </a:lnTo>
                      <a:lnTo>
                        <a:pt x="126" y="108"/>
                      </a:lnTo>
                      <a:lnTo>
                        <a:pt x="109" y="106"/>
                      </a:lnTo>
                      <a:lnTo>
                        <a:pt x="92" y="104"/>
                      </a:lnTo>
                      <a:lnTo>
                        <a:pt x="76" y="103"/>
                      </a:lnTo>
                      <a:lnTo>
                        <a:pt x="59" y="100"/>
                      </a:lnTo>
                      <a:lnTo>
                        <a:pt x="43" y="99"/>
                      </a:lnTo>
                      <a:lnTo>
                        <a:pt x="25" y="86"/>
                      </a:lnTo>
                      <a:lnTo>
                        <a:pt x="13" y="74"/>
                      </a:lnTo>
                      <a:lnTo>
                        <a:pt x="4" y="61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" name="Freeform 87"/>
                <p:cNvSpPr>
                  <a:spLocks/>
                </p:cNvSpPr>
                <p:nvPr/>
              </p:nvSpPr>
              <p:spPr bwMode="auto">
                <a:xfrm>
                  <a:off x="4301" y="3375"/>
                  <a:ext cx="92" cy="54"/>
                </a:xfrm>
                <a:custGeom>
                  <a:avLst/>
                  <a:gdLst>
                    <a:gd name="T0" fmla="*/ 6 w 185"/>
                    <a:gd name="T1" fmla="*/ 0 h 106"/>
                    <a:gd name="T2" fmla="*/ 11 w 185"/>
                    <a:gd name="T3" fmla="*/ 2 h 106"/>
                    <a:gd name="T4" fmla="*/ 16 w 185"/>
                    <a:gd name="T5" fmla="*/ 3 h 106"/>
                    <a:gd name="T6" fmla="*/ 21 w 185"/>
                    <a:gd name="T7" fmla="*/ 5 h 106"/>
                    <a:gd name="T8" fmla="*/ 26 w 185"/>
                    <a:gd name="T9" fmla="*/ 6 h 106"/>
                    <a:gd name="T10" fmla="*/ 30 w 185"/>
                    <a:gd name="T11" fmla="*/ 8 h 106"/>
                    <a:gd name="T12" fmla="*/ 35 w 185"/>
                    <a:gd name="T13" fmla="*/ 9 h 106"/>
                    <a:gd name="T14" fmla="*/ 40 w 185"/>
                    <a:gd name="T15" fmla="*/ 11 h 106"/>
                    <a:gd name="T16" fmla="*/ 45 w 185"/>
                    <a:gd name="T17" fmla="*/ 13 h 106"/>
                    <a:gd name="T18" fmla="*/ 45 w 185"/>
                    <a:gd name="T19" fmla="*/ 15 h 106"/>
                    <a:gd name="T20" fmla="*/ 46 w 185"/>
                    <a:gd name="T21" fmla="*/ 17 h 106"/>
                    <a:gd name="T22" fmla="*/ 45 w 185"/>
                    <a:gd name="T23" fmla="*/ 19 h 106"/>
                    <a:gd name="T24" fmla="*/ 45 w 185"/>
                    <a:gd name="T25" fmla="*/ 21 h 106"/>
                    <a:gd name="T26" fmla="*/ 45 w 185"/>
                    <a:gd name="T27" fmla="*/ 22 h 106"/>
                    <a:gd name="T28" fmla="*/ 44 w 185"/>
                    <a:gd name="T29" fmla="*/ 24 h 106"/>
                    <a:gd name="T30" fmla="*/ 43 w 185"/>
                    <a:gd name="T31" fmla="*/ 26 h 106"/>
                    <a:gd name="T32" fmla="*/ 42 w 185"/>
                    <a:gd name="T33" fmla="*/ 28 h 106"/>
                    <a:gd name="T34" fmla="*/ 38 w 185"/>
                    <a:gd name="T35" fmla="*/ 27 h 106"/>
                    <a:gd name="T36" fmla="*/ 34 w 185"/>
                    <a:gd name="T37" fmla="*/ 26 h 106"/>
                    <a:gd name="T38" fmla="*/ 29 w 185"/>
                    <a:gd name="T39" fmla="*/ 26 h 106"/>
                    <a:gd name="T40" fmla="*/ 26 w 185"/>
                    <a:gd name="T41" fmla="*/ 25 h 106"/>
                    <a:gd name="T42" fmla="*/ 21 w 185"/>
                    <a:gd name="T43" fmla="*/ 25 h 106"/>
                    <a:gd name="T44" fmla="*/ 17 w 185"/>
                    <a:gd name="T45" fmla="*/ 24 h 106"/>
                    <a:gd name="T46" fmla="*/ 13 w 185"/>
                    <a:gd name="T47" fmla="*/ 24 h 106"/>
                    <a:gd name="T48" fmla="*/ 9 w 185"/>
                    <a:gd name="T49" fmla="*/ 24 h 106"/>
                    <a:gd name="T50" fmla="*/ 5 w 185"/>
                    <a:gd name="T51" fmla="*/ 21 h 106"/>
                    <a:gd name="T52" fmla="*/ 3 w 185"/>
                    <a:gd name="T53" fmla="*/ 18 h 106"/>
                    <a:gd name="T54" fmla="*/ 1 w 185"/>
                    <a:gd name="T55" fmla="*/ 15 h 106"/>
                    <a:gd name="T56" fmla="*/ 0 w 185"/>
                    <a:gd name="T57" fmla="*/ 12 h 106"/>
                    <a:gd name="T58" fmla="*/ 0 w 185"/>
                    <a:gd name="T59" fmla="*/ 9 h 106"/>
                    <a:gd name="T60" fmla="*/ 1 w 185"/>
                    <a:gd name="T61" fmla="*/ 6 h 106"/>
                    <a:gd name="T62" fmla="*/ 3 w 185"/>
                    <a:gd name="T63" fmla="*/ 3 h 106"/>
                    <a:gd name="T64" fmla="*/ 6 w 185"/>
                    <a:gd name="T65" fmla="*/ 0 h 10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06"/>
                    <a:gd name="T101" fmla="*/ 185 w 185"/>
                    <a:gd name="T102" fmla="*/ 106 h 10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06">
                      <a:moveTo>
                        <a:pt x="25" y="0"/>
                      </a:moveTo>
                      <a:lnTo>
                        <a:pt x="44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6"/>
                      </a:lnTo>
                      <a:lnTo>
                        <a:pt x="183" y="74"/>
                      </a:lnTo>
                      <a:lnTo>
                        <a:pt x="183" y="81"/>
                      </a:lnTo>
                      <a:lnTo>
                        <a:pt x="181" y="87"/>
                      </a:lnTo>
                      <a:lnTo>
                        <a:pt x="178" y="94"/>
                      </a:lnTo>
                      <a:lnTo>
                        <a:pt x="173" y="100"/>
                      </a:lnTo>
                      <a:lnTo>
                        <a:pt x="170" y="106"/>
                      </a:lnTo>
                      <a:lnTo>
                        <a:pt x="152" y="104"/>
                      </a:lnTo>
                      <a:lnTo>
                        <a:pt x="136" y="102"/>
                      </a:lnTo>
                      <a:lnTo>
                        <a:pt x="119" y="100"/>
                      </a:lnTo>
                      <a:lnTo>
                        <a:pt x="104" y="99"/>
                      </a:lnTo>
                      <a:lnTo>
                        <a:pt x="87" y="96"/>
                      </a:lnTo>
                      <a:lnTo>
                        <a:pt x="71" y="95"/>
                      </a:lnTo>
                      <a:lnTo>
                        <a:pt x="54" y="94"/>
                      </a:lnTo>
                      <a:lnTo>
                        <a:pt x="39" y="92"/>
                      </a:lnTo>
                      <a:lnTo>
                        <a:pt x="23" y="80"/>
                      </a:lnTo>
                      <a:lnTo>
                        <a:pt x="12" y="69"/>
                      </a:lnTo>
                      <a:lnTo>
                        <a:pt x="4" y="57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" name="Freeform 88"/>
                <p:cNvSpPr>
                  <a:spLocks/>
                </p:cNvSpPr>
                <p:nvPr/>
              </p:nvSpPr>
              <p:spPr bwMode="auto">
                <a:xfrm>
                  <a:off x="4303" y="3377"/>
                  <a:ext cx="87" cy="50"/>
                </a:xfrm>
                <a:custGeom>
                  <a:avLst/>
                  <a:gdLst>
                    <a:gd name="T0" fmla="*/ 6 w 175"/>
                    <a:gd name="T1" fmla="*/ 0 h 101"/>
                    <a:gd name="T2" fmla="*/ 10 w 175"/>
                    <a:gd name="T3" fmla="*/ 1 h 101"/>
                    <a:gd name="T4" fmla="*/ 15 w 175"/>
                    <a:gd name="T5" fmla="*/ 3 h 101"/>
                    <a:gd name="T6" fmla="*/ 19 w 175"/>
                    <a:gd name="T7" fmla="*/ 4 h 101"/>
                    <a:gd name="T8" fmla="*/ 24 w 175"/>
                    <a:gd name="T9" fmla="*/ 5 h 101"/>
                    <a:gd name="T10" fmla="*/ 29 w 175"/>
                    <a:gd name="T11" fmla="*/ 7 h 101"/>
                    <a:gd name="T12" fmla="*/ 33 w 175"/>
                    <a:gd name="T13" fmla="*/ 8 h 101"/>
                    <a:gd name="T14" fmla="*/ 38 w 175"/>
                    <a:gd name="T15" fmla="*/ 10 h 101"/>
                    <a:gd name="T16" fmla="*/ 43 w 175"/>
                    <a:gd name="T17" fmla="*/ 11 h 101"/>
                    <a:gd name="T18" fmla="*/ 43 w 175"/>
                    <a:gd name="T19" fmla="*/ 13 h 101"/>
                    <a:gd name="T20" fmla="*/ 43 w 175"/>
                    <a:gd name="T21" fmla="*/ 15 h 101"/>
                    <a:gd name="T22" fmla="*/ 43 w 175"/>
                    <a:gd name="T23" fmla="*/ 17 h 101"/>
                    <a:gd name="T24" fmla="*/ 43 w 175"/>
                    <a:gd name="T25" fmla="*/ 19 h 101"/>
                    <a:gd name="T26" fmla="*/ 41 w 175"/>
                    <a:gd name="T27" fmla="*/ 22 h 101"/>
                    <a:gd name="T28" fmla="*/ 39 w 175"/>
                    <a:gd name="T29" fmla="*/ 25 h 101"/>
                    <a:gd name="T30" fmla="*/ 35 w 175"/>
                    <a:gd name="T31" fmla="*/ 24 h 101"/>
                    <a:gd name="T32" fmla="*/ 32 w 175"/>
                    <a:gd name="T33" fmla="*/ 24 h 101"/>
                    <a:gd name="T34" fmla="*/ 28 w 175"/>
                    <a:gd name="T35" fmla="*/ 23 h 101"/>
                    <a:gd name="T36" fmla="*/ 24 w 175"/>
                    <a:gd name="T37" fmla="*/ 23 h 101"/>
                    <a:gd name="T38" fmla="*/ 20 w 175"/>
                    <a:gd name="T39" fmla="*/ 23 h 101"/>
                    <a:gd name="T40" fmla="*/ 17 w 175"/>
                    <a:gd name="T41" fmla="*/ 22 h 101"/>
                    <a:gd name="T42" fmla="*/ 13 w 175"/>
                    <a:gd name="T43" fmla="*/ 22 h 101"/>
                    <a:gd name="T44" fmla="*/ 9 w 175"/>
                    <a:gd name="T45" fmla="*/ 22 h 101"/>
                    <a:gd name="T46" fmla="*/ 5 w 175"/>
                    <a:gd name="T47" fmla="*/ 19 h 101"/>
                    <a:gd name="T48" fmla="*/ 3 w 175"/>
                    <a:gd name="T49" fmla="*/ 16 h 101"/>
                    <a:gd name="T50" fmla="*/ 1 w 175"/>
                    <a:gd name="T51" fmla="*/ 13 h 101"/>
                    <a:gd name="T52" fmla="*/ 0 w 175"/>
                    <a:gd name="T53" fmla="*/ 11 h 101"/>
                    <a:gd name="T54" fmla="*/ 0 w 175"/>
                    <a:gd name="T55" fmla="*/ 8 h 101"/>
                    <a:gd name="T56" fmla="*/ 1 w 175"/>
                    <a:gd name="T57" fmla="*/ 5 h 101"/>
                    <a:gd name="T58" fmla="*/ 3 w 175"/>
                    <a:gd name="T59" fmla="*/ 2 h 101"/>
                    <a:gd name="T60" fmla="*/ 6 w 175"/>
                    <a:gd name="T61" fmla="*/ 0 h 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1"/>
                    <a:gd name="T95" fmla="*/ 175 w 175"/>
                    <a:gd name="T96" fmla="*/ 101 h 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1">
                      <a:moveTo>
                        <a:pt x="24" y="0"/>
                      </a:moveTo>
                      <a:lnTo>
                        <a:pt x="42" y="5"/>
                      </a:lnTo>
                      <a:lnTo>
                        <a:pt x="61" y="12"/>
                      </a:lnTo>
                      <a:lnTo>
                        <a:pt x="79" y="17"/>
                      </a:lnTo>
                      <a:lnTo>
                        <a:pt x="98" y="23"/>
                      </a:lnTo>
                      <a:lnTo>
                        <a:pt x="116" y="28"/>
                      </a:lnTo>
                      <a:lnTo>
                        <a:pt x="135" y="34"/>
                      </a:lnTo>
                      <a:lnTo>
                        <a:pt x="153" y="41"/>
                      </a:lnTo>
                      <a:lnTo>
                        <a:pt x="172" y="47"/>
                      </a:lnTo>
                      <a:lnTo>
                        <a:pt x="173" y="54"/>
                      </a:lnTo>
                      <a:lnTo>
                        <a:pt x="175" y="62"/>
                      </a:lnTo>
                      <a:lnTo>
                        <a:pt x="173" y="69"/>
                      </a:lnTo>
                      <a:lnTo>
                        <a:pt x="173" y="77"/>
                      </a:lnTo>
                      <a:lnTo>
                        <a:pt x="167" y="89"/>
                      </a:lnTo>
                      <a:lnTo>
                        <a:pt x="158" y="101"/>
                      </a:lnTo>
                      <a:lnTo>
                        <a:pt x="143" y="98"/>
                      </a:lnTo>
                      <a:lnTo>
                        <a:pt x="128" y="97"/>
                      </a:lnTo>
                      <a:lnTo>
                        <a:pt x="113" y="94"/>
                      </a:lnTo>
                      <a:lnTo>
                        <a:pt x="98" y="94"/>
                      </a:lnTo>
                      <a:lnTo>
                        <a:pt x="83" y="92"/>
                      </a:lnTo>
                      <a:lnTo>
                        <a:pt x="68" y="91"/>
                      </a:lnTo>
                      <a:lnTo>
                        <a:pt x="53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6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2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" name="Freeform 89"/>
                <p:cNvSpPr>
                  <a:spLocks/>
                </p:cNvSpPr>
                <p:nvPr/>
              </p:nvSpPr>
              <p:spPr bwMode="auto">
                <a:xfrm>
                  <a:off x="4306" y="3378"/>
                  <a:ext cx="81" cy="48"/>
                </a:xfrm>
                <a:custGeom>
                  <a:avLst/>
                  <a:gdLst>
                    <a:gd name="T0" fmla="*/ 5 w 163"/>
                    <a:gd name="T1" fmla="*/ 0 h 96"/>
                    <a:gd name="T2" fmla="*/ 9 w 163"/>
                    <a:gd name="T3" fmla="*/ 2 h 96"/>
                    <a:gd name="T4" fmla="*/ 14 w 163"/>
                    <a:gd name="T5" fmla="*/ 3 h 96"/>
                    <a:gd name="T6" fmla="*/ 18 w 163"/>
                    <a:gd name="T7" fmla="*/ 4 h 96"/>
                    <a:gd name="T8" fmla="*/ 23 w 163"/>
                    <a:gd name="T9" fmla="*/ 6 h 96"/>
                    <a:gd name="T10" fmla="*/ 27 w 163"/>
                    <a:gd name="T11" fmla="*/ 6 h 96"/>
                    <a:gd name="T12" fmla="*/ 31 w 163"/>
                    <a:gd name="T13" fmla="*/ 9 h 96"/>
                    <a:gd name="T14" fmla="*/ 35 w 163"/>
                    <a:gd name="T15" fmla="*/ 10 h 96"/>
                    <a:gd name="T16" fmla="*/ 40 w 163"/>
                    <a:gd name="T17" fmla="*/ 12 h 96"/>
                    <a:gd name="T18" fmla="*/ 40 w 163"/>
                    <a:gd name="T19" fmla="*/ 13 h 96"/>
                    <a:gd name="T20" fmla="*/ 40 w 163"/>
                    <a:gd name="T21" fmla="*/ 15 h 96"/>
                    <a:gd name="T22" fmla="*/ 40 w 163"/>
                    <a:gd name="T23" fmla="*/ 17 h 96"/>
                    <a:gd name="T24" fmla="*/ 40 w 163"/>
                    <a:gd name="T25" fmla="*/ 19 h 96"/>
                    <a:gd name="T26" fmla="*/ 39 w 163"/>
                    <a:gd name="T27" fmla="*/ 22 h 96"/>
                    <a:gd name="T28" fmla="*/ 37 w 163"/>
                    <a:gd name="T29" fmla="*/ 24 h 96"/>
                    <a:gd name="T30" fmla="*/ 34 w 163"/>
                    <a:gd name="T31" fmla="*/ 24 h 96"/>
                    <a:gd name="T32" fmla="*/ 30 w 163"/>
                    <a:gd name="T33" fmla="*/ 23 h 96"/>
                    <a:gd name="T34" fmla="*/ 26 w 163"/>
                    <a:gd name="T35" fmla="*/ 23 h 96"/>
                    <a:gd name="T36" fmla="*/ 23 w 163"/>
                    <a:gd name="T37" fmla="*/ 23 h 96"/>
                    <a:gd name="T38" fmla="*/ 19 w 163"/>
                    <a:gd name="T39" fmla="*/ 22 h 96"/>
                    <a:gd name="T40" fmla="*/ 15 w 163"/>
                    <a:gd name="T41" fmla="*/ 22 h 96"/>
                    <a:gd name="T42" fmla="*/ 12 w 163"/>
                    <a:gd name="T43" fmla="*/ 21 h 96"/>
                    <a:gd name="T44" fmla="*/ 8 w 163"/>
                    <a:gd name="T45" fmla="*/ 21 h 96"/>
                    <a:gd name="T46" fmla="*/ 5 w 163"/>
                    <a:gd name="T47" fmla="*/ 18 h 96"/>
                    <a:gd name="T48" fmla="*/ 2 w 163"/>
                    <a:gd name="T49" fmla="*/ 15 h 96"/>
                    <a:gd name="T50" fmla="*/ 0 w 163"/>
                    <a:gd name="T51" fmla="*/ 12 h 96"/>
                    <a:gd name="T52" fmla="*/ 0 w 163"/>
                    <a:gd name="T53" fmla="*/ 11 h 96"/>
                    <a:gd name="T54" fmla="*/ 0 w 163"/>
                    <a:gd name="T55" fmla="*/ 7 h 96"/>
                    <a:gd name="T56" fmla="*/ 1 w 163"/>
                    <a:gd name="T57" fmla="*/ 5 h 96"/>
                    <a:gd name="T58" fmla="*/ 3 w 163"/>
                    <a:gd name="T59" fmla="*/ 3 h 96"/>
                    <a:gd name="T60" fmla="*/ 5 w 163"/>
                    <a:gd name="T61" fmla="*/ 0 h 9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3"/>
                    <a:gd name="T94" fmla="*/ 0 h 96"/>
                    <a:gd name="T95" fmla="*/ 163 w 163"/>
                    <a:gd name="T96" fmla="*/ 96 h 9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3" h="96">
                      <a:moveTo>
                        <a:pt x="23" y="0"/>
                      </a:moveTo>
                      <a:lnTo>
                        <a:pt x="39" y="5"/>
                      </a:lnTo>
                      <a:lnTo>
                        <a:pt x="57" y="11"/>
                      </a:lnTo>
                      <a:lnTo>
                        <a:pt x="74" y="16"/>
                      </a:lnTo>
                      <a:lnTo>
                        <a:pt x="92" y="22"/>
                      </a:lnTo>
                      <a:lnTo>
                        <a:pt x="108" y="27"/>
                      </a:lnTo>
                      <a:lnTo>
                        <a:pt x="127" y="34"/>
                      </a:lnTo>
                      <a:lnTo>
                        <a:pt x="143" y="39"/>
                      </a:lnTo>
                      <a:lnTo>
                        <a:pt x="162" y="45"/>
                      </a:lnTo>
                      <a:lnTo>
                        <a:pt x="162" y="52"/>
                      </a:lnTo>
                      <a:lnTo>
                        <a:pt x="163" y="60"/>
                      </a:lnTo>
                      <a:lnTo>
                        <a:pt x="163" y="66"/>
                      </a:lnTo>
                      <a:lnTo>
                        <a:pt x="163" y="74"/>
                      </a:lnTo>
                      <a:lnTo>
                        <a:pt x="158" y="85"/>
                      </a:lnTo>
                      <a:lnTo>
                        <a:pt x="151" y="96"/>
                      </a:lnTo>
                      <a:lnTo>
                        <a:pt x="136" y="94"/>
                      </a:lnTo>
                      <a:lnTo>
                        <a:pt x="121" y="92"/>
                      </a:lnTo>
                      <a:lnTo>
                        <a:pt x="107" y="90"/>
                      </a:lnTo>
                      <a:lnTo>
                        <a:pt x="93" y="89"/>
                      </a:lnTo>
                      <a:lnTo>
                        <a:pt x="78" y="86"/>
                      </a:lnTo>
                      <a:lnTo>
                        <a:pt x="63" y="85"/>
                      </a:lnTo>
                      <a:lnTo>
                        <a:pt x="49" y="84"/>
                      </a:lnTo>
                      <a:lnTo>
                        <a:pt x="35" y="82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" name="Freeform 90"/>
                <p:cNvSpPr>
                  <a:spLocks/>
                </p:cNvSpPr>
                <p:nvPr/>
              </p:nvSpPr>
              <p:spPr bwMode="auto">
                <a:xfrm>
                  <a:off x="4291" y="3412"/>
                  <a:ext cx="118" cy="69"/>
                </a:xfrm>
                <a:custGeom>
                  <a:avLst/>
                  <a:gdLst>
                    <a:gd name="T0" fmla="*/ 8 w 235"/>
                    <a:gd name="T1" fmla="*/ 0 h 136"/>
                    <a:gd name="T2" fmla="*/ 14 w 235"/>
                    <a:gd name="T3" fmla="*/ 2 h 136"/>
                    <a:gd name="T4" fmla="*/ 21 w 235"/>
                    <a:gd name="T5" fmla="*/ 4 h 136"/>
                    <a:gd name="T6" fmla="*/ 27 w 235"/>
                    <a:gd name="T7" fmla="*/ 6 h 136"/>
                    <a:gd name="T8" fmla="*/ 33 w 235"/>
                    <a:gd name="T9" fmla="*/ 8 h 136"/>
                    <a:gd name="T10" fmla="*/ 40 w 235"/>
                    <a:gd name="T11" fmla="*/ 10 h 136"/>
                    <a:gd name="T12" fmla="*/ 46 w 235"/>
                    <a:gd name="T13" fmla="*/ 12 h 136"/>
                    <a:gd name="T14" fmla="*/ 52 w 235"/>
                    <a:gd name="T15" fmla="*/ 14 h 136"/>
                    <a:gd name="T16" fmla="*/ 59 w 235"/>
                    <a:gd name="T17" fmla="*/ 16 h 136"/>
                    <a:gd name="T18" fmla="*/ 59 w 235"/>
                    <a:gd name="T19" fmla="*/ 19 h 136"/>
                    <a:gd name="T20" fmla="*/ 59 w 235"/>
                    <a:gd name="T21" fmla="*/ 22 h 136"/>
                    <a:gd name="T22" fmla="*/ 59 w 235"/>
                    <a:gd name="T23" fmla="*/ 24 h 136"/>
                    <a:gd name="T24" fmla="*/ 59 w 235"/>
                    <a:gd name="T25" fmla="*/ 27 h 136"/>
                    <a:gd name="T26" fmla="*/ 58 w 235"/>
                    <a:gd name="T27" fmla="*/ 29 h 136"/>
                    <a:gd name="T28" fmla="*/ 57 w 235"/>
                    <a:gd name="T29" fmla="*/ 31 h 136"/>
                    <a:gd name="T30" fmla="*/ 55 w 235"/>
                    <a:gd name="T31" fmla="*/ 33 h 136"/>
                    <a:gd name="T32" fmla="*/ 54 w 235"/>
                    <a:gd name="T33" fmla="*/ 35 h 136"/>
                    <a:gd name="T34" fmla="*/ 49 w 235"/>
                    <a:gd name="T35" fmla="*/ 35 h 136"/>
                    <a:gd name="T36" fmla="*/ 44 w 235"/>
                    <a:gd name="T37" fmla="*/ 33 h 136"/>
                    <a:gd name="T38" fmla="*/ 39 w 235"/>
                    <a:gd name="T39" fmla="*/ 33 h 136"/>
                    <a:gd name="T40" fmla="*/ 33 w 235"/>
                    <a:gd name="T41" fmla="*/ 32 h 136"/>
                    <a:gd name="T42" fmla="*/ 28 w 235"/>
                    <a:gd name="T43" fmla="*/ 32 h 136"/>
                    <a:gd name="T44" fmla="*/ 23 w 235"/>
                    <a:gd name="T45" fmla="*/ 31 h 136"/>
                    <a:gd name="T46" fmla="*/ 18 w 235"/>
                    <a:gd name="T47" fmla="*/ 31 h 136"/>
                    <a:gd name="T48" fmla="*/ 13 w 235"/>
                    <a:gd name="T49" fmla="*/ 30 h 136"/>
                    <a:gd name="T50" fmla="*/ 8 w 235"/>
                    <a:gd name="T51" fmla="*/ 27 h 136"/>
                    <a:gd name="T52" fmla="*/ 4 w 235"/>
                    <a:gd name="T53" fmla="*/ 23 h 136"/>
                    <a:gd name="T54" fmla="*/ 1 w 235"/>
                    <a:gd name="T55" fmla="*/ 19 h 136"/>
                    <a:gd name="T56" fmla="*/ 0 w 235"/>
                    <a:gd name="T57" fmla="*/ 15 h 136"/>
                    <a:gd name="T58" fmla="*/ 0 w 235"/>
                    <a:gd name="T59" fmla="*/ 11 h 136"/>
                    <a:gd name="T60" fmla="*/ 2 w 235"/>
                    <a:gd name="T61" fmla="*/ 7 h 136"/>
                    <a:gd name="T62" fmla="*/ 4 w 235"/>
                    <a:gd name="T63" fmla="*/ 4 h 136"/>
                    <a:gd name="T64" fmla="*/ 8 w 235"/>
                    <a:gd name="T65" fmla="*/ 0 h 1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36"/>
                    <a:gd name="T101" fmla="*/ 235 w 235"/>
                    <a:gd name="T102" fmla="*/ 136 h 1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36">
                      <a:moveTo>
                        <a:pt x="32" y="0"/>
                      </a:moveTo>
                      <a:lnTo>
                        <a:pt x="56" y="7"/>
                      </a:lnTo>
                      <a:lnTo>
                        <a:pt x="81" y="16"/>
                      </a:lnTo>
                      <a:lnTo>
                        <a:pt x="106" y="23"/>
                      </a:lnTo>
                      <a:lnTo>
                        <a:pt x="132" y="32"/>
                      </a:lnTo>
                      <a:lnTo>
                        <a:pt x="158" y="40"/>
                      </a:lnTo>
                      <a:lnTo>
                        <a:pt x="183" y="47"/>
                      </a:lnTo>
                      <a:lnTo>
                        <a:pt x="208" y="55"/>
                      </a:lnTo>
                      <a:lnTo>
                        <a:pt x="234" y="64"/>
                      </a:lnTo>
                      <a:lnTo>
                        <a:pt x="234" y="74"/>
                      </a:lnTo>
                      <a:lnTo>
                        <a:pt x="235" y="85"/>
                      </a:lnTo>
                      <a:lnTo>
                        <a:pt x="234" y="95"/>
                      </a:lnTo>
                      <a:lnTo>
                        <a:pt x="234" y="105"/>
                      </a:lnTo>
                      <a:lnTo>
                        <a:pt x="230" y="112"/>
                      </a:lnTo>
                      <a:lnTo>
                        <a:pt x="226" y="121"/>
                      </a:lnTo>
                      <a:lnTo>
                        <a:pt x="220" y="129"/>
                      </a:lnTo>
                      <a:lnTo>
                        <a:pt x="215" y="136"/>
                      </a:lnTo>
                      <a:lnTo>
                        <a:pt x="194" y="134"/>
                      </a:lnTo>
                      <a:lnTo>
                        <a:pt x="174" y="131"/>
                      </a:lnTo>
                      <a:lnTo>
                        <a:pt x="153" y="129"/>
                      </a:lnTo>
                      <a:lnTo>
                        <a:pt x="132" y="127"/>
                      </a:lnTo>
                      <a:lnTo>
                        <a:pt x="111" y="124"/>
                      </a:lnTo>
                      <a:lnTo>
                        <a:pt x="91" y="122"/>
                      </a:lnTo>
                      <a:lnTo>
                        <a:pt x="71" y="120"/>
                      </a:lnTo>
                      <a:lnTo>
                        <a:pt x="51" y="119"/>
                      </a:lnTo>
                      <a:lnTo>
                        <a:pt x="30" y="104"/>
                      </a:lnTo>
                      <a:lnTo>
                        <a:pt x="15" y="89"/>
                      </a:lnTo>
                      <a:lnTo>
                        <a:pt x="3" y="74"/>
                      </a:lnTo>
                      <a:lnTo>
                        <a:pt x="0" y="59"/>
                      </a:lnTo>
                      <a:lnTo>
                        <a:pt x="0" y="44"/>
                      </a:lnTo>
                      <a:lnTo>
                        <a:pt x="5" y="28"/>
                      </a:lnTo>
                      <a:lnTo>
                        <a:pt x="16" y="13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" name="Freeform 91"/>
                <p:cNvSpPr>
                  <a:spLocks/>
                </p:cNvSpPr>
                <p:nvPr/>
              </p:nvSpPr>
              <p:spPr bwMode="auto">
                <a:xfrm>
                  <a:off x="4294" y="3414"/>
                  <a:ext cx="110" cy="64"/>
                </a:xfrm>
                <a:custGeom>
                  <a:avLst/>
                  <a:gdLst>
                    <a:gd name="T0" fmla="*/ 7 w 220"/>
                    <a:gd name="T1" fmla="*/ 0 h 128"/>
                    <a:gd name="T2" fmla="*/ 14 w 220"/>
                    <a:gd name="T3" fmla="*/ 1 h 128"/>
                    <a:gd name="T4" fmla="*/ 20 w 220"/>
                    <a:gd name="T5" fmla="*/ 3 h 128"/>
                    <a:gd name="T6" fmla="*/ 25 w 220"/>
                    <a:gd name="T7" fmla="*/ 5 h 128"/>
                    <a:gd name="T8" fmla="*/ 31 w 220"/>
                    <a:gd name="T9" fmla="*/ 7 h 128"/>
                    <a:gd name="T10" fmla="*/ 37 w 220"/>
                    <a:gd name="T11" fmla="*/ 8 h 128"/>
                    <a:gd name="T12" fmla="*/ 43 w 220"/>
                    <a:gd name="T13" fmla="*/ 10 h 128"/>
                    <a:gd name="T14" fmla="*/ 49 w 220"/>
                    <a:gd name="T15" fmla="*/ 12 h 128"/>
                    <a:gd name="T16" fmla="*/ 55 w 220"/>
                    <a:gd name="T17" fmla="*/ 14 h 128"/>
                    <a:gd name="T18" fmla="*/ 55 w 220"/>
                    <a:gd name="T19" fmla="*/ 17 h 128"/>
                    <a:gd name="T20" fmla="*/ 55 w 220"/>
                    <a:gd name="T21" fmla="*/ 19 h 128"/>
                    <a:gd name="T22" fmla="*/ 55 w 220"/>
                    <a:gd name="T23" fmla="*/ 22 h 128"/>
                    <a:gd name="T24" fmla="*/ 55 w 220"/>
                    <a:gd name="T25" fmla="*/ 24 h 128"/>
                    <a:gd name="T26" fmla="*/ 55 w 220"/>
                    <a:gd name="T27" fmla="*/ 26 h 128"/>
                    <a:gd name="T28" fmla="*/ 54 w 220"/>
                    <a:gd name="T29" fmla="*/ 28 h 128"/>
                    <a:gd name="T30" fmla="*/ 53 w 220"/>
                    <a:gd name="T31" fmla="*/ 30 h 128"/>
                    <a:gd name="T32" fmla="*/ 51 w 220"/>
                    <a:gd name="T33" fmla="*/ 32 h 128"/>
                    <a:gd name="T34" fmla="*/ 46 w 220"/>
                    <a:gd name="T35" fmla="*/ 31 h 128"/>
                    <a:gd name="T36" fmla="*/ 41 w 220"/>
                    <a:gd name="T37" fmla="*/ 31 h 128"/>
                    <a:gd name="T38" fmla="*/ 36 w 220"/>
                    <a:gd name="T39" fmla="*/ 30 h 128"/>
                    <a:gd name="T40" fmla="*/ 31 w 220"/>
                    <a:gd name="T41" fmla="*/ 30 h 128"/>
                    <a:gd name="T42" fmla="*/ 27 w 220"/>
                    <a:gd name="T43" fmla="*/ 29 h 128"/>
                    <a:gd name="T44" fmla="*/ 22 w 220"/>
                    <a:gd name="T45" fmla="*/ 29 h 128"/>
                    <a:gd name="T46" fmla="*/ 17 w 220"/>
                    <a:gd name="T47" fmla="*/ 29 h 128"/>
                    <a:gd name="T48" fmla="*/ 12 w 220"/>
                    <a:gd name="T49" fmla="*/ 28 h 128"/>
                    <a:gd name="T50" fmla="*/ 7 w 220"/>
                    <a:gd name="T51" fmla="*/ 24 h 128"/>
                    <a:gd name="T52" fmla="*/ 3 w 220"/>
                    <a:gd name="T53" fmla="*/ 21 h 128"/>
                    <a:gd name="T54" fmla="*/ 1 w 220"/>
                    <a:gd name="T55" fmla="*/ 17 h 128"/>
                    <a:gd name="T56" fmla="*/ 0 w 220"/>
                    <a:gd name="T57" fmla="*/ 14 h 128"/>
                    <a:gd name="T58" fmla="*/ 0 w 220"/>
                    <a:gd name="T59" fmla="*/ 10 h 128"/>
                    <a:gd name="T60" fmla="*/ 2 w 220"/>
                    <a:gd name="T61" fmla="*/ 7 h 128"/>
                    <a:gd name="T62" fmla="*/ 3 w 220"/>
                    <a:gd name="T63" fmla="*/ 3 h 128"/>
                    <a:gd name="T64" fmla="*/ 7 w 220"/>
                    <a:gd name="T65" fmla="*/ 0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28"/>
                    <a:gd name="T101" fmla="*/ 220 w 220"/>
                    <a:gd name="T102" fmla="*/ 128 h 12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28">
                      <a:moveTo>
                        <a:pt x="31" y="0"/>
                      </a:moveTo>
                      <a:lnTo>
                        <a:pt x="53" y="7"/>
                      </a:lnTo>
                      <a:lnTo>
                        <a:pt x="77" y="14"/>
                      </a:lnTo>
                      <a:lnTo>
                        <a:pt x="100" y="22"/>
                      </a:lnTo>
                      <a:lnTo>
                        <a:pt x="124" y="29"/>
                      </a:lnTo>
                      <a:lnTo>
                        <a:pt x="146" y="35"/>
                      </a:lnTo>
                      <a:lnTo>
                        <a:pt x="170" y="43"/>
                      </a:lnTo>
                      <a:lnTo>
                        <a:pt x="194" y="51"/>
                      </a:lnTo>
                      <a:lnTo>
                        <a:pt x="218" y="59"/>
                      </a:lnTo>
                      <a:lnTo>
                        <a:pt x="219" y="69"/>
                      </a:lnTo>
                      <a:lnTo>
                        <a:pt x="220" y="79"/>
                      </a:lnTo>
                      <a:lnTo>
                        <a:pt x="220" y="89"/>
                      </a:lnTo>
                      <a:lnTo>
                        <a:pt x="220" y="99"/>
                      </a:lnTo>
                      <a:lnTo>
                        <a:pt x="218" y="107"/>
                      </a:lnTo>
                      <a:lnTo>
                        <a:pt x="214" y="114"/>
                      </a:lnTo>
                      <a:lnTo>
                        <a:pt x="209" y="121"/>
                      </a:lnTo>
                      <a:lnTo>
                        <a:pt x="203" y="128"/>
                      </a:lnTo>
                      <a:lnTo>
                        <a:pt x="181" y="126"/>
                      </a:lnTo>
                      <a:lnTo>
                        <a:pt x="163" y="124"/>
                      </a:lnTo>
                      <a:lnTo>
                        <a:pt x="144" y="122"/>
                      </a:lnTo>
                      <a:lnTo>
                        <a:pt x="125" y="121"/>
                      </a:lnTo>
                      <a:lnTo>
                        <a:pt x="105" y="118"/>
                      </a:lnTo>
                      <a:lnTo>
                        <a:pt x="86" y="117"/>
                      </a:lnTo>
                      <a:lnTo>
                        <a:pt x="66" y="116"/>
                      </a:lnTo>
                      <a:lnTo>
                        <a:pt x="47" y="114"/>
                      </a:lnTo>
                      <a:lnTo>
                        <a:pt x="27" y="99"/>
                      </a:lnTo>
                      <a:lnTo>
                        <a:pt x="13" y="86"/>
                      </a:lnTo>
                      <a:lnTo>
                        <a:pt x="3" y="71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" name="Freeform 92"/>
                <p:cNvSpPr>
                  <a:spLocks/>
                </p:cNvSpPr>
                <p:nvPr/>
              </p:nvSpPr>
              <p:spPr bwMode="auto">
                <a:xfrm>
                  <a:off x="4296" y="3416"/>
                  <a:ext cx="104" cy="60"/>
                </a:xfrm>
                <a:custGeom>
                  <a:avLst/>
                  <a:gdLst>
                    <a:gd name="T0" fmla="*/ 7 w 206"/>
                    <a:gd name="T1" fmla="*/ 0 h 120"/>
                    <a:gd name="T2" fmla="*/ 13 w 206"/>
                    <a:gd name="T3" fmla="*/ 2 h 120"/>
                    <a:gd name="T4" fmla="*/ 18 w 206"/>
                    <a:gd name="T5" fmla="*/ 4 h 120"/>
                    <a:gd name="T6" fmla="*/ 24 w 206"/>
                    <a:gd name="T7" fmla="*/ 5 h 120"/>
                    <a:gd name="T8" fmla="*/ 30 w 206"/>
                    <a:gd name="T9" fmla="*/ 7 h 120"/>
                    <a:gd name="T10" fmla="*/ 35 w 206"/>
                    <a:gd name="T11" fmla="*/ 9 h 120"/>
                    <a:gd name="T12" fmla="*/ 40 w 206"/>
                    <a:gd name="T13" fmla="*/ 10 h 120"/>
                    <a:gd name="T14" fmla="*/ 46 w 206"/>
                    <a:gd name="T15" fmla="*/ 12 h 120"/>
                    <a:gd name="T16" fmla="*/ 51 w 206"/>
                    <a:gd name="T17" fmla="*/ 14 h 120"/>
                    <a:gd name="T18" fmla="*/ 52 w 206"/>
                    <a:gd name="T19" fmla="*/ 16 h 120"/>
                    <a:gd name="T20" fmla="*/ 53 w 206"/>
                    <a:gd name="T21" fmla="*/ 19 h 120"/>
                    <a:gd name="T22" fmla="*/ 53 w 206"/>
                    <a:gd name="T23" fmla="*/ 21 h 120"/>
                    <a:gd name="T24" fmla="*/ 53 w 206"/>
                    <a:gd name="T25" fmla="*/ 23 h 120"/>
                    <a:gd name="T26" fmla="*/ 52 w 206"/>
                    <a:gd name="T27" fmla="*/ 25 h 120"/>
                    <a:gd name="T28" fmla="*/ 51 w 206"/>
                    <a:gd name="T29" fmla="*/ 27 h 120"/>
                    <a:gd name="T30" fmla="*/ 49 w 206"/>
                    <a:gd name="T31" fmla="*/ 29 h 120"/>
                    <a:gd name="T32" fmla="*/ 48 w 206"/>
                    <a:gd name="T33" fmla="*/ 30 h 120"/>
                    <a:gd name="T34" fmla="*/ 43 w 206"/>
                    <a:gd name="T35" fmla="*/ 30 h 120"/>
                    <a:gd name="T36" fmla="*/ 38 w 206"/>
                    <a:gd name="T37" fmla="*/ 30 h 120"/>
                    <a:gd name="T38" fmla="*/ 34 w 206"/>
                    <a:gd name="T39" fmla="*/ 29 h 120"/>
                    <a:gd name="T40" fmla="*/ 30 w 206"/>
                    <a:gd name="T41" fmla="*/ 29 h 120"/>
                    <a:gd name="T42" fmla="*/ 25 w 206"/>
                    <a:gd name="T43" fmla="*/ 28 h 120"/>
                    <a:gd name="T44" fmla="*/ 21 w 206"/>
                    <a:gd name="T45" fmla="*/ 28 h 120"/>
                    <a:gd name="T46" fmla="*/ 16 w 206"/>
                    <a:gd name="T47" fmla="*/ 27 h 120"/>
                    <a:gd name="T48" fmla="*/ 12 w 206"/>
                    <a:gd name="T49" fmla="*/ 27 h 120"/>
                    <a:gd name="T50" fmla="*/ 7 w 206"/>
                    <a:gd name="T51" fmla="*/ 23 h 120"/>
                    <a:gd name="T52" fmla="*/ 4 w 206"/>
                    <a:gd name="T53" fmla="*/ 20 h 120"/>
                    <a:gd name="T54" fmla="*/ 1 w 206"/>
                    <a:gd name="T55" fmla="*/ 16 h 120"/>
                    <a:gd name="T56" fmla="*/ 0 w 206"/>
                    <a:gd name="T57" fmla="*/ 13 h 120"/>
                    <a:gd name="T58" fmla="*/ 0 w 206"/>
                    <a:gd name="T59" fmla="*/ 10 h 120"/>
                    <a:gd name="T60" fmla="*/ 2 w 206"/>
                    <a:gd name="T61" fmla="*/ 7 h 120"/>
                    <a:gd name="T62" fmla="*/ 4 w 206"/>
                    <a:gd name="T63" fmla="*/ 3 h 120"/>
                    <a:gd name="T64" fmla="*/ 7 w 206"/>
                    <a:gd name="T65" fmla="*/ 0 h 12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20"/>
                    <a:gd name="T101" fmla="*/ 206 w 206"/>
                    <a:gd name="T102" fmla="*/ 120 h 12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20">
                      <a:moveTo>
                        <a:pt x="28" y="0"/>
                      </a:moveTo>
                      <a:lnTo>
                        <a:pt x="50" y="6"/>
                      </a:lnTo>
                      <a:lnTo>
                        <a:pt x="72" y="13"/>
                      </a:lnTo>
                      <a:lnTo>
                        <a:pt x="94" y="19"/>
                      </a:lnTo>
                      <a:lnTo>
                        <a:pt x="116" y="26"/>
                      </a:lnTo>
                      <a:lnTo>
                        <a:pt x="136" y="33"/>
                      </a:lnTo>
                      <a:lnTo>
                        <a:pt x="158" y="39"/>
                      </a:lnTo>
                      <a:lnTo>
                        <a:pt x="180" y="47"/>
                      </a:lnTo>
                      <a:lnTo>
                        <a:pt x="203" y="55"/>
                      </a:lnTo>
                      <a:lnTo>
                        <a:pt x="204" y="64"/>
                      </a:lnTo>
                      <a:lnTo>
                        <a:pt x="206" y="73"/>
                      </a:lnTo>
                      <a:lnTo>
                        <a:pt x="206" y="82"/>
                      </a:lnTo>
                      <a:lnTo>
                        <a:pt x="206" y="92"/>
                      </a:lnTo>
                      <a:lnTo>
                        <a:pt x="204" y="99"/>
                      </a:lnTo>
                      <a:lnTo>
                        <a:pt x="201" y="107"/>
                      </a:lnTo>
                      <a:lnTo>
                        <a:pt x="195" y="113"/>
                      </a:lnTo>
                      <a:lnTo>
                        <a:pt x="189" y="120"/>
                      </a:lnTo>
                      <a:lnTo>
                        <a:pt x="170" y="118"/>
                      </a:lnTo>
                      <a:lnTo>
                        <a:pt x="151" y="117"/>
                      </a:lnTo>
                      <a:lnTo>
                        <a:pt x="134" y="114"/>
                      </a:lnTo>
                      <a:lnTo>
                        <a:pt x="117" y="114"/>
                      </a:lnTo>
                      <a:lnTo>
                        <a:pt x="99" y="112"/>
                      </a:lnTo>
                      <a:lnTo>
                        <a:pt x="81" y="110"/>
                      </a:lnTo>
                      <a:lnTo>
                        <a:pt x="63" y="108"/>
                      </a:lnTo>
                      <a:lnTo>
                        <a:pt x="46" y="107"/>
                      </a:lnTo>
                      <a:lnTo>
                        <a:pt x="27" y="92"/>
                      </a:lnTo>
                      <a:lnTo>
                        <a:pt x="13" y="79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5" y="25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" name="Freeform 93"/>
                <p:cNvSpPr>
                  <a:spLocks/>
                </p:cNvSpPr>
                <p:nvPr/>
              </p:nvSpPr>
              <p:spPr bwMode="auto">
                <a:xfrm>
                  <a:off x="4299" y="3417"/>
                  <a:ext cx="98" cy="57"/>
                </a:xfrm>
                <a:custGeom>
                  <a:avLst/>
                  <a:gdLst>
                    <a:gd name="T0" fmla="*/ 7 w 195"/>
                    <a:gd name="T1" fmla="*/ 0 h 114"/>
                    <a:gd name="T2" fmla="*/ 12 w 195"/>
                    <a:gd name="T3" fmla="*/ 2 h 114"/>
                    <a:gd name="T4" fmla="*/ 17 w 195"/>
                    <a:gd name="T5" fmla="*/ 4 h 114"/>
                    <a:gd name="T6" fmla="*/ 22 w 195"/>
                    <a:gd name="T7" fmla="*/ 5 h 114"/>
                    <a:gd name="T8" fmla="*/ 27 w 195"/>
                    <a:gd name="T9" fmla="*/ 7 h 114"/>
                    <a:gd name="T10" fmla="*/ 32 w 195"/>
                    <a:gd name="T11" fmla="*/ 7 h 114"/>
                    <a:gd name="T12" fmla="*/ 37 w 195"/>
                    <a:gd name="T13" fmla="*/ 10 h 114"/>
                    <a:gd name="T14" fmla="*/ 42 w 195"/>
                    <a:gd name="T15" fmla="*/ 11 h 114"/>
                    <a:gd name="T16" fmla="*/ 47 w 195"/>
                    <a:gd name="T17" fmla="*/ 13 h 114"/>
                    <a:gd name="T18" fmla="*/ 48 w 195"/>
                    <a:gd name="T19" fmla="*/ 15 h 114"/>
                    <a:gd name="T20" fmla="*/ 49 w 195"/>
                    <a:gd name="T21" fmla="*/ 18 h 114"/>
                    <a:gd name="T22" fmla="*/ 49 w 195"/>
                    <a:gd name="T23" fmla="*/ 20 h 114"/>
                    <a:gd name="T24" fmla="*/ 49 w 195"/>
                    <a:gd name="T25" fmla="*/ 22 h 114"/>
                    <a:gd name="T26" fmla="*/ 49 w 195"/>
                    <a:gd name="T27" fmla="*/ 24 h 114"/>
                    <a:gd name="T28" fmla="*/ 48 w 195"/>
                    <a:gd name="T29" fmla="*/ 26 h 114"/>
                    <a:gd name="T30" fmla="*/ 47 w 195"/>
                    <a:gd name="T31" fmla="*/ 28 h 114"/>
                    <a:gd name="T32" fmla="*/ 45 w 195"/>
                    <a:gd name="T33" fmla="*/ 29 h 114"/>
                    <a:gd name="T34" fmla="*/ 40 w 195"/>
                    <a:gd name="T35" fmla="*/ 28 h 114"/>
                    <a:gd name="T36" fmla="*/ 36 w 195"/>
                    <a:gd name="T37" fmla="*/ 28 h 114"/>
                    <a:gd name="T38" fmla="*/ 32 w 195"/>
                    <a:gd name="T39" fmla="*/ 28 h 114"/>
                    <a:gd name="T40" fmla="*/ 28 w 195"/>
                    <a:gd name="T41" fmla="*/ 28 h 114"/>
                    <a:gd name="T42" fmla="*/ 23 w 195"/>
                    <a:gd name="T43" fmla="*/ 27 h 114"/>
                    <a:gd name="T44" fmla="*/ 19 w 195"/>
                    <a:gd name="T45" fmla="*/ 27 h 114"/>
                    <a:gd name="T46" fmla="*/ 15 w 195"/>
                    <a:gd name="T47" fmla="*/ 27 h 114"/>
                    <a:gd name="T48" fmla="*/ 11 w 195"/>
                    <a:gd name="T49" fmla="*/ 26 h 114"/>
                    <a:gd name="T50" fmla="*/ 6 w 195"/>
                    <a:gd name="T51" fmla="*/ 23 h 114"/>
                    <a:gd name="T52" fmla="*/ 3 w 195"/>
                    <a:gd name="T53" fmla="*/ 20 h 114"/>
                    <a:gd name="T54" fmla="*/ 1 w 195"/>
                    <a:gd name="T55" fmla="*/ 16 h 114"/>
                    <a:gd name="T56" fmla="*/ 0 w 195"/>
                    <a:gd name="T57" fmla="*/ 13 h 114"/>
                    <a:gd name="T58" fmla="*/ 0 w 195"/>
                    <a:gd name="T59" fmla="*/ 10 h 114"/>
                    <a:gd name="T60" fmla="*/ 1 w 195"/>
                    <a:gd name="T61" fmla="*/ 7 h 114"/>
                    <a:gd name="T62" fmla="*/ 3 w 195"/>
                    <a:gd name="T63" fmla="*/ 4 h 114"/>
                    <a:gd name="T64" fmla="*/ 7 w 195"/>
                    <a:gd name="T65" fmla="*/ 0 h 1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5"/>
                    <a:gd name="T100" fmla="*/ 0 h 114"/>
                    <a:gd name="T101" fmla="*/ 195 w 195"/>
                    <a:gd name="T102" fmla="*/ 114 h 1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5" h="114">
                      <a:moveTo>
                        <a:pt x="27" y="0"/>
                      </a:moveTo>
                      <a:lnTo>
                        <a:pt x="47" y="7"/>
                      </a:lnTo>
                      <a:lnTo>
                        <a:pt x="67" y="13"/>
                      </a:lnTo>
                      <a:lnTo>
                        <a:pt x="87" y="19"/>
                      </a:lnTo>
                      <a:lnTo>
                        <a:pt x="107" y="25"/>
                      </a:lnTo>
                      <a:lnTo>
                        <a:pt x="126" y="30"/>
                      </a:lnTo>
                      <a:lnTo>
                        <a:pt x="145" y="38"/>
                      </a:lnTo>
                      <a:lnTo>
                        <a:pt x="165" y="44"/>
                      </a:lnTo>
                      <a:lnTo>
                        <a:pt x="188" y="52"/>
                      </a:lnTo>
                      <a:lnTo>
                        <a:pt x="190" y="61"/>
                      </a:lnTo>
                      <a:lnTo>
                        <a:pt x="193" y="69"/>
                      </a:lnTo>
                      <a:lnTo>
                        <a:pt x="194" y="78"/>
                      </a:lnTo>
                      <a:lnTo>
                        <a:pt x="195" y="88"/>
                      </a:lnTo>
                      <a:lnTo>
                        <a:pt x="193" y="96"/>
                      </a:lnTo>
                      <a:lnTo>
                        <a:pt x="190" y="103"/>
                      </a:lnTo>
                      <a:lnTo>
                        <a:pt x="185" y="109"/>
                      </a:lnTo>
                      <a:lnTo>
                        <a:pt x="178" y="114"/>
                      </a:lnTo>
                      <a:lnTo>
                        <a:pt x="159" y="112"/>
                      </a:lnTo>
                      <a:lnTo>
                        <a:pt x="141" y="111"/>
                      </a:lnTo>
                      <a:lnTo>
                        <a:pt x="125" y="109"/>
                      </a:lnTo>
                      <a:lnTo>
                        <a:pt x="110" y="109"/>
                      </a:lnTo>
                      <a:lnTo>
                        <a:pt x="92" y="108"/>
                      </a:lnTo>
                      <a:lnTo>
                        <a:pt x="76" y="107"/>
                      </a:lnTo>
                      <a:lnTo>
                        <a:pt x="58" y="106"/>
                      </a:lnTo>
                      <a:lnTo>
                        <a:pt x="42" y="104"/>
                      </a:lnTo>
                      <a:lnTo>
                        <a:pt x="23" y="91"/>
                      </a:lnTo>
                      <a:lnTo>
                        <a:pt x="11" y="78"/>
                      </a:lnTo>
                      <a:lnTo>
                        <a:pt x="3" y="64"/>
                      </a:lnTo>
                      <a:lnTo>
                        <a:pt x="0" y="52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12" y="13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" name="Freeform 94"/>
                <p:cNvSpPr>
                  <a:spLocks/>
                </p:cNvSpPr>
                <p:nvPr/>
              </p:nvSpPr>
              <p:spPr bwMode="auto">
                <a:xfrm>
                  <a:off x="4301" y="3419"/>
                  <a:ext cx="92" cy="52"/>
                </a:xfrm>
                <a:custGeom>
                  <a:avLst/>
                  <a:gdLst>
                    <a:gd name="T0" fmla="*/ 7 w 183"/>
                    <a:gd name="T1" fmla="*/ 0 h 105"/>
                    <a:gd name="T2" fmla="*/ 12 w 183"/>
                    <a:gd name="T3" fmla="*/ 1 h 105"/>
                    <a:gd name="T4" fmla="*/ 16 w 183"/>
                    <a:gd name="T5" fmla="*/ 2 h 105"/>
                    <a:gd name="T6" fmla="*/ 21 w 183"/>
                    <a:gd name="T7" fmla="*/ 4 h 105"/>
                    <a:gd name="T8" fmla="*/ 25 w 183"/>
                    <a:gd name="T9" fmla="*/ 5 h 105"/>
                    <a:gd name="T10" fmla="*/ 29 w 183"/>
                    <a:gd name="T11" fmla="*/ 7 h 105"/>
                    <a:gd name="T12" fmla="*/ 34 w 183"/>
                    <a:gd name="T13" fmla="*/ 8 h 105"/>
                    <a:gd name="T14" fmla="*/ 38 w 183"/>
                    <a:gd name="T15" fmla="*/ 9 h 105"/>
                    <a:gd name="T16" fmla="*/ 44 w 183"/>
                    <a:gd name="T17" fmla="*/ 11 h 105"/>
                    <a:gd name="T18" fmla="*/ 44 w 183"/>
                    <a:gd name="T19" fmla="*/ 13 h 105"/>
                    <a:gd name="T20" fmla="*/ 45 w 183"/>
                    <a:gd name="T21" fmla="*/ 15 h 105"/>
                    <a:gd name="T22" fmla="*/ 45 w 183"/>
                    <a:gd name="T23" fmla="*/ 17 h 105"/>
                    <a:gd name="T24" fmla="*/ 46 w 183"/>
                    <a:gd name="T25" fmla="*/ 20 h 105"/>
                    <a:gd name="T26" fmla="*/ 46 w 183"/>
                    <a:gd name="T27" fmla="*/ 22 h 105"/>
                    <a:gd name="T28" fmla="*/ 45 w 183"/>
                    <a:gd name="T29" fmla="*/ 23 h 105"/>
                    <a:gd name="T30" fmla="*/ 44 w 183"/>
                    <a:gd name="T31" fmla="*/ 25 h 105"/>
                    <a:gd name="T32" fmla="*/ 41 w 183"/>
                    <a:gd name="T33" fmla="*/ 26 h 105"/>
                    <a:gd name="T34" fmla="*/ 37 w 183"/>
                    <a:gd name="T35" fmla="*/ 25 h 105"/>
                    <a:gd name="T36" fmla="*/ 33 w 183"/>
                    <a:gd name="T37" fmla="*/ 25 h 105"/>
                    <a:gd name="T38" fmla="*/ 29 w 183"/>
                    <a:gd name="T39" fmla="*/ 25 h 105"/>
                    <a:gd name="T40" fmla="*/ 26 w 183"/>
                    <a:gd name="T41" fmla="*/ 25 h 105"/>
                    <a:gd name="T42" fmla="*/ 22 w 183"/>
                    <a:gd name="T43" fmla="*/ 25 h 105"/>
                    <a:gd name="T44" fmla="*/ 18 w 183"/>
                    <a:gd name="T45" fmla="*/ 24 h 105"/>
                    <a:gd name="T46" fmla="*/ 14 w 183"/>
                    <a:gd name="T47" fmla="*/ 24 h 105"/>
                    <a:gd name="T48" fmla="*/ 11 w 183"/>
                    <a:gd name="T49" fmla="*/ 24 h 105"/>
                    <a:gd name="T50" fmla="*/ 6 w 183"/>
                    <a:gd name="T51" fmla="*/ 21 h 105"/>
                    <a:gd name="T52" fmla="*/ 3 w 183"/>
                    <a:gd name="T53" fmla="*/ 18 h 105"/>
                    <a:gd name="T54" fmla="*/ 1 w 183"/>
                    <a:gd name="T55" fmla="*/ 15 h 105"/>
                    <a:gd name="T56" fmla="*/ 0 w 183"/>
                    <a:gd name="T57" fmla="*/ 12 h 105"/>
                    <a:gd name="T58" fmla="*/ 0 w 183"/>
                    <a:gd name="T59" fmla="*/ 9 h 105"/>
                    <a:gd name="T60" fmla="*/ 1 w 183"/>
                    <a:gd name="T61" fmla="*/ 6 h 105"/>
                    <a:gd name="T62" fmla="*/ 3 w 183"/>
                    <a:gd name="T63" fmla="*/ 2 h 105"/>
                    <a:gd name="T64" fmla="*/ 7 w 183"/>
                    <a:gd name="T65" fmla="*/ 0 h 10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3"/>
                    <a:gd name="T100" fmla="*/ 0 h 105"/>
                    <a:gd name="T101" fmla="*/ 183 w 183"/>
                    <a:gd name="T102" fmla="*/ 105 h 10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3" h="105">
                      <a:moveTo>
                        <a:pt x="26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1" y="16"/>
                      </a:lnTo>
                      <a:lnTo>
                        <a:pt x="99" y="23"/>
                      </a:lnTo>
                      <a:lnTo>
                        <a:pt x="115" y="28"/>
                      </a:lnTo>
                      <a:lnTo>
                        <a:pt x="134" y="34"/>
                      </a:lnTo>
                      <a:lnTo>
                        <a:pt x="151" y="39"/>
                      </a:lnTo>
                      <a:lnTo>
                        <a:pt x="173" y="47"/>
                      </a:lnTo>
                      <a:lnTo>
                        <a:pt x="175" y="54"/>
                      </a:lnTo>
                      <a:lnTo>
                        <a:pt x="179" y="63"/>
                      </a:lnTo>
                      <a:lnTo>
                        <a:pt x="180" y="70"/>
                      </a:lnTo>
                      <a:lnTo>
                        <a:pt x="183" y="80"/>
                      </a:lnTo>
                      <a:lnTo>
                        <a:pt x="181" y="88"/>
                      </a:lnTo>
                      <a:lnTo>
                        <a:pt x="179" y="95"/>
                      </a:lnTo>
                      <a:lnTo>
                        <a:pt x="173" y="100"/>
                      </a:lnTo>
                      <a:lnTo>
                        <a:pt x="164" y="105"/>
                      </a:lnTo>
                      <a:lnTo>
                        <a:pt x="146" y="103"/>
                      </a:lnTo>
                      <a:lnTo>
                        <a:pt x="131" y="103"/>
                      </a:lnTo>
                      <a:lnTo>
                        <a:pt x="116" y="102"/>
                      </a:lnTo>
                      <a:lnTo>
                        <a:pt x="102" y="102"/>
                      </a:lnTo>
                      <a:lnTo>
                        <a:pt x="87" y="100"/>
                      </a:lnTo>
                      <a:lnTo>
                        <a:pt x="72" y="99"/>
                      </a:lnTo>
                      <a:lnTo>
                        <a:pt x="56" y="98"/>
                      </a:lnTo>
                      <a:lnTo>
                        <a:pt x="41" y="98"/>
                      </a:lnTo>
                      <a:lnTo>
                        <a:pt x="23" y="85"/>
                      </a:lnTo>
                      <a:lnTo>
                        <a:pt x="11" y="73"/>
                      </a:lnTo>
                      <a:lnTo>
                        <a:pt x="3" y="60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3" y="24"/>
                      </a:lnTo>
                      <a:lnTo>
                        <a:pt x="12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" name="Freeform 95"/>
                <p:cNvSpPr>
                  <a:spLocks/>
                </p:cNvSpPr>
                <p:nvPr/>
              </p:nvSpPr>
              <p:spPr bwMode="auto">
                <a:xfrm>
                  <a:off x="4303" y="3419"/>
                  <a:ext cx="85" cy="50"/>
                </a:xfrm>
                <a:custGeom>
                  <a:avLst/>
                  <a:gdLst>
                    <a:gd name="T0" fmla="*/ 6 w 171"/>
                    <a:gd name="T1" fmla="*/ 0 h 101"/>
                    <a:gd name="T2" fmla="*/ 11 w 171"/>
                    <a:gd name="T3" fmla="*/ 1 h 101"/>
                    <a:gd name="T4" fmla="*/ 15 w 171"/>
                    <a:gd name="T5" fmla="*/ 3 h 101"/>
                    <a:gd name="T6" fmla="*/ 19 w 171"/>
                    <a:gd name="T7" fmla="*/ 4 h 101"/>
                    <a:gd name="T8" fmla="*/ 23 w 171"/>
                    <a:gd name="T9" fmla="*/ 5 h 101"/>
                    <a:gd name="T10" fmla="*/ 26 w 171"/>
                    <a:gd name="T11" fmla="*/ 6 h 101"/>
                    <a:gd name="T12" fmla="*/ 30 w 171"/>
                    <a:gd name="T13" fmla="*/ 8 h 101"/>
                    <a:gd name="T14" fmla="*/ 34 w 171"/>
                    <a:gd name="T15" fmla="*/ 9 h 101"/>
                    <a:gd name="T16" fmla="*/ 39 w 171"/>
                    <a:gd name="T17" fmla="*/ 11 h 101"/>
                    <a:gd name="T18" fmla="*/ 40 w 171"/>
                    <a:gd name="T19" fmla="*/ 12 h 101"/>
                    <a:gd name="T20" fmla="*/ 41 w 171"/>
                    <a:gd name="T21" fmla="*/ 14 h 101"/>
                    <a:gd name="T22" fmla="*/ 41 w 171"/>
                    <a:gd name="T23" fmla="*/ 16 h 101"/>
                    <a:gd name="T24" fmla="*/ 42 w 171"/>
                    <a:gd name="T25" fmla="*/ 19 h 101"/>
                    <a:gd name="T26" fmla="*/ 42 w 171"/>
                    <a:gd name="T27" fmla="*/ 20 h 101"/>
                    <a:gd name="T28" fmla="*/ 41 w 171"/>
                    <a:gd name="T29" fmla="*/ 22 h 101"/>
                    <a:gd name="T30" fmla="*/ 40 w 171"/>
                    <a:gd name="T31" fmla="*/ 24 h 101"/>
                    <a:gd name="T32" fmla="*/ 38 w 171"/>
                    <a:gd name="T33" fmla="*/ 25 h 101"/>
                    <a:gd name="T34" fmla="*/ 34 w 171"/>
                    <a:gd name="T35" fmla="*/ 24 h 101"/>
                    <a:gd name="T36" fmla="*/ 30 w 171"/>
                    <a:gd name="T37" fmla="*/ 24 h 101"/>
                    <a:gd name="T38" fmla="*/ 27 w 171"/>
                    <a:gd name="T39" fmla="*/ 24 h 101"/>
                    <a:gd name="T40" fmla="*/ 24 w 171"/>
                    <a:gd name="T41" fmla="*/ 24 h 101"/>
                    <a:gd name="T42" fmla="*/ 20 w 171"/>
                    <a:gd name="T43" fmla="*/ 24 h 101"/>
                    <a:gd name="T44" fmla="*/ 17 w 171"/>
                    <a:gd name="T45" fmla="*/ 24 h 101"/>
                    <a:gd name="T46" fmla="*/ 14 w 171"/>
                    <a:gd name="T47" fmla="*/ 24 h 101"/>
                    <a:gd name="T48" fmla="*/ 10 w 171"/>
                    <a:gd name="T49" fmla="*/ 24 h 101"/>
                    <a:gd name="T50" fmla="*/ 6 w 171"/>
                    <a:gd name="T51" fmla="*/ 20 h 101"/>
                    <a:gd name="T52" fmla="*/ 3 w 171"/>
                    <a:gd name="T53" fmla="*/ 17 h 101"/>
                    <a:gd name="T54" fmla="*/ 1 w 171"/>
                    <a:gd name="T55" fmla="*/ 14 h 101"/>
                    <a:gd name="T56" fmla="*/ 0 w 171"/>
                    <a:gd name="T57" fmla="*/ 12 h 101"/>
                    <a:gd name="T58" fmla="*/ 0 w 171"/>
                    <a:gd name="T59" fmla="*/ 9 h 101"/>
                    <a:gd name="T60" fmla="*/ 1 w 171"/>
                    <a:gd name="T61" fmla="*/ 6 h 101"/>
                    <a:gd name="T62" fmla="*/ 3 w 171"/>
                    <a:gd name="T63" fmla="*/ 3 h 101"/>
                    <a:gd name="T64" fmla="*/ 6 w 171"/>
                    <a:gd name="T65" fmla="*/ 0 h 10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1"/>
                    <a:gd name="T100" fmla="*/ 0 h 101"/>
                    <a:gd name="T101" fmla="*/ 171 w 171"/>
                    <a:gd name="T102" fmla="*/ 101 h 10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1" h="101">
                      <a:moveTo>
                        <a:pt x="27" y="0"/>
                      </a:moveTo>
                      <a:lnTo>
                        <a:pt x="44" y="5"/>
                      </a:lnTo>
                      <a:lnTo>
                        <a:pt x="62" y="12"/>
                      </a:lnTo>
                      <a:lnTo>
                        <a:pt x="77" y="17"/>
                      </a:lnTo>
                      <a:lnTo>
                        <a:pt x="92" y="22"/>
                      </a:lnTo>
                      <a:lnTo>
                        <a:pt x="107" y="25"/>
                      </a:lnTo>
                      <a:lnTo>
                        <a:pt x="122" y="32"/>
                      </a:lnTo>
                      <a:lnTo>
                        <a:pt x="138" y="37"/>
                      </a:lnTo>
                      <a:lnTo>
                        <a:pt x="158" y="44"/>
                      </a:lnTo>
                      <a:lnTo>
                        <a:pt x="161" y="51"/>
                      </a:lnTo>
                      <a:lnTo>
                        <a:pt x="165" y="59"/>
                      </a:lnTo>
                      <a:lnTo>
                        <a:pt x="167" y="67"/>
                      </a:lnTo>
                      <a:lnTo>
                        <a:pt x="171" y="77"/>
                      </a:lnTo>
                      <a:lnTo>
                        <a:pt x="170" y="83"/>
                      </a:lnTo>
                      <a:lnTo>
                        <a:pt x="167" y="91"/>
                      </a:lnTo>
                      <a:lnTo>
                        <a:pt x="162" y="96"/>
                      </a:lnTo>
                      <a:lnTo>
                        <a:pt x="153" y="101"/>
                      </a:lnTo>
                      <a:lnTo>
                        <a:pt x="137" y="98"/>
                      </a:lnTo>
                      <a:lnTo>
                        <a:pt x="123" y="97"/>
                      </a:lnTo>
                      <a:lnTo>
                        <a:pt x="109" y="97"/>
                      </a:lnTo>
                      <a:lnTo>
                        <a:pt x="97" y="97"/>
                      </a:lnTo>
                      <a:lnTo>
                        <a:pt x="83" y="96"/>
                      </a:lnTo>
                      <a:lnTo>
                        <a:pt x="69" y="96"/>
                      </a:lnTo>
                      <a:lnTo>
                        <a:pt x="56" y="96"/>
                      </a:lnTo>
                      <a:lnTo>
                        <a:pt x="42" y="96"/>
                      </a:lnTo>
                      <a:lnTo>
                        <a:pt x="24" y="83"/>
                      </a:lnTo>
                      <a:lnTo>
                        <a:pt x="12" y="71"/>
                      </a:lnTo>
                      <a:lnTo>
                        <a:pt x="4" y="59"/>
                      </a:lnTo>
                      <a:lnTo>
                        <a:pt x="0" y="48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2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" name="Freeform 96"/>
                <p:cNvSpPr>
                  <a:spLocks/>
                </p:cNvSpPr>
                <p:nvPr/>
              </p:nvSpPr>
              <p:spPr bwMode="auto">
                <a:xfrm>
                  <a:off x="4306" y="3421"/>
                  <a:ext cx="79" cy="46"/>
                </a:xfrm>
                <a:custGeom>
                  <a:avLst/>
                  <a:gdLst>
                    <a:gd name="T0" fmla="*/ 6 w 158"/>
                    <a:gd name="T1" fmla="*/ 0 h 92"/>
                    <a:gd name="T2" fmla="*/ 10 w 158"/>
                    <a:gd name="T3" fmla="*/ 1 h 92"/>
                    <a:gd name="T4" fmla="*/ 14 w 158"/>
                    <a:gd name="T5" fmla="*/ 3 h 92"/>
                    <a:gd name="T6" fmla="*/ 18 w 158"/>
                    <a:gd name="T7" fmla="*/ 3 h 92"/>
                    <a:gd name="T8" fmla="*/ 21 w 158"/>
                    <a:gd name="T9" fmla="*/ 5 h 92"/>
                    <a:gd name="T10" fmla="*/ 24 w 158"/>
                    <a:gd name="T11" fmla="*/ 6 h 92"/>
                    <a:gd name="T12" fmla="*/ 28 w 158"/>
                    <a:gd name="T13" fmla="*/ 6 h 92"/>
                    <a:gd name="T14" fmla="*/ 31 w 158"/>
                    <a:gd name="T15" fmla="*/ 8 h 92"/>
                    <a:gd name="T16" fmla="*/ 37 w 158"/>
                    <a:gd name="T17" fmla="*/ 10 h 92"/>
                    <a:gd name="T18" fmla="*/ 37 w 158"/>
                    <a:gd name="T19" fmla="*/ 11 h 92"/>
                    <a:gd name="T20" fmla="*/ 38 w 158"/>
                    <a:gd name="T21" fmla="*/ 13 h 92"/>
                    <a:gd name="T22" fmla="*/ 39 w 158"/>
                    <a:gd name="T23" fmla="*/ 15 h 92"/>
                    <a:gd name="T24" fmla="*/ 40 w 158"/>
                    <a:gd name="T25" fmla="*/ 18 h 92"/>
                    <a:gd name="T26" fmla="*/ 40 w 158"/>
                    <a:gd name="T27" fmla="*/ 19 h 92"/>
                    <a:gd name="T28" fmla="*/ 39 w 158"/>
                    <a:gd name="T29" fmla="*/ 21 h 92"/>
                    <a:gd name="T30" fmla="*/ 38 w 158"/>
                    <a:gd name="T31" fmla="*/ 22 h 92"/>
                    <a:gd name="T32" fmla="*/ 35 w 158"/>
                    <a:gd name="T33" fmla="*/ 23 h 92"/>
                    <a:gd name="T34" fmla="*/ 31 w 158"/>
                    <a:gd name="T35" fmla="*/ 23 h 92"/>
                    <a:gd name="T36" fmla="*/ 28 w 158"/>
                    <a:gd name="T37" fmla="*/ 23 h 92"/>
                    <a:gd name="T38" fmla="*/ 25 w 158"/>
                    <a:gd name="T39" fmla="*/ 23 h 92"/>
                    <a:gd name="T40" fmla="*/ 22 w 158"/>
                    <a:gd name="T41" fmla="*/ 23 h 92"/>
                    <a:gd name="T42" fmla="*/ 20 w 158"/>
                    <a:gd name="T43" fmla="*/ 23 h 92"/>
                    <a:gd name="T44" fmla="*/ 17 w 158"/>
                    <a:gd name="T45" fmla="*/ 23 h 92"/>
                    <a:gd name="T46" fmla="*/ 13 w 158"/>
                    <a:gd name="T47" fmla="*/ 22 h 92"/>
                    <a:gd name="T48" fmla="*/ 10 w 158"/>
                    <a:gd name="T49" fmla="*/ 22 h 92"/>
                    <a:gd name="T50" fmla="*/ 5 w 158"/>
                    <a:gd name="T51" fmla="*/ 20 h 92"/>
                    <a:gd name="T52" fmla="*/ 3 w 158"/>
                    <a:gd name="T53" fmla="*/ 17 h 92"/>
                    <a:gd name="T54" fmla="*/ 1 w 158"/>
                    <a:gd name="T55" fmla="*/ 13 h 92"/>
                    <a:gd name="T56" fmla="*/ 0 w 158"/>
                    <a:gd name="T57" fmla="*/ 11 h 92"/>
                    <a:gd name="T58" fmla="*/ 0 w 158"/>
                    <a:gd name="T59" fmla="*/ 9 h 92"/>
                    <a:gd name="T60" fmla="*/ 1 w 158"/>
                    <a:gd name="T61" fmla="*/ 6 h 92"/>
                    <a:gd name="T62" fmla="*/ 3 w 158"/>
                    <a:gd name="T63" fmla="*/ 3 h 92"/>
                    <a:gd name="T64" fmla="*/ 6 w 158"/>
                    <a:gd name="T65" fmla="*/ 0 h 9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58"/>
                    <a:gd name="T100" fmla="*/ 0 h 92"/>
                    <a:gd name="T101" fmla="*/ 158 w 158"/>
                    <a:gd name="T102" fmla="*/ 92 h 9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58" h="92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7" y="9"/>
                      </a:lnTo>
                      <a:lnTo>
                        <a:pt x="71" y="14"/>
                      </a:lnTo>
                      <a:lnTo>
                        <a:pt x="84" y="19"/>
                      </a:lnTo>
                      <a:lnTo>
                        <a:pt x="97" y="23"/>
                      </a:lnTo>
                      <a:lnTo>
                        <a:pt x="112" y="27"/>
                      </a:lnTo>
                      <a:lnTo>
                        <a:pt x="127" y="32"/>
                      </a:lnTo>
                      <a:lnTo>
                        <a:pt x="146" y="38"/>
                      </a:lnTo>
                      <a:lnTo>
                        <a:pt x="148" y="44"/>
                      </a:lnTo>
                      <a:lnTo>
                        <a:pt x="152" y="53"/>
                      </a:lnTo>
                      <a:lnTo>
                        <a:pt x="155" y="60"/>
                      </a:lnTo>
                      <a:lnTo>
                        <a:pt x="158" y="69"/>
                      </a:lnTo>
                      <a:lnTo>
                        <a:pt x="158" y="75"/>
                      </a:lnTo>
                      <a:lnTo>
                        <a:pt x="156" y="83"/>
                      </a:lnTo>
                      <a:lnTo>
                        <a:pt x="150" y="88"/>
                      </a:lnTo>
                      <a:lnTo>
                        <a:pt x="140" y="92"/>
                      </a:lnTo>
                      <a:lnTo>
                        <a:pt x="125" y="89"/>
                      </a:lnTo>
                      <a:lnTo>
                        <a:pt x="112" y="89"/>
                      </a:lnTo>
                      <a:lnTo>
                        <a:pt x="101" y="89"/>
                      </a:lnTo>
                      <a:lnTo>
                        <a:pt x="89" y="89"/>
                      </a:lnTo>
                      <a:lnTo>
                        <a:pt x="77" y="89"/>
                      </a:lnTo>
                      <a:lnTo>
                        <a:pt x="66" y="89"/>
                      </a:lnTo>
                      <a:lnTo>
                        <a:pt x="52" y="88"/>
                      </a:lnTo>
                      <a:lnTo>
                        <a:pt x="38" y="88"/>
                      </a:lnTo>
                      <a:lnTo>
                        <a:pt x="23" y="77"/>
                      </a:lnTo>
                      <a:lnTo>
                        <a:pt x="12" y="65"/>
                      </a:lnTo>
                      <a:lnTo>
                        <a:pt x="4" y="54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4" y="21"/>
                      </a:lnTo>
                      <a:lnTo>
                        <a:pt x="12" y="1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" name="Freeform 97"/>
                <p:cNvSpPr>
                  <a:spLocks/>
                </p:cNvSpPr>
                <p:nvPr/>
              </p:nvSpPr>
              <p:spPr bwMode="auto">
                <a:xfrm>
                  <a:off x="4308" y="3423"/>
                  <a:ext cx="73" cy="41"/>
                </a:xfrm>
                <a:custGeom>
                  <a:avLst/>
                  <a:gdLst>
                    <a:gd name="T0" fmla="*/ 5 w 146"/>
                    <a:gd name="T1" fmla="*/ 0 h 83"/>
                    <a:gd name="T2" fmla="*/ 9 w 146"/>
                    <a:gd name="T3" fmla="*/ 1 h 83"/>
                    <a:gd name="T4" fmla="*/ 13 w 146"/>
                    <a:gd name="T5" fmla="*/ 2 h 83"/>
                    <a:gd name="T6" fmla="*/ 15 w 146"/>
                    <a:gd name="T7" fmla="*/ 3 h 83"/>
                    <a:gd name="T8" fmla="*/ 19 w 146"/>
                    <a:gd name="T9" fmla="*/ 4 h 83"/>
                    <a:gd name="T10" fmla="*/ 21 w 146"/>
                    <a:gd name="T11" fmla="*/ 4 h 83"/>
                    <a:gd name="T12" fmla="*/ 24 w 146"/>
                    <a:gd name="T13" fmla="*/ 5 h 83"/>
                    <a:gd name="T14" fmla="*/ 28 w 146"/>
                    <a:gd name="T15" fmla="*/ 6 h 83"/>
                    <a:gd name="T16" fmla="*/ 33 w 146"/>
                    <a:gd name="T17" fmla="*/ 8 h 83"/>
                    <a:gd name="T18" fmla="*/ 33 w 146"/>
                    <a:gd name="T19" fmla="*/ 9 h 83"/>
                    <a:gd name="T20" fmla="*/ 35 w 146"/>
                    <a:gd name="T21" fmla="*/ 11 h 83"/>
                    <a:gd name="T22" fmla="*/ 36 w 146"/>
                    <a:gd name="T23" fmla="*/ 13 h 83"/>
                    <a:gd name="T24" fmla="*/ 37 w 146"/>
                    <a:gd name="T25" fmla="*/ 15 h 83"/>
                    <a:gd name="T26" fmla="*/ 37 w 146"/>
                    <a:gd name="T27" fmla="*/ 17 h 83"/>
                    <a:gd name="T28" fmla="*/ 37 w 146"/>
                    <a:gd name="T29" fmla="*/ 19 h 83"/>
                    <a:gd name="T30" fmla="*/ 35 w 146"/>
                    <a:gd name="T31" fmla="*/ 20 h 83"/>
                    <a:gd name="T32" fmla="*/ 32 w 146"/>
                    <a:gd name="T33" fmla="*/ 20 h 83"/>
                    <a:gd name="T34" fmla="*/ 28 w 146"/>
                    <a:gd name="T35" fmla="*/ 20 h 83"/>
                    <a:gd name="T36" fmla="*/ 25 w 146"/>
                    <a:gd name="T37" fmla="*/ 20 h 83"/>
                    <a:gd name="T38" fmla="*/ 23 w 146"/>
                    <a:gd name="T39" fmla="*/ 20 h 83"/>
                    <a:gd name="T40" fmla="*/ 20 w 146"/>
                    <a:gd name="T41" fmla="*/ 20 h 83"/>
                    <a:gd name="T42" fmla="*/ 18 w 146"/>
                    <a:gd name="T43" fmla="*/ 20 h 83"/>
                    <a:gd name="T44" fmla="*/ 15 w 146"/>
                    <a:gd name="T45" fmla="*/ 20 h 83"/>
                    <a:gd name="T46" fmla="*/ 12 w 146"/>
                    <a:gd name="T47" fmla="*/ 20 h 83"/>
                    <a:gd name="T48" fmla="*/ 9 w 146"/>
                    <a:gd name="T49" fmla="*/ 20 h 83"/>
                    <a:gd name="T50" fmla="*/ 5 w 146"/>
                    <a:gd name="T51" fmla="*/ 17 h 83"/>
                    <a:gd name="T52" fmla="*/ 2 w 146"/>
                    <a:gd name="T53" fmla="*/ 15 h 83"/>
                    <a:gd name="T54" fmla="*/ 1 w 146"/>
                    <a:gd name="T55" fmla="*/ 12 h 83"/>
                    <a:gd name="T56" fmla="*/ 0 w 146"/>
                    <a:gd name="T57" fmla="*/ 10 h 83"/>
                    <a:gd name="T58" fmla="*/ 0 w 146"/>
                    <a:gd name="T59" fmla="*/ 7 h 83"/>
                    <a:gd name="T60" fmla="*/ 1 w 146"/>
                    <a:gd name="T61" fmla="*/ 5 h 83"/>
                    <a:gd name="T62" fmla="*/ 3 w 146"/>
                    <a:gd name="T63" fmla="*/ 2 h 83"/>
                    <a:gd name="T64" fmla="*/ 5 w 146"/>
                    <a:gd name="T65" fmla="*/ 0 h 8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"/>
                    <a:gd name="T100" fmla="*/ 0 h 83"/>
                    <a:gd name="T101" fmla="*/ 146 w 146"/>
                    <a:gd name="T102" fmla="*/ 83 h 8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" h="83">
                      <a:moveTo>
                        <a:pt x="23" y="0"/>
                      </a:moveTo>
                      <a:lnTo>
                        <a:pt x="38" y="4"/>
                      </a:lnTo>
                      <a:lnTo>
                        <a:pt x="52" y="9"/>
                      </a:lnTo>
                      <a:lnTo>
                        <a:pt x="63" y="12"/>
                      </a:lnTo>
                      <a:lnTo>
                        <a:pt x="76" y="16"/>
                      </a:lnTo>
                      <a:lnTo>
                        <a:pt x="87" y="19"/>
                      </a:lnTo>
                      <a:lnTo>
                        <a:pt x="98" y="23"/>
                      </a:lnTo>
                      <a:lnTo>
                        <a:pt x="112" y="26"/>
                      </a:lnTo>
                      <a:lnTo>
                        <a:pt x="130" y="33"/>
                      </a:lnTo>
                      <a:lnTo>
                        <a:pt x="132" y="39"/>
                      </a:lnTo>
                      <a:lnTo>
                        <a:pt x="137" y="46"/>
                      </a:lnTo>
                      <a:lnTo>
                        <a:pt x="141" y="54"/>
                      </a:lnTo>
                      <a:lnTo>
                        <a:pt x="146" y="63"/>
                      </a:lnTo>
                      <a:lnTo>
                        <a:pt x="146" y="69"/>
                      </a:lnTo>
                      <a:lnTo>
                        <a:pt x="145" y="76"/>
                      </a:lnTo>
                      <a:lnTo>
                        <a:pt x="138" y="80"/>
                      </a:lnTo>
                      <a:lnTo>
                        <a:pt x="128" y="83"/>
                      </a:lnTo>
                      <a:lnTo>
                        <a:pt x="114" y="80"/>
                      </a:lnTo>
                      <a:lnTo>
                        <a:pt x="103" y="80"/>
                      </a:lnTo>
                      <a:lnTo>
                        <a:pt x="92" y="81"/>
                      </a:lnTo>
                      <a:lnTo>
                        <a:pt x="82" y="83"/>
                      </a:lnTo>
                      <a:lnTo>
                        <a:pt x="71" y="83"/>
                      </a:lnTo>
                      <a:lnTo>
                        <a:pt x="61" y="83"/>
                      </a:lnTo>
                      <a:lnTo>
                        <a:pt x="48" y="83"/>
                      </a:lnTo>
                      <a:lnTo>
                        <a:pt x="37" y="83"/>
                      </a:lnTo>
                      <a:lnTo>
                        <a:pt x="22" y="71"/>
                      </a:lnTo>
                      <a:lnTo>
                        <a:pt x="10" y="61"/>
                      </a:lnTo>
                      <a:lnTo>
                        <a:pt x="3" y="51"/>
                      </a:lnTo>
                      <a:lnTo>
                        <a:pt x="0" y="41"/>
                      </a:lnTo>
                      <a:lnTo>
                        <a:pt x="0" y="30"/>
                      </a:lnTo>
                      <a:lnTo>
                        <a:pt x="4" y="20"/>
                      </a:lnTo>
                      <a:lnTo>
                        <a:pt x="12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" name="Freeform 98"/>
                <p:cNvSpPr>
                  <a:spLocks/>
                </p:cNvSpPr>
                <p:nvPr/>
              </p:nvSpPr>
              <p:spPr bwMode="auto">
                <a:xfrm>
                  <a:off x="4308" y="3324"/>
                  <a:ext cx="117" cy="79"/>
                </a:xfrm>
                <a:custGeom>
                  <a:avLst/>
                  <a:gdLst>
                    <a:gd name="T0" fmla="*/ 8 w 235"/>
                    <a:gd name="T1" fmla="*/ 0 h 158"/>
                    <a:gd name="T2" fmla="*/ 14 w 235"/>
                    <a:gd name="T3" fmla="*/ 1 h 158"/>
                    <a:gd name="T4" fmla="*/ 20 w 235"/>
                    <a:gd name="T5" fmla="*/ 3 h 158"/>
                    <a:gd name="T6" fmla="*/ 26 w 235"/>
                    <a:gd name="T7" fmla="*/ 5 h 158"/>
                    <a:gd name="T8" fmla="*/ 33 w 235"/>
                    <a:gd name="T9" fmla="*/ 7 h 158"/>
                    <a:gd name="T10" fmla="*/ 39 w 235"/>
                    <a:gd name="T11" fmla="*/ 10 h 158"/>
                    <a:gd name="T12" fmla="*/ 45 w 235"/>
                    <a:gd name="T13" fmla="*/ 11 h 158"/>
                    <a:gd name="T14" fmla="*/ 51 w 235"/>
                    <a:gd name="T15" fmla="*/ 13 h 158"/>
                    <a:gd name="T16" fmla="*/ 58 w 235"/>
                    <a:gd name="T17" fmla="*/ 16 h 158"/>
                    <a:gd name="T18" fmla="*/ 58 w 235"/>
                    <a:gd name="T19" fmla="*/ 19 h 158"/>
                    <a:gd name="T20" fmla="*/ 58 w 235"/>
                    <a:gd name="T21" fmla="*/ 22 h 158"/>
                    <a:gd name="T22" fmla="*/ 58 w 235"/>
                    <a:gd name="T23" fmla="*/ 25 h 158"/>
                    <a:gd name="T24" fmla="*/ 58 w 235"/>
                    <a:gd name="T25" fmla="*/ 28 h 158"/>
                    <a:gd name="T26" fmla="*/ 57 w 235"/>
                    <a:gd name="T27" fmla="*/ 31 h 158"/>
                    <a:gd name="T28" fmla="*/ 56 w 235"/>
                    <a:gd name="T29" fmla="*/ 35 h 158"/>
                    <a:gd name="T30" fmla="*/ 55 w 235"/>
                    <a:gd name="T31" fmla="*/ 38 h 158"/>
                    <a:gd name="T32" fmla="*/ 53 w 235"/>
                    <a:gd name="T33" fmla="*/ 40 h 158"/>
                    <a:gd name="T34" fmla="*/ 48 w 235"/>
                    <a:gd name="T35" fmla="*/ 39 h 158"/>
                    <a:gd name="T36" fmla="*/ 43 w 235"/>
                    <a:gd name="T37" fmla="*/ 38 h 158"/>
                    <a:gd name="T38" fmla="*/ 38 w 235"/>
                    <a:gd name="T39" fmla="*/ 36 h 158"/>
                    <a:gd name="T40" fmla="*/ 33 w 235"/>
                    <a:gd name="T41" fmla="*/ 35 h 158"/>
                    <a:gd name="T42" fmla="*/ 27 w 235"/>
                    <a:gd name="T43" fmla="*/ 33 h 158"/>
                    <a:gd name="T44" fmla="*/ 22 w 235"/>
                    <a:gd name="T45" fmla="*/ 31 h 158"/>
                    <a:gd name="T46" fmla="*/ 17 w 235"/>
                    <a:gd name="T47" fmla="*/ 29 h 158"/>
                    <a:gd name="T48" fmla="*/ 12 w 235"/>
                    <a:gd name="T49" fmla="*/ 29 h 158"/>
                    <a:gd name="T50" fmla="*/ 7 w 235"/>
                    <a:gd name="T51" fmla="*/ 25 h 158"/>
                    <a:gd name="T52" fmla="*/ 3 w 235"/>
                    <a:gd name="T53" fmla="*/ 21 h 158"/>
                    <a:gd name="T54" fmla="*/ 1 w 235"/>
                    <a:gd name="T55" fmla="*/ 18 h 158"/>
                    <a:gd name="T56" fmla="*/ 0 w 235"/>
                    <a:gd name="T57" fmla="*/ 14 h 158"/>
                    <a:gd name="T58" fmla="*/ 0 w 235"/>
                    <a:gd name="T59" fmla="*/ 10 h 158"/>
                    <a:gd name="T60" fmla="*/ 1 w 235"/>
                    <a:gd name="T61" fmla="*/ 7 h 158"/>
                    <a:gd name="T62" fmla="*/ 4 w 235"/>
                    <a:gd name="T63" fmla="*/ 3 h 158"/>
                    <a:gd name="T64" fmla="*/ 8 w 235"/>
                    <a:gd name="T65" fmla="*/ 0 h 15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5"/>
                    <a:gd name="T100" fmla="*/ 0 h 158"/>
                    <a:gd name="T101" fmla="*/ 235 w 235"/>
                    <a:gd name="T102" fmla="*/ 158 h 15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5" h="158">
                      <a:moveTo>
                        <a:pt x="33" y="0"/>
                      </a:moveTo>
                      <a:lnTo>
                        <a:pt x="57" y="7"/>
                      </a:lnTo>
                      <a:lnTo>
                        <a:pt x="82" y="15"/>
                      </a:lnTo>
                      <a:lnTo>
                        <a:pt x="107" y="23"/>
                      </a:lnTo>
                      <a:lnTo>
                        <a:pt x="132" y="30"/>
                      </a:lnTo>
                      <a:lnTo>
                        <a:pt x="157" y="38"/>
                      </a:lnTo>
                      <a:lnTo>
                        <a:pt x="182" y="46"/>
                      </a:lnTo>
                      <a:lnTo>
                        <a:pt x="207" y="55"/>
                      </a:lnTo>
                      <a:lnTo>
                        <a:pt x="234" y="64"/>
                      </a:lnTo>
                      <a:lnTo>
                        <a:pt x="234" y="75"/>
                      </a:lnTo>
                      <a:lnTo>
                        <a:pt x="235" y="88"/>
                      </a:lnTo>
                      <a:lnTo>
                        <a:pt x="234" y="101"/>
                      </a:lnTo>
                      <a:lnTo>
                        <a:pt x="234" y="115"/>
                      </a:lnTo>
                      <a:lnTo>
                        <a:pt x="230" y="127"/>
                      </a:lnTo>
                      <a:lnTo>
                        <a:pt x="226" y="139"/>
                      </a:lnTo>
                      <a:lnTo>
                        <a:pt x="221" y="149"/>
                      </a:lnTo>
                      <a:lnTo>
                        <a:pt x="215" y="158"/>
                      </a:lnTo>
                      <a:lnTo>
                        <a:pt x="193" y="153"/>
                      </a:lnTo>
                      <a:lnTo>
                        <a:pt x="173" y="149"/>
                      </a:lnTo>
                      <a:lnTo>
                        <a:pt x="152" y="143"/>
                      </a:lnTo>
                      <a:lnTo>
                        <a:pt x="132" y="137"/>
                      </a:lnTo>
                      <a:lnTo>
                        <a:pt x="111" y="130"/>
                      </a:lnTo>
                      <a:lnTo>
                        <a:pt x="91" y="124"/>
                      </a:lnTo>
                      <a:lnTo>
                        <a:pt x="71" y="119"/>
                      </a:lnTo>
                      <a:lnTo>
                        <a:pt x="51" y="116"/>
                      </a:lnTo>
                      <a:lnTo>
                        <a:pt x="29" y="101"/>
                      </a:lnTo>
                      <a:lnTo>
                        <a:pt x="15" y="86"/>
                      </a:lnTo>
                      <a:lnTo>
                        <a:pt x="4" y="71"/>
                      </a:lnTo>
                      <a:lnTo>
                        <a:pt x="0" y="58"/>
                      </a:lnTo>
                      <a:lnTo>
                        <a:pt x="0" y="43"/>
                      </a:lnTo>
                      <a:lnTo>
                        <a:pt x="7" y="29"/>
                      </a:lnTo>
                      <a:lnTo>
                        <a:pt x="17" y="1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9C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" name="Freeform 99"/>
                <p:cNvSpPr>
                  <a:spLocks/>
                </p:cNvSpPr>
                <p:nvPr/>
              </p:nvSpPr>
              <p:spPr bwMode="auto">
                <a:xfrm>
                  <a:off x="4311" y="3325"/>
                  <a:ext cx="112" cy="75"/>
                </a:xfrm>
                <a:custGeom>
                  <a:avLst/>
                  <a:gdLst>
                    <a:gd name="T0" fmla="*/ 8 w 225"/>
                    <a:gd name="T1" fmla="*/ 0 h 151"/>
                    <a:gd name="T2" fmla="*/ 13 w 225"/>
                    <a:gd name="T3" fmla="*/ 2 h 151"/>
                    <a:gd name="T4" fmla="*/ 19 w 225"/>
                    <a:gd name="T5" fmla="*/ 3 h 151"/>
                    <a:gd name="T6" fmla="*/ 25 w 225"/>
                    <a:gd name="T7" fmla="*/ 5 h 151"/>
                    <a:gd name="T8" fmla="*/ 31 w 225"/>
                    <a:gd name="T9" fmla="*/ 8 h 151"/>
                    <a:gd name="T10" fmla="*/ 37 w 225"/>
                    <a:gd name="T11" fmla="*/ 9 h 151"/>
                    <a:gd name="T12" fmla="*/ 43 w 225"/>
                    <a:gd name="T13" fmla="*/ 11 h 151"/>
                    <a:gd name="T14" fmla="*/ 49 w 225"/>
                    <a:gd name="T15" fmla="*/ 13 h 151"/>
                    <a:gd name="T16" fmla="*/ 56 w 225"/>
                    <a:gd name="T17" fmla="*/ 15 h 151"/>
                    <a:gd name="T18" fmla="*/ 56 w 225"/>
                    <a:gd name="T19" fmla="*/ 18 h 151"/>
                    <a:gd name="T20" fmla="*/ 56 w 225"/>
                    <a:gd name="T21" fmla="*/ 21 h 151"/>
                    <a:gd name="T22" fmla="*/ 56 w 225"/>
                    <a:gd name="T23" fmla="*/ 24 h 151"/>
                    <a:gd name="T24" fmla="*/ 56 w 225"/>
                    <a:gd name="T25" fmla="*/ 27 h 151"/>
                    <a:gd name="T26" fmla="*/ 55 w 225"/>
                    <a:gd name="T27" fmla="*/ 30 h 151"/>
                    <a:gd name="T28" fmla="*/ 54 w 225"/>
                    <a:gd name="T29" fmla="*/ 33 h 151"/>
                    <a:gd name="T30" fmla="*/ 52 w 225"/>
                    <a:gd name="T31" fmla="*/ 35 h 151"/>
                    <a:gd name="T32" fmla="*/ 51 w 225"/>
                    <a:gd name="T33" fmla="*/ 37 h 151"/>
                    <a:gd name="T34" fmla="*/ 46 w 225"/>
                    <a:gd name="T35" fmla="*/ 36 h 151"/>
                    <a:gd name="T36" fmla="*/ 41 w 225"/>
                    <a:gd name="T37" fmla="*/ 35 h 151"/>
                    <a:gd name="T38" fmla="*/ 36 w 225"/>
                    <a:gd name="T39" fmla="*/ 34 h 151"/>
                    <a:gd name="T40" fmla="*/ 31 w 225"/>
                    <a:gd name="T41" fmla="*/ 33 h 151"/>
                    <a:gd name="T42" fmla="*/ 26 w 225"/>
                    <a:gd name="T43" fmla="*/ 31 h 151"/>
                    <a:gd name="T44" fmla="*/ 21 w 225"/>
                    <a:gd name="T45" fmla="*/ 30 h 151"/>
                    <a:gd name="T46" fmla="*/ 17 w 225"/>
                    <a:gd name="T47" fmla="*/ 29 h 151"/>
                    <a:gd name="T48" fmla="*/ 12 w 225"/>
                    <a:gd name="T49" fmla="*/ 28 h 151"/>
                    <a:gd name="T50" fmla="*/ 7 w 225"/>
                    <a:gd name="T51" fmla="*/ 24 h 151"/>
                    <a:gd name="T52" fmla="*/ 3 w 225"/>
                    <a:gd name="T53" fmla="*/ 21 h 151"/>
                    <a:gd name="T54" fmla="*/ 1 w 225"/>
                    <a:gd name="T55" fmla="*/ 17 h 151"/>
                    <a:gd name="T56" fmla="*/ 0 w 225"/>
                    <a:gd name="T57" fmla="*/ 14 h 151"/>
                    <a:gd name="T58" fmla="*/ 0 w 225"/>
                    <a:gd name="T59" fmla="*/ 10 h 151"/>
                    <a:gd name="T60" fmla="*/ 1 w 225"/>
                    <a:gd name="T61" fmla="*/ 7 h 151"/>
                    <a:gd name="T62" fmla="*/ 3 w 225"/>
                    <a:gd name="T63" fmla="*/ 3 h 151"/>
                    <a:gd name="T64" fmla="*/ 8 w 225"/>
                    <a:gd name="T65" fmla="*/ 0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5"/>
                    <a:gd name="T100" fmla="*/ 0 h 151"/>
                    <a:gd name="T101" fmla="*/ 225 w 225"/>
                    <a:gd name="T102" fmla="*/ 151 h 15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5" h="151">
                      <a:moveTo>
                        <a:pt x="32" y="0"/>
                      </a:moveTo>
                      <a:lnTo>
                        <a:pt x="54" y="8"/>
                      </a:lnTo>
                      <a:lnTo>
                        <a:pt x="79" y="15"/>
                      </a:lnTo>
                      <a:lnTo>
                        <a:pt x="102" y="23"/>
                      </a:lnTo>
                      <a:lnTo>
                        <a:pt x="127" y="32"/>
                      </a:lnTo>
                      <a:lnTo>
                        <a:pt x="151" y="39"/>
                      </a:lnTo>
                      <a:lnTo>
                        <a:pt x="175" y="47"/>
                      </a:lnTo>
                      <a:lnTo>
                        <a:pt x="199" y="54"/>
                      </a:lnTo>
                      <a:lnTo>
                        <a:pt x="224" y="63"/>
                      </a:lnTo>
                      <a:lnTo>
                        <a:pt x="224" y="73"/>
                      </a:lnTo>
                      <a:lnTo>
                        <a:pt x="225" y="85"/>
                      </a:lnTo>
                      <a:lnTo>
                        <a:pt x="224" y="97"/>
                      </a:lnTo>
                      <a:lnTo>
                        <a:pt x="224" y="110"/>
                      </a:lnTo>
                      <a:lnTo>
                        <a:pt x="220" y="122"/>
                      </a:lnTo>
                      <a:lnTo>
                        <a:pt x="216" y="133"/>
                      </a:lnTo>
                      <a:lnTo>
                        <a:pt x="211" y="142"/>
                      </a:lnTo>
                      <a:lnTo>
                        <a:pt x="206" y="151"/>
                      </a:lnTo>
                      <a:lnTo>
                        <a:pt x="185" y="147"/>
                      </a:lnTo>
                      <a:lnTo>
                        <a:pt x="165" y="143"/>
                      </a:lnTo>
                      <a:lnTo>
                        <a:pt x="145" y="137"/>
                      </a:lnTo>
                      <a:lnTo>
                        <a:pt x="126" y="132"/>
                      </a:lnTo>
                      <a:lnTo>
                        <a:pt x="106" y="126"/>
                      </a:lnTo>
                      <a:lnTo>
                        <a:pt x="87" y="121"/>
                      </a:lnTo>
                      <a:lnTo>
                        <a:pt x="68" y="117"/>
                      </a:lnTo>
                      <a:lnTo>
                        <a:pt x="49" y="114"/>
                      </a:lnTo>
                      <a:lnTo>
                        <a:pt x="28" y="99"/>
                      </a:lnTo>
                      <a:lnTo>
                        <a:pt x="14" y="85"/>
                      </a:lnTo>
                      <a:lnTo>
                        <a:pt x="4" y="70"/>
                      </a:lnTo>
                      <a:lnTo>
                        <a:pt x="0" y="57"/>
                      </a:lnTo>
                      <a:lnTo>
                        <a:pt x="0" y="42"/>
                      </a:lnTo>
                      <a:lnTo>
                        <a:pt x="5" y="28"/>
                      </a:lnTo>
                      <a:lnTo>
                        <a:pt x="15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A3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" name="Freeform 100"/>
                <p:cNvSpPr>
                  <a:spLocks/>
                </p:cNvSpPr>
                <p:nvPr/>
              </p:nvSpPr>
              <p:spPr bwMode="auto">
                <a:xfrm>
                  <a:off x="4313" y="3326"/>
                  <a:ext cx="107" cy="71"/>
                </a:xfrm>
                <a:custGeom>
                  <a:avLst/>
                  <a:gdLst>
                    <a:gd name="T0" fmla="*/ 7 w 215"/>
                    <a:gd name="T1" fmla="*/ 0 h 142"/>
                    <a:gd name="T2" fmla="*/ 13 w 215"/>
                    <a:gd name="T3" fmla="*/ 1 h 142"/>
                    <a:gd name="T4" fmla="*/ 19 w 215"/>
                    <a:gd name="T5" fmla="*/ 3 h 142"/>
                    <a:gd name="T6" fmla="*/ 24 w 215"/>
                    <a:gd name="T7" fmla="*/ 5 h 142"/>
                    <a:gd name="T8" fmla="*/ 30 w 215"/>
                    <a:gd name="T9" fmla="*/ 7 h 142"/>
                    <a:gd name="T10" fmla="*/ 35 w 215"/>
                    <a:gd name="T11" fmla="*/ 9 h 142"/>
                    <a:gd name="T12" fmla="*/ 41 w 215"/>
                    <a:gd name="T13" fmla="*/ 11 h 142"/>
                    <a:gd name="T14" fmla="*/ 47 w 215"/>
                    <a:gd name="T15" fmla="*/ 12 h 142"/>
                    <a:gd name="T16" fmla="*/ 53 w 215"/>
                    <a:gd name="T17" fmla="*/ 14 h 142"/>
                    <a:gd name="T18" fmla="*/ 53 w 215"/>
                    <a:gd name="T19" fmla="*/ 18 h 142"/>
                    <a:gd name="T20" fmla="*/ 53 w 215"/>
                    <a:gd name="T21" fmla="*/ 20 h 142"/>
                    <a:gd name="T22" fmla="*/ 53 w 215"/>
                    <a:gd name="T23" fmla="*/ 22 h 142"/>
                    <a:gd name="T24" fmla="*/ 53 w 215"/>
                    <a:gd name="T25" fmla="*/ 26 h 142"/>
                    <a:gd name="T26" fmla="*/ 52 w 215"/>
                    <a:gd name="T27" fmla="*/ 28 h 142"/>
                    <a:gd name="T28" fmla="*/ 51 w 215"/>
                    <a:gd name="T29" fmla="*/ 31 h 142"/>
                    <a:gd name="T30" fmla="*/ 50 w 215"/>
                    <a:gd name="T31" fmla="*/ 34 h 142"/>
                    <a:gd name="T32" fmla="*/ 49 w 215"/>
                    <a:gd name="T33" fmla="*/ 36 h 142"/>
                    <a:gd name="T34" fmla="*/ 44 w 215"/>
                    <a:gd name="T35" fmla="*/ 35 h 142"/>
                    <a:gd name="T36" fmla="*/ 39 w 215"/>
                    <a:gd name="T37" fmla="*/ 34 h 142"/>
                    <a:gd name="T38" fmla="*/ 35 w 215"/>
                    <a:gd name="T39" fmla="*/ 33 h 142"/>
                    <a:gd name="T40" fmla="*/ 30 w 215"/>
                    <a:gd name="T41" fmla="*/ 31 h 142"/>
                    <a:gd name="T42" fmla="*/ 25 w 215"/>
                    <a:gd name="T43" fmla="*/ 29 h 142"/>
                    <a:gd name="T44" fmla="*/ 20 w 215"/>
                    <a:gd name="T45" fmla="*/ 28 h 142"/>
                    <a:gd name="T46" fmla="*/ 16 w 215"/>
                    <a:gd name="T47" fmla="*/ 27 h 142"/>
                    <a:gd name="T48" fmla="*/ 11 w 215"/>
                    <a:gd name="T49" fmla="*/ 27 h 142"/>
                    <a:gd name="T50" fmla="*/ 6 w 215"/>
                    <a:gd name="T51" fmla="*/ 23 h 142"/>
                    <a:gd name="T52" fmla="*/ 3 w 215"/>
                    <a:gd name="T53" fmla="*/ 20 h 142"/>
                    <a:gd name="T54" fmla="*/ 1 w 215"/>
                    <a:gd name="T55" fmla="*/ 17 h 142"/>
                    <a:gd name="T56" fmla="*/ 0 w 215"/>
                    <a:gd name="T57" fmla="*/ 13 h 142"/>
                    <a:gd name="T58" fmla="*/ 0 w 215"/>
                    <a:gd name="T59" fmla="*/ 10 h 142"/>
                    <a:gd name="T60" fmla="*/ 1 w 215"/>
                    <a:gd name="T61" fmla="*/ 6 h 142"/>
                    <a:gd name="T62" fmla="*/ 3 w 215"/>
                    <a:gd name="T63" fmla="*/ 3 h 142"/>
                    <a:gd name="T64" fmla="*/ 7 w 215"/>
                    <a:gd name="T65" fmla="*/ 0 h 1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15"/>
                    <a:gd name="T100" fmla="*/ 0 h 142"/>
                    <a:gd name="T101" fmla="*/ 215 w 215"/>
                    <a:gd name="T102" fmla="*/ 142 h 1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15" h="142">
                      <a:moveTo>
                        <a:pt x="30" y="0"/>
                      </a:moveTo>
                      <a:lnTo>
                        <a:pt x="53" y="6"/>
                      </a:lnTo>
                      <a:lnTo>
                        <a:pt x="76" y="14"/>
                      </a:lnTo>
                      <a:lnTo>
                        <a:pt x="98" y="21"/>
                      </a:lnTo>
                      <a:lnTo>
                        <a:pt x="121" y="29"/>
                      </a:lnTo>
                      <a:lnTo>
                        <a:pt x="143" y="36"/>
                      </a:lnTo>
                      <a:lnTo>
                        <a:pt x="166" y="44"/>
                      </a:lnTo>
                      <a:lnTo>
                        <a:pt x="190" y="51"/>
                      </a:lnTo>
                      <a:lnTo>
                        <a:pt x="214" y="59"/>
                      </a:lnTo>
                      <a:lnTo>
                        <a:pt x="214" y="69"/>
                      </a:lnTo>
                      <a:lnTo>
                        <a:pt x="215" y="80"/>
                      </a:lnTo>
                      <a:lnTo>
                        <a:pt x="214" y="91"/>
                      </a:lnTo>
                      <a:lnTo>
                        <a:pt x="214" y="104"/>
                      </a:lnTo>
                      <a:lnTo>
                        <a:pt x="210" y="114"/>
                      </a:lnTo>
                      <a:lnTo>
                        <a:pt x="206" y="124"/>
                      </a:lnTo>
                      <a:lnTo>
                        <a:pt x="201" y="133"/>
                      </a:lnTo>
                      <a:lnTo>
                        <a:pt x="196" y="142"/>
                      </a:lnTo>
                      <a:lnTo>
                        <a:pt x="177" y="138"/>
                      </a:lnTo>
                      <a:lnTo>
                        <a:pt x="158" y="134"/>
                      </a:lnTo>
                      <a:lnTo>
                        <a:pt x="140" y="129"/>
                      </a:lnTo>
                      <a:lnTo>
                        <a:pt x="121" y="124"/>
                      </a:lnTo>
                      <a:lnTo>
                        <a:pt x="102" y="118"/>
                      </a:lnTo>
                      <a:lnTo>
                        <a:pt x="83" y="114"/>
                      </a:lnTo>
                      <a:lnTo>
                        <a:pt x="64" y="110"/>
                      </a:lnTo>
                      <a:lnTo>
                        <a:pt x="46" y="108"/>
                      </a:lnTo>
                      <a:lnTo>
                        <a:pt x="27" y="94"/>
                      </a:lnTo>
                      <a:lnTo>
                        <a:pt x="13" y="80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0" y="40"/>
                      </a:lnTo>
                      <a:lnTo>
                        <a:pt x="5" y="26"/>
                      </a:lnTo>
                      <a:lnTo>
                        <a:pt x="15" y="1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BBAB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" name="Freeform 101"/>
                <p:cNvSpPr>
                  <a:spLocks/>
                </p:cNvSpPr>
                <p:nvPr/>
              </p:nvSpPr>
              <p:spPr bwMode="auto">
                <a:xfrm>
                  <a:off x="4315" y="3328"/>
                  <a:ext cx="103" cy="66"/>
                </a:xfrm>
                <a:custGeom>
                  <a:avLst/>
                  <a:gdLst>
                    <a:gd name="T0" fmla="*/ 7 w 206"/>
                    <a:gd name="T1" fmla="*/ 0 h 130"/>
                    <a:gd name="T2" fmla="*/ 13 w 206"/>
                    <a:gd name="T3" fmla="*/ 2 h 130"/>
                    <a:gd name="T4" fmla="*/ 19 w 206"/>
                    <a:gd name="T5" fmla="*/ 3 h 130"/>
                    <a:gd name="T6" fmla="*/ 24 w 206"/>
                    <a:gd name="T7" fmla="*/ 5 h 130"/>
                    <a:gd name="T8" fmla="*/ 29 w 206"/>
                    <a:gd name="T9" fmla="*/ 7 h 130"/>
                    <a:gd name="T10" fmla="*/ 35 w 206"/>
                    <a:gd name="T11" fmla="*/ 8 h 130"/>
                    <a:gd name="T12" fmla="*/ 40 w 206"/>
                    <a:gd name="T13" fmla="*/ 10 h 130"/>
                    <a:gd name="T14" fmla="*/ 46 w 206"/>
                    <a:gd name="T15" fmla="*/ 12 h 130"/>
                    <a:gd name="T16" fmla="*/ 51 w 206"/>
                    <a:gd name="T17" fmla="*/ 14 h 130"/>
                    <a:gd name="T18" fmla="*/ 52 w 206"/>
                    <a:gd name="T19" fmla="*/ 17 h 130"/>
                    <a:gd name="T20" fmla="*/ 52 w 206"/>
                    <a:gd name="T21" fmla="*/ 19 h 130"/>
                    <a:gd name="T22" fmla="*/ 52 w 206"/>
                    <a:gd name="T23" fmla="*/ 22 h 130"/>
                    <a:gd name="T24" fmla="*/ 52 w 206"/>
                    <a:gd name="T25" fmla="*/ 25 h 130"/>
                    <a:gd name="T26" fmla="*/ 51 w 206"/>
                    <a:gd name="T27" fmla="*/ 27 h 130"/>
                    <a:gd name="T28" fmla="*/ 50 w 206"/>
                    <a:gd name="T29" fmla="*/ 29 h 130"/>
                    <a:gd name="T30" fmla="*/ 49 w 206"/>
                    <a:gd name="T31" fmla="*/ 31 h 130"/>
                    <a:gd name="T32" fmla="*/ 47 w 206"/>
                    <a:gd name="T33" fmla="*/ 34 h 130"/>
                    <a:gd name="T34" fmla="*/ 43 w 206"/>
                    <a:gd name="T35" fmla="*/ 32 h 130"/>
                    <a:gd name="T36" fmla="*/ 38 w 206"/>
                    <a:gd name="T37" fmla="*/ 32 h 130"/>
                    <a:gd name="T38" fmla="*/ 34 w 206"/>
                    <a:gd name="T39" fmla="*/ 31 h 130"/>
                    <a:gd name="T40" fmla="*/ 29 w 206"/>
                    <a:gd name="T41" fmla="*/ 30 h 130"/>
                    <a:gd name="T42" fmla="*/ 25 w 206"/>
                    <a:gd name="T43" fmla="*/ 28 h 130"/>
                    <a:gd name="T44" fmla="*/ 20 w 206"/>
                    <a:gd name="T45" fmla="*/ 27 h 130"/>
                    <a:gd name="T46" fmla="*/ 15 w 206"/>
                    <a:gd name="T47" fmla="*/ 27 h 130"/>
                    <a:gd name="T48" fmla="*/ 12 w 206"/>
                    <a:gd name="T49" fmla="*/ 26 h 130"/>
                    <a:gd name="T50" fmla="*/ 6 w 206"/>
                    <a:gd name="T51" fmla="*/ 23 h 130"/>
                    <a:gd name="T52" fmla="*/ 3 w 206"/>
                    <a:gd name="T53" fmla="*/ 20 h 130"/>
                    <a:gd name="T54" fmla="*/ 1 w 206"/>
                    <a:gd name="T55" fmla="*/ 16 h 130"/>
                    <a:gd name="T56" fmla="*/ 0 w 206"/>
                    <a:gd name="T57" fmla="*/ 13 h 130"/>
                    <a:gd name="T58" fmla="*/ 0 w 206"/>
                    <a:gd name="T59" fmla="*/ 10 h 130"/>
                    <a:gd name="T60" fmla="*/ 2 w 206"/>
                    <a:gd name="T61" fmla="*/ 7 h 130"/>
                    <a:gd name="T62" fmla="*/ 3 w 206"/>
                    <a:gd name="T63" fmla="*/ 3 h 130"/>
                    <a:gd name="T64" fmla="*/ 7 w 206"/>
                    <a:gd name="T65" fmla="*/ 0 h 13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06"/>
                    <a:gd name="T100" fmla="*/ 0 h 130"/>
                    <a:gd name="T101" fmla="*/ 206 w 206"/>
                    <a:gd name="T102" fmla="*/ 130 h 13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06" h="130">
                      <a:moveTo>
                        <a:pt x="30" y="0"/>
                      </a:moveTo>
                      <a:lnTo>
                        <a:pt x="52" y="6"/>
                      </a:lnTo>
                      <a:lnTo>
                        <a:pt x="73" y="12"/>
                      </a:lnTo>
                      <a:lnTo>
                        <a:pt x="94" y="19"/>
                      </a:lnTo>
                      <a:lnTo>
                        <a:pt x="117" y="26"/>
                      </a:lnTo>
                      <a:lnTo>
                        <a:pt x="138" y="32"/>
                      </a:lnTo>
                      <a:lnTo>
                        <a:pt x="159" y="40"/>
                      </a:lnTo>
                      <a:lnTo>
                        <a:pt x="181" y="47"/>
                      </a:lnTo>
                      <a:lnTo>
                        <a:pt x="203" y="55"/>
                      </a:lnTo>
                      <a:lnTo>
                        <a:pt x="205" y="65"/>
                      </a:lnTo>
                      <a:lnTo>
                        <a:pt x="206" y="75"/>
                      </a:lnTo>
                      <a:lnTo>
                        <a:pt x="205" y="85"/>
                      </a:lnTo>
                      <a:lnTo>
                        <a:pt x="205" y="96"/>
                      </a:lnTo>
                      <a:lnTo>
                        <a:pt x="201" y="105"/>
                      </a:lnTo>
                      <a:lnTo>
                        <a:pt x="198" y="115"/>
                      </a:lnTo>
                      <a:lnTo>
                        <a:pt x="193" y="123"/>
                      </a:lnTo>
                      <a:lnTo>
                        <a:pt x="188" y="130"/>
                      </a:lnTo>
                      <a:lnTo>
                        <a:pt x="169" y="126"/>
                      </a:lnTo>
                      <a:lnTo>
                        <a:pt x="152" y="124"/>
                      </a:lnTo>
                      <a:lnTo>
                        <a:pt x="133" y="120"/>
                      </a:lnTo>
                      <a:lnTo>
                        <a:pt x="116" y="116"/>
                      </a:lnTo>
                      <a:lnTo>
                        <a:pt x="97" y="111"/>
                      </a:lnTo>
                      <a:lnTo>
                        <a:pt x="79" y="107"/>
                      </a:lnTo>
                      <a:lnTo>
                        <a:pt x="62" y="104"/>
                      </a:lnTo>
                      <a:lnTo>
                        <a:pt x="45" y="102"/>
                      </a:lnTo>
                      <a:lnTo>
                        <a:pt x="26" y="89"/>
                      </a:lnTo>
                      <a:lnTo>
                        <a:pt x="13" y="76"/>
                      </a:lnTo>
                      <a:lnTo>
                        <a:pt x="4" y="62"/>
                      </a:lnTo>
                      <a:lnTo>
                        <a:pt x="0" y="51"/>
                      </a:lnTo>
                      <a:lnTo>
                        <a:pt x="0" y="37"/>
                      </a:lnTo>
                      <a:lnTo>
                        <a:pt x="5" y="25"/>
                      </a:lnTo>
                      <a:lnTo>
                        <a:pt x="15" y="11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5C2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" name="Freeform 102"/>
                <p:cNvSpPr>
                  <a:spLocks/>
                </p:cNvSpPr>
                <p:nvPr/>
              </p:nvSpPr>
              <p:spPr bwMode="auto">
                <a:xfrm>
                  <a:off x="4318" y="3329"/>
                  <a:ext cx="97" cy="62"/>
                </a:xfrm>
                <a:custGeom>
                  <a:avLst/>
                  <a:gdLst>
                    <a:gd name="T0" fmla="*/ 7 w 196"/>
                    <a:gd name="T1" fmla="*/ 0 h 124"/>
                    <a:gd name="T2" fmla="*/ 12 w 196"/>
                    <a:gd name="T3" fmla="*/ 2 h 124"/>
                    <a:gd name="T4" fmla="*/ 17 w 196"/>
                    <a:gd name="T5" fmla="*/ 4 h 124"/>
                    <a:gd name="T6" fmla="*/ 22 w 196"/>
                    <a:gd name="T7" fmla="*/ 5 h 124"/>
                    <a:gd name="T8" fmla="*/ 27 w 196"/>
                    <a:gd name="T9" fmla="*/ 7 h 124"/>
                    <a:gd name="T10" fmla="*/ 32 w 196"/>
                    <a:gd name="T11" fmla="*/ 9 h 124"/>
                    <a:gd name="T12" fmla="*/ 37 w 196"/>
                    <a:gd name="T13" fmla="*/ 10 h 124"/>
                    <a:gd name="T14" fmla="*/ 42 w 196"/>
                    <a:gd name="T15" fmla="*/ 12 h 124"/>
                    <a:gd name="T16" fmla="*/ 48 w 196"/>
                    <a:gd name="T17" fmla="*/ 14 h 124"/>
                    <a:gd name="T18" fmla="*/ 48 w 196"/>
                    <a:gd name="T19" fmla="*/ 16 h 124"/>
                    <a:gd name="T20" fmla="*/ 48 w 196"/>
                    <a:gd name="T21" fmla="*/ 19 h 124"/>
                    <a:gd name="T22" fmla="*/ 48 w 196"/>
                    <a:gd name="T23" fmla="*/ 21 h 124"/>
                    <a:gd name="T24" fmla="*/ 48 w 196"/>
                    <a:gd name="T25" fmla="*/ 24 h 124"/>
                    <a:gd name="T26" fmla="*/ 47 w 196"/>
                    <a:gd name="T27" fmla="*/ 26 h 124"/>
                    <a:gd name="T28" fmla="*/ 46 w 196"/>
                    <a:gd name="T29" fmla="*/ 28 h 124"/>
                    <a:gd name="T30" fmla="*/ 45 w 196"/>
                    <a:gd name="T31" fmla="*/ 30 h 124"/>
                    <a:gd name="T32" fmla="*/ 44 w 196"/>
                    <a:gd name="T33" fmla="*/ 31 h 124"/>
                    <a:gd name="T34" fmla="*/ 40 w 196"/>
                    <a:gd name="T35" fmla="*/ 30 h 124"/>
                    <a:gd name="T36" fmla="*/ 35 w 196"/>
                    <a:gd name="T37" fmla="*/ 30 h 124"/>
                    <a:gd name="T38" fmla="*/ 31 w 196"/>
                    <a:gd name="T39" fmla="*/ 29 h 124"/>
                    <a:gd name="T40" fmla="*/ 27 w 196"/>
                    <a:gd name="T41" fmla="*/ 28 h 124"/>
                    <a:gd name="T42" fmla="*/ 23 w 196"/>
                    <a:gd name="T43" fmla="*/ 27 h 124"/>
                    <a:gd name="T44" fmla="*/ 18 w 196"/>
                    <a:gd name="T45" fmla="*/ 26 h 124"/>
                    <a:gd name="T46" fmla="*/ 14 w 196"/>
                    <a:gd name="T47" fmla="*/ 25 h 124"/>
                    <a:gd name="T48" fmla="*/ 10 w 196"/>
                    <a:gd name="T49" fmla="*/ 25 h 124"/>
                    <a:gd name="T50" fmla="*/ 6 w 196"/>
                    <a:gd name="T51" fmla="*/ 22 h 124"/>
                    <a:gd name="T52" fmla="*/ 2 w 196"/>
                    <a:gd name="T53" fmla="*/ 19 h 124"/>
                    <a:gd name="T54" fmla="*/ 1 w 196"/>
                    <a:gd name="T55" fmla="*/ 15 h 124"/>
                    <a:gd name="T56" fmla="*/ 0 w 196"/>
                    <a:gd name="T57" fmla="*/ 13 h 124"/>
                    <a:gd name="T58" fmla="*/ 0 w 196"/>
                    <a:gd name="T59" fmla="*/ 9 h 124"/>
                    <a:gd name="T60" fmla="*/ 1 w 196"/>
                    <a:gd name="T61" fmla="*/ 6 h 124"/>
                    <a:gd name="T62" fmla="*/ 3 w 196"/>
                    <a:gd name="T63" fmla="*/ 3 h 124"/>
                    <a:gd name="T64" fmla="*/ 7 w 196"/>
                    <a:gd name="T65" fmla="*/ 0 h 1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6"/>
                    <a:gd name="T100" fmla="*/ 0 h 124"/>
                    <a:gd name="T101" fmla="*/ 196 w 196"/>
                    <a:gd name="T102" fmla="*/ 124 h 1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6" h="124">
                      <a:moveTo>
                        <a:pt x="28" y="0"/>
                      </a:moveTo>
                      <a:lnTo>
                        <a:pt x="48" y="6"/>
                      </a:lnTo>
                      <a:lnTo>
                        <a:pt x="69" y="13"/>
                      </a:lnTo>
                      <a:lnTo>
                        <a:pt x="89" y="19"/>
                      </a:lnTo>
                      <a:lnTo>
                        <a:pt x="111" y="26"/>
                      </a:lnTo>
                      <a:lnTo>
                        <a:pt x="131" y="33"/>
                      </a:lnTo>
                      <a:lnTo>
                        <a:pt x="152" y="40"/>
                      </a:lnTo>
                      <a:lnTo>
                        <a:pt x="172" y="46"/>
                      </a:lnTo>
                      <a:lnTo>
                        <a:pt x="193" y="54"/>
                      </a:lnTo>
                      <a:lnTo>
                        <a:pt x="195" y="63"/>
                      </a:lnTo>
                      <a:lnTo>
                        <a:pt x="196" y="73"/>
                      </a:lnTo>
                      <a:lnTo>
                        <a:pt x="195" y="83"/>
                      </a:lnTo>
                      <a:lnTo>
                        <a:pt x="195" y="93"/>
                      </a:lnTo>
                      <a:lnTo>
                        <a:pt x="191" y="101"/>
                      </a:lnTo>
                      <a:lnTo>
                        <a:pt x="188" y="110"/>
                      </a:lnTo>
                      <a:lnTo>
                        <a:pt x="183" y="117"/>
                      </a:lnTo>
                      <a:lnTo>
                        <a:pt x="178" y="124"/>
                      </a:lnTo>
                      <a:lnTo>
                        <a:pt x="161" y="120"/>
                      </a:lnTo>
                      <a:lnTo>
                        <a:pt x="143" y="118"/>
                      </a:lnTo>
                      <a:lnTo>
                        <a:pt x="126" y="114"/>
                      </a:lnTo>
                      <a:lnTo>
                        <a:pt x="109" y="110"/>
                      </a:lnTo>
                      <a:lnTo>
                        <a:pt x="92" y="106"/>
                      </a:lnTo>
                      <a:lnTo>
                        <a:pt x="75" y="103"/>
                      </a:lnTo>
                      <a:lnTo>
                        <a:pt x="58" y="99"/>
                      </a:lnTo>
                      <a:lnTo>
                        <a:pt x="42" y="98"/>
                      </a:lnTo>
                      <a:lnTo>
                        <a:pt x="24" y="85"/>
                      </a:lnTo>
                      <a:lnTo>
                        <a:pt x="11" y="73"/>
                      </a:lnTo>
                      <a:lnTo>
                        <a:pt x="4" y="60"/>
                      </a:lnTo>
                      <a:lnTo>
                        <a:pt x="0" y="49"/>
                      </a:lnTo>
                      <a:lnTo>
                        <a:pt x="0" y="36"/>
                      </a:lnTo>
                      <a:lnTo>
                        <a:pt x="4" y="24"/>
                      </a:lnTo>
                      <a:lnTo>
                        <a:pt x="13" y="1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AC7C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" name="Freeform 103"/>
                <p:cNvSpPr>
                  <a:spLocks/>
                </p:cNvSpPr>
                <p:nvPr/>
              </p:nvSpPr>
              <p:spPr bwMode="auto">
                <a:xfrm>
                  <a:off x="4320" y="3331"/>
                  <a:ext cx="92" cy="56"/>
                </a:xfrm>
                <a:custGeom>
                  <a:avLst/>
                  <a:gdLst>
                    <a:gd name="T0" fmla="*/ 6 w 185"/>
                    <a:gd name="T1" fmla="*/ 0 h 113"/>
                    <a:gd name="T2" fmla="*/ 11 w 185"/>
                    <a:gd name="T3" fmla="*/ 1 h 113"/>
                    <a:gd name="T4" fmla="*/ 16 w 185"/>
                    <a:gd name="T5" fmla="*/ 2 h 113"/>
                    <a:gd name="T6" fmla="*/ 21 w 185"/>
                    <a:gd name="T7" fmla="*/ 4 h 113"/>
                    <a:gd name="T8" fmla="*/ 26 w 185"/>
                    <a:gd name="T9" fmla="*/ 6 h 113"/>
                    <a:gd name="T10" fmla="*/ 30 w 185"/>
                    <a:gd name="T11" fmla="*/ 7 h 113"/>
                    <a:gd name="T12" fmla="*/ 35 w 185"/>
                    <a:gd name="T13" fmla="*/ 9 h 113"/>
                    <a:gd name="T14" fmla="*/ 40 w 185"/>
                    <a:gd name="T15" fmla="*/ 10 h 113"/>
                    <a:gd name="T16" fmla="*/ 45 w 185"/>
                    <a:gd name="T17" fmla="*/ 12 h 113"/>
                    <a:gd name="T18" fmla="*/ 45 w 185"/>
                    <a:gd name="T19" fmla="*/ 14 h 113"/>
                    <a:gd name="T20" fmla="*/ 46 w 185"/>
                    <a:gd name="T21" fmla="*/ 16 h 113"/>
                    <a:gd name="T22" fmla="*/ 45 w 185"/>
                    <a:gd name="T23" fmla="*/ 18 h 113"/>
                    <a:gd name="T24" fmla="*/ 45 w 185"/>
                    <a:gd name="T25" fmla="*/ 21 h 113"/>
                    <a:gd name="T26" fmla="*/ 45 w 185"/>
                    <a:gd name="T27" fmla="*/ 22 h 113"/>
                    <a:gd name="T28" fmla="*/ 44 w 185"/>
                    <a:gd name="T29" fmla="*/ 24 h 113"/>
                    <a:gd name="T30" fmla="*/ 43 w 185"/>
                    <a:gd name="T31" fmla="*/ 26 h 113"/>
                    <a:gd name="T32" fmla="*/ 42 w 185"/>
                    <a:gd name="T33" fmla="*/ 28 h 113"/>
                    <a:gd name="T34" fmla="*/ 38 w 185"/>
                    <a:gd name="T35" fmla="*/ 27 h 113"/>
                    <a:gd name="T36" fmla="*/ 34 w 185"/>
                    <a:gd name="T37" fmla="*/ 27 h 113"/>
                    <a:gd name="T38" fmla="*/ 29 w 185"/>
                    <a:gd name="T39" fmla="*/ 26 h 113"/>
                    <a:gd name="T40" fmla="*/ 26 w 185"/>
                    <a:gd name="T41" fmla="*/ 25 h 113"/>
                    <a:gd name="T42" fmla="*/ 22 w 185"/>
                    <a:gd name="T43" fmla="*/ 24 h 113"/>
                    <a:gd name="T44" fmla="*/ 18 w 185"/>
                    <a:gd name="T45" fmla="*/ 24 h 113"/>
                    <a:gd name="T46" fmla="*/ 13 w 185"/>
                    <a:gd name="T47" fmla="*/ 23 h 113"/>
                    <a:gd name="T48" fmla="*/ 10 w 185"/>
                    <a:gd name="T49" fmla="*/ 23 h 113"/>
                    <a:gd name="T50" fmla="*/ 6 w 185"/>
                    <a:gd name="T51" fmla="*/ 20 h 113"/>
                    <a:gd name="T52" fmla="*/ 2 w 185"/>
                    <a:gd name="T53" fmla="*/ 17 h 113"/>
                    <a:gd name="T54" fmla="*/ 1 w 185"/>
                    <a:gd name="T55" fmla="*/ 14 h 113"/>
                    <a:gd name="T56" fmla="*/ 0 w 185"/>
                    <a:gd name="T57" fmla="*/ 11 h 113"/>
                    <a:gd name="T58" fmla="*/ 0 w 185"/>
                    <a:gd name="T59" fmla="*/ 8 h 113"/>
                    <a:gd name="T60" fmla="*/ 1 w 185"/>
                    <a:gd name="T61" fmla="*/ 5 h 113"/>
                    <a:gd name="T62" fmla="*/ 3 w 185"/>
                    <a:gd name="T63" fmla="*/ 2 h 113"/>
                    <a:gd name="T64" fmla="*/ 6 w 185"/>
                    <a:gd name="T65" fmla="*/ 0 h 11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85"/>
                    <a:gd name="T100" fmla="*/ 0 h 113"/>
                    <a:gd name="T101" fmla="*/ 185 w 185"/>
                    <a:gd name="T102" fmla="*/ 113 h 11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85" h="113">
                      <a:moveTo>
                        <a:pt x="27" y="0"/>
                      </a:moveTo>
                      <a:lnTo>
                        <a:pt x="45" y="5"/>
                      </a:lnTo>
                      <a:lnTo>
                        <a:pt x="64" y="11"/>
                      </a:lnTo>
                      <a:lnTo>
                        <a:pt x="84" y="17"/>
                      </a:lnTo>
                      <a:lnTo>
                        <a:pt x="104" y="24"/>
                      </a:lnTo>
                      <a:lnTo>
                        <a:pt x="123" y="30"/>
                      </a:lnTo>
                      <a:lnTo>
                        <a:pt x="143" y="36"/>
                      </a:lnTo>
                      <a:lnTo>
                        <a:pt x="163" y="42"/>
                      </a:lnTo>
                      <a:lnTo>
                        <a:pt x="183" y="50"/>
                      </a:lnTo>
                      <a:lnTo>
                        <a:pt x="183" y="57"/>
                      </a:lnTo>
                      <a:lnTo>
                        <a:pt x="185" y="67"/>
                      </a:lnTo>
                      <a:lnTo>
                        <a:pt x="183" y="75"/>
                      </a:lnTo>
                      <a:lnTo>
                        <a:pt x="183" y="85"/>
                      </a:lnTo>
                      <a:lnTo>
                        <a:pt x="180" y="91"/>
                      </a:lnTo>
                      <a:lnTo>
                        <a:pt x="177" y="99"/>
                      </a:lnTo>
                      <a:lnTo>
                        <a:pt x="173" y="105"/>
                      </a:lnTo>
                      <a:lnTo>
                        <a:pt x="169" y="113"/>
                      </a:lnTo>
                      <a:lnTo>
                        <a:pt x="152" y="110"/>
                      </a:lnTo>
                      <a:lnTo>
                        <a:pt x="137" y="108"/>
                      </a:lnTo>
                      <a:lnTo>
                        <a:pt x="119" y="105"/>
                      </a:lnTo>
                      <a:lnTo>
                        <a:pt x="104" y="102"/>
                      </a:lnTo>
                      <a:lnTo>
                        <a:pt x="88" y="99"/>
                      </a:lnTo>
                      <a:lnTo>
                        <a:pt x="72" y="96"/>
                      </a:lnTo>
                      <a:lnTo>
                        <a:pt x="55" y="94"/>
                      </a:lnTo>
                      <a:lnTo>
                        <a:pt x="40" y="92"/>
                      </a:lnTo>
                      <a:lnTo>
                        <a:pt x="24" y="80"/>
                      </a:lnTo>
                      <a:lnTo>
                        <a:pt x="11" y="69"/>
                      </a:lnTo>
                      <a:lnTo>
                        <a:pt x="4" y="56"/>
                      </a:lnTo>
                      <a:lnTo>
                        <a:pt x="0" y="45"/>
                      </a:lnTo>
                      <a:lnTo>
                        <a:pt x="0" y="34"/>
                      </a:lnTo>
                      <a:lnTo>
                        <a:pt x="4" y="22"/>
                      </a:lnTo>
                      <a:lnTo>
                        <a:pt x="13" y="1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C4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" name="Freeform 104"/>
                <p:cNvSpPr>
                  <a:spLocks/>
                </p:cNvSpPr>
                <p:nvPr/>
              </p:nvSpPr>
              <p:spPr bwMode="auto">
                <a:xfrm>
                  <a:off x="4323" y="3332"/>
                  <a:ext cx="87" cy="53"/>
                </a:xfrm>
                <a:custGeom>
                  <a:avLst/>
                  <a:gdLst>
                    <a:gd name="T0" fmla="*/ 6 w 175"/>
                    <a:gd name="T1" fmla="*/ 0 h 106"/>
                    <a:gd name="T2" fmla="*/ 10 w 175"/>
                    <a:gd name="T3" fmla="*/ 2 h 106"/>
                    <a:gd name="T4" fmla="*/ 15 w 175"/>
                    <a:gd name="T5" fmla="*/ 3 h 106"/>
                    <a:gd name="T6" fmla="*/ 19 w 175"/>
                    <a:gd name="T7" fmla="*/ 5 h 106"/>
                    <a:gd name="T8" fmla="*/ 24 w 175"/>
                    <a:gd name="T9" fmla="*/ 6 h 106"/>
                    <a:gd name="T10" fmla="*/ 29 w 175"/>
                    <a:gd name="T11" fmla="*/ 7 h 106"/>
                    <a:gd name="T12" fmla="*/ 34 w 175"/>
                    <a:gd name="T13" fmla="*/ 9 h 106"/>
                    <a:gd name="T14" fmla="*/ 38 w 175"/>
                    <a:gd name="T15" fmla="*/ 10 h 106"/>
                    <a:gd name="T16" fmla="*/ 43 w 175"/>
                    <a:gd name="T17" fmla="*/ 12 h 106"/>
                    <a:gd name="T18" fmla="*/ 43 w 175"/>
                    <a:gd name="T19" fmla="*/ 13 h 106"/>
                    <a:gd name="T20" fmla="*/ 43 w 175"/>
                    <a:gd name="T21" fmla="*/ 16 h 106"/>
                    <a:gd name="T22" fmla="*/ 43 w 175"/>
                    <a:gd name="T23" fmla="*/ 18 h 106"/>
                    <a:gd name="T24" fmla="*/ 43 w 175"/>
                    <a:gd name="T25" fmla="*/ 20 h 106"/>
                    <a:gd name="T26" fmla="*/ 42 w 175"/>
                    <a:gd name="T27" fmla="*/ 24 h 106"/>
                    <a:gd name="T28" fmla="*/ 39 w 175"/>
                    <a:gd name="T29" fmla="*/ 27 h 106"/>
                    <a:gd name="T30" fmla="*/ 35 w 175"/>
                    <a:gd name="T31" fmla="*/ 26 h 106"/>
                    <a:gd name="T32" fmla="*/ 32 w 175"/>
                    <a:gd name="T33" fmla="*/ 25 h 106"/>
                    <a:gd name="T34" fmla="*/ 28 w 175"/>
                    <a:gd name="T35" fmla="*/ 25 h 106"/>
                    <a:gd name="T36" fmla="*/ 24 w 175"/>
                    <a:gd name="T37" fmla="*/ 24 h 106"/>
                    <a:gd name="T38" fmla="*/ 20 w 175"/>
                    <a:gd name="T39" fmla="*/ 24 h 106"/>
                    <a:gd name="T40" fmla="*/ 16 w 175"/>
                    <a:gd name="T41" fmla="*/ 23 h 106"/>
                    <a:gd name="T42" fmla="*/ 13 w 175"/>
                    <a:gd name="T43" fmla="*/ 23 h 106"/>
                    <a:gd name="T44" fmla="*/ 9 w 175"/>
                    <a:gd name="T45" fmla="*/ 23 h 106"/>
                    <a:gd name="T46" fmla="*/ 5 w 175"/>
                    <a:gd name="T47" fmla="*/ 20 h 106"/>
                    <a:gd name="T48" fmla="*/ 2 w 175"/>
                    <a:gd name="T49" fmla="*/ 17 h 106"/>
                    <a:gd name="T50" fmla="*/ 0 w 175"/>
                    <a:gd name="T51" fmla="*/ 13 h 106"/>
                    <a:gd name="T52" fmla="*/ 0 w 175"/>
                    <a:gd name="T53" fmla="*/ 11 h 106"/>
                    <a:gd name="T54" fmla="*/ 0 w 175"/>
                    <a:gd name="T55" fmla="*/ 9 h 106"/>
                    <a:gd name="T56" fmla="*/ 1 w 175"/>
                    <a:gd name="T57" fmla="*/ 6 h 106"/>
                    <a:gd name="T58" fmla="*/ 3 w 175"/>
                    <a:gd name="T59" fmla="*/ 3 h 106"/>
                    <a:gd name="T60" fmla="*/ 6 w 175"/>
                    <a:gd name="T61" fmla="*/ 0 h 10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75"/>
                    <a:gd name="T94" fmla="*/ 0 h 106"/>
                    <a:gd name="T95" fmla="*/ 175 w 175"/>
                    <a:gd name="T96" fmla="*/ 106 h 10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75" h="106">
                      <a:moveTo>
                        <a:pt x="25" y="0"/>
                      </a:moveTo>
                      <a:lnTo>
                        <a:pt x="43" y="5"/>
                      </a:lnTo>
                      <a:lnTo>
                        <a:pt x="60" y="12"/>
                      </a:lnTo>
                      <a:lnTo>
                        <a:pt x="79" y="17"/>
                      </a:lnTo>
                      <a:lnTo>
                        <a:pt x="98" y="24"/>
                      </a:lnTo>
                      <a:lnTo>
                        <a:pt x="117" y="29"/>
                      </a:lnTo>
                      <a:lnTo>
                        <a:pt x="136" y="35"/>
                      </a:lnTo>
                      <a:lnTo>
                        <a:pt x="154" y="40"/>
                      </a:lnTo>
                      <a:lnTo>
                        <a:pt x="173" y="48"/>
                      </a:lnTo>
                      <a:lnTo>
                        <a:pt x="173" y="55"/>
                      </a:lnTo>
                      <a:lnTo>
                        <a:pt x="175" y="64"/>
                      </a:lnTo>
                      <a:lnTo>
                        <a:pt x="173" y="72"/>
                      </a:lnTo>
                      <a:lnTo>
                        <a:pt x="173" y="80"/>
                      </a:lnTo>
                      <a:lnTo>
                        <a:pt x="168" y="93"/>
                      </a:lnTo>
                      <a:lnTo>
                        <a:pt x="159" y="106"/>
                      </a:lnTo>
                      <a:lnTo>
                        <a:pt x="143" y="103"/>
                      </a:lnTo>
                      <a:lnTo>
                        <a:pt x="128" y="100"/>
                      </a:lnTo>
                      <a:lnTo>
                        <a:pt x="113" y="98"/>
                      </a:lnTo>
                      <a:lnTo>
                        <a:pt x="98" y="95"/>
                      </a:lnTo>
                      <a:lnTo>
                        <a:pt x="82" y="93"/>
                      </a:lnTo>
                      <a:lnTo>
                        <a:pt x="67" y="92"/>
                      </a:lnTo>
                      <a:lnTo>
                        <a:pt x="52" y="89"/>
                      </a:lnTo>
                      <a:lnTo>
                        <a:pt x="37" y="89"/>
                      </a:lnTo>
                      <a:lnTo>
                        <a:pt x="22" y="78"/>
                      </a:lnTo>
                      <a:lnTo>
                        <a:pt x="10" y="67"/>
                      </a:lnTo>
                      <a:lnTo>
                        <a:pt x="3" y="55"/>
                      </a:lnTo>
                      <a:lnTo>
                        <a:pt x="0" y="44"/>
                      </a:lnTo>
                      <a:lnTo>
                        <a:pt x="0" y="33"/>
                      </a:lnTo>
                      <a:lnTo>
                        <a:pt x="5" y="22"/>
                      </a:lnTo>
                      <a:lnTo>
                        <a:pt x="13" y="1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CD6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" name="Freeform 105"/>
                <p:cNvSpPr>
                  <a:spLocks/>
                </p:cNvSpPr>
                <p:nvPr/>
              </p:nvSpPr>
              <p:spPr bwMode="auto">
                <a:xfrm>
                  <a:off x="4325" y="3334"/>
                  <a:ext cx="82" cy="48"/>
                </a:xfrm>
                <a:custGeom>
                  <a:avLst/>
                  <a:gdLst>
                    <a:gd name="T0" fmla="*/ 6 w 165"/>
                    <a:gd name="T1" fmla="*/ 0 h 95"/>
                    <a:gd name="T2" fmla="*/ 10 w 165"/>
                    <a:gd name="T3" fmla="*/ 1 h 95"/>
                    <a:gd name="T4" fmla="*/ 14 w 165"/>
                    <a:gd name="T5" fmla="*/ 3 h 95"/>
                    <a:gd name="T6" fmla="*/ 18 w 165"/>
                    <a:gd name="T7" fmla="*/ 4 h 95"/>
                    <a:gd name="T8" fmla="*/ 23 w 165"/>
                    <a:gd name="T9" fmla="*/ 6 h 95"/>
                    <a:gd name="T10" fmla="*/ 27 w 165"/>
                    <a:gd name="T11" fmla="*/ 7 h 95"/>
                    <a:gd name="T12" fmla="*/ 32 w 165"/>
                    <a:gd name="T13" fmla="*/ 9 h 95"/>
                    <a:gd name="T14" fmla="*/ 36 w 165"/>
                    <a:gd name="T15" fmla="*/ 10 h 95"/>
                    <a:gd name="T16" fmla="*/ 40 w 165"/>
                    <a:gd name="T17" fmla="*/ 11 h 95"/>
                    <a:gd name="T18" fmla="*/ 40 w 165"/>
                    <a:gd name="T19" fmla="*/ 13 h 95"/>
                    <a:gd name="T20" fmla="*/ 41 w 165"/>
                    <a:gd name="T21" fmla="*/ 15 h 95"/>
                    <a:gd name="T22" fmla="*/ 40 w 165"/>
                    <a:gd name="T23" fmla="*/ 17 h 95"/>
                    <a:gd name="T24" fmla="*/ 40 w 165"/>
                    <a:gd name="T25" fmla="*/ 19 h 95"/>
                    <a:gd name="T26" fmla="*/ 39 w 165"/>
                    <a:gd name="T27" fmla="*/ 21 h 95"/>
                    <a:gd name="T28" fmla="*/ 37 w 165"/>
                    <a:gd name="T29" fmla="*/ 24 h 95"/>
                    <a:gd name="T30" fmla="*/ 33 w 165"/>
                    <a:gd name="T31" fmla="*/ 24 h 95"/>
                    <a:gd name="T32" fmla="*/ 30 w 165"/>
                    <a:gd name="T33" fmla="*/ 23 h 95"/>
                    <a:gd name="T34" fmla="*/ 26 w 165"/>
                    <a:gd name="T35" fmla="*/ 23 h 95"/>
                    <a:gd name="T36" fmla="*/ 23 w 165"/>
                    <a:gd name="T37" fmla="*/ 23 h 95"/>
                    <a:gd name="T38" fmla="*/ 19 w 165"/>
                    <a:gd name="T39" fmla="*/ 22 h 95"/>
                    <a:gd name="T40" fmla="*/ 15 w 165"/>
                    <a:gd name="T41" fmla="*/ 22 h 95"/>
                    <a:gd name="T42" fmla="*/ 12 w 165"/>
                    <a:gd name="T43" fmla="*/ 21 h 95"/>
                    <a:gd name="T44" fmla="*/ 8 w 165"/>
                    <a:gd name="T45" fmla="*/ 21 h 95"/>
                    <a:gd name="T46" fmla="*/ 5 w 165"/>
                    <a:gd name="T47" fmla="*/ 18 h 95"/>
                    <a:gd name="T48" fmla="*/ 2 w 165"/>
                    <a:gd name="T49" fmla="*/ 16 h 95"/>
                    <a:gd name="T50" fmla="*/ 0 w 165"/>
                    <a:gd name="T51" fmla="*/ 13 h 95"/>
                    <a:gd name="T52" fmla="*/ 0 w 165"/>
                    <a:gd name="T53" fmla="*/ 10 h 95"/>
                    <a:gd name="T54" fmla="*/ 0 w 165"/>
                    <a:gd name="T55" fmla="*/ 8 h 95"/>
                    <a:gd name="T56" fmla="*/ 1 w 165"/>
                    <a:gd name="T57" fmla="*/ 5 h 95"/>
                    <a:gd name="T58" fmla="*/ 3 w 165"/>
                    <a:gd name="T59" fmla="*/ 3 h 95"/>
                    <a:gd name="T60" fmla="*/ 6 w 165"/>
                    <a:gd name="T61" fmla="*/ 0 h 9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65"/>
                    <a:gd name="T94" fmla="*/ 0 h 95"/>
                    <a:gd name="T95" fmla="*/ 165 w 165"/>
                    <a:gd name="T96" fmla="*/ 95 h 9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65" h="95">
                      <a:moveTo>
                        <a:pt x="24" y="0"/>
                      </a:moveTo>
                      <a:lnTo>
                        <a:pt x="40" y="4"/>
                      </a:lnTo>
                      <a:lnTo>
                        <a:pt x="58" y="10"/>
                      </a:lnTo>
                      <a:lnTo>
                        <a:pt x="75" y="15"/>
                      </a:lnTo>
                      <a:lnTo>
                        <a:pt x="93" y="21"/>
                      </a:lnTo>
                      <a:lnTo>
                        <a:pt x="109" y="26"/>
                      </a:lnTo>
                      <a:lnTo>
                        <a:pt x="128" y="33"/>
                      </a:lnTo>
                      <a:lnTo>
                        <a:pt x="144" y="38"/>
                      </a:lnTo>
                      <a:lnTo>
                        <a:pt x="163" y="44"/>
                      </a:lnTo>
                      <a:lnTo>
                        <a:pt x="163" y="50"/>
                      </a:lnTo>
                      <a:lnTo>
                        <a:pt x="165" y="58"/>
                      </a:lnTo>
                      <a:lnTo>
                        <a:pt x="163" y="65"/>
                      </a:lnTo>
                      <a:lnTo>
                        <a:pt x="163" y="73"/>
                      </a:lnTo>
                      <a:lnTo>
                        <a:pt x="157" y="84"/>
                      </a:lnTo>
                      <a:lnTo>
                        <a:pt x="149" y="95"/>
                      </a:lnTo>
                      <a:lnTo>
                        <a:pt x="134" y="93"/>
                      </a:lnTo>
                      <a:lnTo>
                        <a:pt x="121" y="91"/>
                      </a:lnTo>
                      <a:lnTo>
                        <a:pt x="106" y="89"/>
                      </a:lnTo>
                      <a:lnTo>
                        <a:pt x="92" y="89"/>
                      </a:lnTo>
                      <a:lnTo>
                        <a:pt x="77" y="86"/>
                      </a:lnTo>
                      <a:lnTo>
                        <a:pt x="63" y="85"/>
                      </a:lnTo>
                      <a:lnTo>
                        <a:pt x="49" y="83"/>
                      </a:lnTo>
                      <a:lnTo>
                        <a:pt x="35" y="83"/>
                      </a:lnTo>
                      <a:lnTo>
                        <a:pt x="20" y="71"/>
                      </a:lnTo>
                      <a:lnTo>
                        <a:pt x="10" y="61"/>
                      </a:lnTo>
                      <a:lnTo>
                        <a:pt x="3" y="50"/>
                      </a:lnTo>
                      <a:lnTo>
                        <a:pt x="0" y="40"/>
                      </a:lnTo>
                      <a:lnTo>
                        <a:pt x="0" y="29"/>
                      </a:lnTo>
                      <a:lnTo>
                        <a:pt x="4" y="19"/>
                      </a:lnTo>
                      <a:lnTo>
                        <a:pt x="12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4DB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" name="Freeform 106"/>
                <p:cNvSpPr>
                  <a:spLocks/>
                </p:cNvSpPr>
                <p:nvPr/>
              </p:nvSpPr>
              <p:spPr bwMode="auto">
                <a:xfrm>
                  <a:off x="4255" y="2929"/>
                  <a:ext cx="31" cy="37"/>
                </a:xfrm>
                <a:custGeom>
                  <a:avLst/>
                  <a:gdLst>
                    <a:gd name="T0" fmla="*/ 8 w 61"/>
                    <a:gd name="T1" fmla="*/ 0 h 73"/>
                    <a:gd name="T2" fmla="*/ 11 w 61"/>
                    <a:gd name="T3" fmla="*/ 1 h 73"/>
                    <a:gd name="T4" fmla="*/ 13 w 61"/>
                    <a:gd name="T5" fmla="*/ 3 h 73"/>
                    <a:gd name="T6" fmla="*/ 14 w 61"/>
                    <a:gd name="T7" fmla="*/ 4 h 73"/>
                    <a:gd name="T8" fmla="*/ 15 w 61"/>
                    <a:gd name="T9" fmla="*/ 6 h 73"/>
                    <a:gd name="T10" fmla="*/ 15 w 61"/>
                    <a:gd name="T11" fmla="*/ 8 h 73"/>
                    <a:gd name="T12" fmla="*/ 16 w 61"/>
                    <a:gd name="T13" fmla="*/ 10 h 73"/>
                    <a:gd name="T14" fmla="*/ 15 w 61"/>
                    <a:gd name="T15" fmla="*/ 11 h 73"/>
                    <a:gd name="T16" fmla="*/ 15 w 61"/>
                    <a:gd name="T17" fmla="*/ 13 h 73"/>
                    <a:gd name="T18" fmla="*/ 14 w 61"/>
                    <a:gd name="T19" fmla="*/ 14 h 73"/>
                    <a:gd name="T20" fmla="*/ 13 w 61"/>
                    <a:gd name="T21" fmla="*/ 16 h 73"/>
                    <a:gd name="T22" fmla="*/ 11 w 61"/>
                    <a:gd name="T23" fmla="*/ 18 h 73"/>
                    <a:gd name="T24" fmla="*/ 8 w 61"/>
                    <a:gd name="T25" fmla="*/ 19 h 73"/>
                    <a:gd name="T26" fmla="*/ 5 w 61"/>
                    <a:gd name="T27" fmla="*/ 18 h 73"/>
                    <a:gd name="T28" fmla="*/ 3 w 61"/>
                    <a:gd name="T29" fmla="*/ 16 h 73"/>
                    <a:gd name="T30" fmla="*/ 1 w 61"/>
                    <a:gd name="T31" fmla="*/ 14 h 73"/>
                    <a:gd name="T32" fmla="*/ 1 w 61"/>
                    <a:gd name="T33" fmla="*/ 13 h 73"/>
                    <a:gd name="T34" fmla="*/ 0 w 61"/>
                    <a:gd name="T35" fmla="*/ 11 h 73"/>
                    <a:gd name="T36" fmla="*/ 0 w 61"/>
                    <a:gd name="T37" fmla="*/ 10 h 73"/>
                    <a:gd name="T38" fmla="*/ 0 w 61"/>
                    <a:gd name="T39" fmla="*/ 8 h 73"/>
                    <a:gd name="T40" fmla="*/ 1 w 61"/>
                    <a:gd name="T41" fmla="*/ 6 h 73"/>
                    <a:gd name="T42" fmla="*/ 1 w 61"/>
                    <a:gd name="T43" fmla="*/ 4 h 73"/>
                    <a:gd name="T44" fmla="*/ 3 w 61"/>
                    <a:gd name="T45" fmla="*/ 3 h 73"/>
                    <a:gd name="T46" fmla="*/ 5 w 61"/>
                    <a:gd name="T47" fmla="*/ 1 h 73"/>
                    <a:gd name="T48" fmla="*/ 8 w 61"/>
                    <a:gd name="T49" fmla="*/ 0 h 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1"/>
                    <a:gd name="T76" fmla="*/ 0 h 73"/>
                    <a:gd name="T77" fmla="*/ 61 w 61"/>
                    <a:gd name="T78" fmla="*/ 73 h 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1" h="73">
                      <a:moveTo>
                        <a:pt x="31" y="0"/>
                      </a:moveTo>
                      <a:lnTo>
                        <a:pt x="41" y="3"/>
                      </a:lnTo>
                      <a:lnTo>
                        <a:pt x="51" y="11"/>
                      </a:lnTo>
                      <a:lnTo>
                        <a:pt x="54" y="16"/>
                      </a:lnTo>
                      <a:lnTo>
                        <a:pt x="57" y="22"/>
                      </a:lnTo>
                      <a:lnTo>
                        <a:pt x="60" y="29"/>
                      </a:lnTo>
                      <a:lnTo>
                        <a:pt x="61" y="37"/>
                      </a:lnTo>
                      <a:lnTo>
                        <a:pt x="60" y="43"/>
                      </a:lnTo>
                      <a:lnTo>
                        <a:pt x="57" y="51"/>
                      </a:lnTo>
                      <a:lnTo>
                        <a:pt x="54" y="56"/>
                      </a:lnTo>
                      <a:lnTo>
                        <a:pt x="51" y="62"/>
                      </a:lnTo>
                      <a:lnTo>
                        <a:pt x="41" y="69"/>
                      </a:lnTo>
                      <a:lnTo>
                        <a:pt x="31" y="73"/>
                      </a:lnTo>
                      <a:lnTo>
                        <a:pt x="17" y="69"/>
                      </a:lnTo>
                      <a:lnTo>
                        <a:pt x="9" y="62"/>
                      </a:lnTo>
                      <a:lnTo>
                        <a:pt x="4" y="56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1" y="22"/>
                      </a:lnTo>
                      <a:lnTo>
                        <a:pt x="4" y="16"/>
                      </a:lnTo>
                      <a:lnTo>
                        <a:pt x="9" y="11"/>
                      </a:lnTo>
                      <a:lnTo>
                        <a:pt x="17" y="3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" name="Freeform 107"/>
                <p:cNvSpPr>
                  <a:spLocks/>
                </p:cNvSpPr>
                <p:nvPr/>
              </p:nvSpPr>
              <p:spPr bwMode="auto">
                <a:xfrm>
                  <a:off x="4120" y="2873"/>
                  <a:ext cx="32" cy="37"/>
                </a:xfrm>
                <a:custGeom>
                  <a:avLst/>
                  <a:gdLst>
                    <a:gd name="T0" fmla="*/ 8 w 64"/>
                    <a:gd name="T1" fmla="*/ 0 h 74"/>
                    <a:gd name="T2" fmla="*/ 11 w 64"/>
                    <a:gd name="T3" fmla="*/ 1 h 74"/>
                    <a:gd name="T4" fmla="*/ 13 w 64"/>
                    <a:gd name="T5" fmla="*/ 2 h 74"/>
                    <a:gd name="T6" fmla="*/ 14 w 64"/>
                    <a:gd name="T7" fmla="*/ 3 h 74"/>
                    <a:gd name="T8" fmla="*/ 15 w 64"/>
                    <a:gd name="T9" fmla="*/ 5 h 74"/>
                    <a:gd name="T10" fmla="*/ 15 w 64"/>
                    <a:gd name="T11" fmla="*/ 7 h 74"/>
                    <a:gd name="T12" fmla="*/ 16 w 64"/>
                    <a:gd name="T13" fmla="*/ 9 h 74"/>
                    <a:gd name="T14" fmla="*/ 15 w 64"/>
                    <a:gd name="T15" fmla="*/ 12 h 74"/>
                    <a:gd name="T16" fmla="*/ 13 w 64"/>
                    <a:gd name="T17" fmla="*/ 15 h 74"/>
                    <a:gd name="T18" fmla="*/ 11 w 64"/>
                    <a:gd name="T19" fmla="*/ 18 h 74"/>
                    <a:gd name="T20" fmla="*/ 8 w 64"/>
                    <a:gd name="T21" fmla="*/ 19 h 74"/>
                    <a:gd name="T22" fmla="*/ 5 w 64"/>
                    <a:gd name="T23" fmla="*/ 18 h 74"/>
                    <a:gd name="T24" fmla="*/ 2 w 64"/>
                    <a:gd name="T25" fmla="*/ 15 h 74"/>
                    <a:gd name="T26" fmla="*/ 1 w 64"/>
                    <a:gd name="T27" fmla="*/ 12 h 74"/>
                    <a:gd name="T28" fmla="*/ 0 w 64"/>
                    <a:gd name="T29" fmla="*/ 9 h 74"/>
                    <a:gd name="T30" fmla="*/ 0 w 64"/>
                    <a:gd name="T31" fmla="*/ 7 h 74"/>
                    <a:gd name="T32" fmla="*/ 1 w 64"/>
                    <a:gd name="T33" fmla="*/ 5 h 74"/>
                    <a:gd name="T34" fmla="*/ 1 w 64"/>
                    <a:gd name="T35" fmla="*/ 3 h 74"/>
                    <a:gd name="T36" fmla="*/ 2 w 64"/>
                    <a:gd name="T37" fmla="*/ 2 h 74"/>
                    <a:gd name="T38" fmla="*/ 5 w 64"/>
                    <a:gd name="T39" fmla="*/ 1 h 74"/>
                    <a:gd name="T40" fmla="*/ 8 w 64"/>
                    <a:gd name="T41" fmla="*/ 0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4"/>
                    <a:gd name="T64" fmla="*/ 0 h 74"/>
                    <a:gd name="T65" fmla="*/ 64 w 64"/>
                    <a:gd name="T66" fmla="*/ 74 h 7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4" h="74">
                      <a:moveTo>
                        <a:pt x="34" y="0"/>
                      </a:moveTo>
                      <a:lnTo>
                        <a:pt x="44" y="2"/>
                      </a:lnTo>
                      <a:lnTo>
                        <a:pt x="54" y="10"/>
                      </a:lnTo>
                      <a:lnTo>
                        <a:pt x="57" y="15"/>
                      </a:lnTo>
                      <a:lnTo>
                        <a:pt x="60" y="21"/>
                      </a:lnTo>
                      <a:lnTo>
                        <a:pt x="63" y="29"/>
                      </a:lnTo>
                      <a:lnTo>
                        <a:pt x="64" y="38"/>
                      </a:lnTo>
                      <a:lnTo>
                        <a:pt x="60" y="50"/>
                      </a:lnTo>
                      <a:lnTo>
                        <a:pt x="54" y="63"/>
                      </a:lnTo>
                      <a:lnTo>
                        <a:pt x="44" y="70"/>
                      </a:lnTo>
                      <a:lnTo>
                        <a:pt x="34" y="74"/>
                      </a:lnTo>
                      <a:lnTo>
                        <a:pt x="20" y="70"/>
                      </a:lnTo>
                      <a:lnTo>
                        <a:pt x="10" y="63"/>
                      </a:lnTo>
                      <a:lnTo>
                        <a:pt x="3" y="50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10" y="10"/>
                      </a:lnTo>
                      <a:lnTo>
                        <a:pt x="20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" name="Freeform 108"/>
                <p:cNvSpPr>
                  <a:spLocks/>
                </p:cNvSpPr>
                <p:nvPr/>
              </p:nvSpPr>
              <p:spPr bwMode="auto">
                <a:xfrm>
                  <a:off x="4176" y="3677"/>
                  <a:ext cx="39" cy="27"/>
                </a:xfrm>
                <a:custGeom>
                  <a:avLst/>
                  <a:gdLst>
                    <a:gd name="T0" fmla="*/ 12 w 79"/>
                    <a:gd name="T1" fmla="*/ 1 h 56"/>
                    <a:gd name="T2" fmla="*/ 13 w 79"/>
                    <a:gd name="T3" fmla="*/ 2 h 56"/>
                    <a:gd name="T4" fmla="*/ 15 w 79"/>
                    <a:gd name="T5" fmla="*/ 3 h 56"/>
                    <a:gd name="T6" fmla="*/ 16 w 79"/>
                    <a:gd name="T7" fmla="*/ 4 h 56"/>
                    <a:gd name="T8" fmla="*/ 18 w 79"/>
                    <a:gd name="T9" fmla="*/ 5 h 56"/>
                    <a:gd name="T10" fmla="*/ 19 w 79"/>
                    <a:gd name="T11" fmla="*/ 8 h 56"/>
                    <a:gd name="T12" fmla="*/ 19 w 79"/>
                    <a:gd name="T13" fmla="*/ 10 h 56"/>
                    <a:gd name="T14" fmla="*/ 17 w 79"/>
                    <a:gd name="T15" fmla="*/ 12 h 56"/>
                    <a:gd name="T16" fmla="*/ 15 w 79"/>
                    <a:gd name="T17" fmla="*/ 13 h 56"/>
                    <a:gd name="T18" fmla="*/ 13 w 79"/>
                    <a:gd name="T19" fmla="*/ 13 h 56"/>
                    <a:gd name="T20" fmla="*/ 11 w 79"/>
                    <a:gd name="T21" fmla="*/ 13 h 56"/>
                    <a:gd name="T22" fmla="*/ 9 w 79"/>
                    <a:gd name="T23" fmla="*/ 13 h 56"/>
                    <a:gd name="T24" fmla="*/ 8 w 79"/>
                    <a:gd name="T25" fmla="*/ 13 h 56"/>
                    <a:gd name="T26" fmla="*/ 6 w 79"/>
                    <a:gd name="T27" fmla="*/ 11 h 56"/>
                    <a:gd name="T28" fmla="*/ 4 w 79"/>
                    <a:gd name="T29" fmla="*/ 10 h 56"/>
                    <a:gd name="T30" fmla="*/ 2 w 79"/>
                    <a:gd name="T31" fmla="*/ 9 h 56"/>
                    <a:gd name="T32" fmla="*/ 1 w 79"/>
                    <a:gd name="T33" fmla="*/ 8 h 56"/>
                    <a:gd name="T34" fmla="*/ 0 w 79"/>
                    <a:gd name="T35" fmla="*/ 6 h 56"/>
                    <a:gd name="T36" fmla="*/ 0 w 79"/>
                    <a:gd name="T37" fmla="*/ 3 h 56"/>
                    <a:gd name="T38" fmla="*/ 1 w 79"/>
                    <a:gd name="T39" fmla="*/ 1 h 56"/>
                    <a:gd name="T40" fmla="*/ 4 w 79"/>
                    <a:gd name="T41" fmla="*/ 0 h 56"/>
                    <a:gd name="T42" fmla="*/ 6 w 79"/>
                    <a:gd name="T43" fmla="*/ 0 h 56"/>
                    <a:gd name="T44" fmla="*/ 7 w 79"/>
                    <a:gd name="T45" fmla="*/ 0 h 56"/>
                    <a:gd name="T46" fmla="*/ 10 w 79"/>
                    <a:gd name="T47" fmla="*/ 0 h 56"/>
                    <a:gd name="T48" fmla="*/ 12 w 79"/>
                    <a:gd name="T49" fmla="*/ 1 h 5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9"/>
                    <a:gd name="T76" fmla="*/ 0 h 56"/>
                    <a:gd name="T77" fmla="*/ 79 w 79"/>
                    <a:gd name="T78" fmla="*/ 56 h 5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9" h="56">
                      <a:moveTo>
                        <a:pt x="49" y="7"/>
                      </a:moveTo>
                      <a:lnTo>
                        <a:pt x="55" y="9"/>
                      </a:lnTo>
                      <a:lnTo>
                        <a:pt x="62" y="13"/>
                      </a:lnTo>
                      <a:lnTo>
                        <a:pt x="67" y="17"/>
                      </a:lnTo>
                      <a:lnTo>
                        <a:pt x="73" y="23"/>
                      </a:lnTo>
                      <a:lnTo>
                        <a:pt x="79" y="33"/>
                      </a:lnTo>
                      <a:lnTo>
                        <a:pt x="79" y="44"/>
                      </a:lnTo>
                      <a:lnTo>
                        <a:pt x="71" y="51"/>
                      </a:lnTo>
                      <a:lnTo>
                        <a:pt x="61" y="56"/>
                      </a:lnTo>
                      <a:lnTo>
                        <a:pt x="54" y="56"/>
                      </a:lnTo>
                      <a:lnTo>
                        <a:pt x="46" y="56"/>
                      </a:lnTo>
                      <a:lnTo>
                        <a:pt x="39" y="54"/>
                      </a:lnTo>
                      <a:lnTo>
                        <a:pt x="32" y="53"/>
                      </a:lnTo>
                      <a:lnTo>
                        <a:pt x="24" y="48"/>
                      </a:lnTo>
                      <a:lnTo>
                        <a:pt x="16" y="44"/>
                      </a:lnTo>
                      <a:lnTo>
                        <a:pt x="10" y="39"/>
                      </a:lnTo>
                      <a:lnTo>
                        <a:pt x="6" y="36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7" y="3"/>
                      </a:lnTo>
                      <a:lnTo>
                        <a:pt x="24" y="0"/>
                      </a:lnTo>
                      <a:lnTo>
                        <a:pt x="31" y="2"/>
                      </a:lnTo>
                      <a:lnTo>
                        <a:pt x="40" y="3"/>
                      </a:lnTo>
                      <a:lnTo>
                        <a:pt x="49" y="7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" name="Freeform 109"/>
                <p:cNvSpPr>
                  <a:spLocks/>
                </p:cNvSpPr>
                <p:nvPr/>
              </p:nvSpPr>
              <p:spPr bwMode="auto">
                <a:xfrm>
                  <a:off x="4672" y="3921"/>
                  <a:ext cx="38" cy="30"/>
                </a:xfrm>
                <a:custGeom>
                  <a:avLst/>
                  <a:gdLst>
                    <a:gd name="T0" fmla="*/ 7 w 75"/>
                    <a:gd name="T1" fmla="*/ 2 h 59"/>
                    <a:gd name="T2" fmla="*/ 9 w 75"/>
                    <a:gd name="T3" fmla="*/ 1 h 59"/>
                    <a:gd name="T4" fmla="*/ 10 w 75"/>
                    <a:gd name="T5" fmla="*/ 1 h 59"/>
                    <a:gd name="T6" fmla="*/ 12 w 75"/>
                    <a:gd name="T7" fmla="*/ 0 h 59"/>
                    <a:gd name="T8" fmla="*/ 14 w 75"/>
                    <a:gd name="T9" fmla="*/ 0 h 59"/>
                    <a:gd name="T10" fmla="*/ 17 w 75"/>
                    <a:gd name="T11" fmla="*/ 1 h 59"/>
                    <a:gd name="T12" fmla="*/ 19 w 75"/>
                    <a:gd name="T13" fmla="*/ 3 h 59"/>
                    <a:gd name="T14" fmla="*/ 19 w 75"/>
                    <a:gd name="T15" fmla="*/ 5 h 59"/>
                    <a:gd name="T16" fmla="*/ 19 w 75"/>
                    <a:gd name="T17" fmla="*/ 8 h 59"/>
                    <a:gd name="T18" fmla="*/ 17 w 75"/>
                    <a:gd name="T19" fmla="*/ 10 h 59"/>
                    <a:gd name="T20" fmla="*/ 16 w 75"/>
                    <a:gd name="T21" fmla="*/ 11 h 59"/>
                    <a:gd name="T22" fmla="*/ 15 w 75"/>
                    <a:gd name="T23" fmla="*/ 12 h 59"/>
                    <a:gd name="T24" fmla="*/ 13 w 75"/>
                    <a:gd name="T25" fmla="*/ 14 h 59"/>
                    <a:gd name="T26" fmla="*/ 11 w 75"/>
                    <a:gd name="T27" fmla="*/ 14 h 59"/>
                    <a:gd name="T28" fmla="*/ 9 w 75"/>
                    <a:gd name="T29" fmla="*/ 15 h 59"/>
                    <a:gd name="T30" fmla="*/ 7 w 75"/>
                    <a:gd name="T31" fmla="*/ 15 h 59"/>
                    <a:gd name="T32" fmla="*/ 6 w 75"/>
                    <a:gd name="T33" fmla="*/ 15 h 59"/>
                    <a:gd name="T34" fmla="*/ 3 w 75"/>
                    <a:gd name="T35" fmla="*/ 15 h 59"/>
                    <a:gd name="T36" fmla="*/ 1 w 75"/>
                    <a:gd name="T37" fmla="*/ 13 h 59"/>
                    <a:gd name="T38" fmla="*/ 0 w 75"/>
                    <a:gd name="T39" fmla="*/ 10 h 59"/>
                    <a:gd name="T40" fmla="*/ 1 w 75"/>
                    <a:gd name="T41" fmla="*/ 8 h 59"/>
                    <a:gd name="T42" fmla="*/ 2 w 75"/>
                    <a:gd name="T43" fmla="*/ 6 h 59"/>
                    <a:gd name="T44" fmla="*/ 4 w 75"/>
                    <a:gd name="T45" fmla="*/ 5 h 59"/>
                    <a:gd name="T46" fmla="*/ 5 w 75"/>
                    <a:gd name="T47" fmla="*/ 3 h 59"/>
                    <a:gd name="T48" fmla="*/ 7 w 75"/>
                    <a:gd name="T49" fmla="*/ 2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5"/>
                    <a:gd name="T76" fmla="*/ 0 h 59"/>
                    <a:gd name="T77" fmla="*/ 75 w 75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5" h="59">
                      <a:moveTo>
                        <a:pt x="26" y="8"/>
                      </a:moveTo>
                      <a:lnTo>
                        <a:pt x="33" y="4"/>
                      </a:lnTo>
                      <a:lnTo>
                        <a:pt x="40" y="1"/>
                      </a:lnTo>
                      <a:lnTo>
                        <a:pt x="48" y="0"/>
                      </a:lnTo>
                      <a:lnTo>
                        <a:pt x="55" y="0"/>
                      </a:lnTo>
                      <a:lnTo>
                        <a:pt x="66" y="3"/>
                      </a:lnTo>
                      <a:lnTo>
                        <a:pt x="75" y="10"/>
                      </a:lnTo>
                      <a:lnTo>
                        <a:pt x="75" y="19"/>
                      </a:lnTo>
                      <a:lnTo>
                        <a:pt x="73" y="32"/>
                      </a:lnTo>
                      <a:lnTo>
                        <a:pt x="68" y="37"/>
                      </a:lnTo>
                      <a:lnTo>
                        <a:pt x="64" y="42"/>
                      </a:lnTo>
                      <a:lnTo>
                        <a:pt x="58" y="47"/>
                      </a:lnTo>
                      <a:lnTo>
                        <a:pt x="51" y="53"/>
                      </a:lnTo>
                      <a:lnTo>
                        <a:pt x="43" y="55"/>
                      </a:lnTo>
                      <a:lnTo>
                        <a:pt x="35" y="58"/>
                      </a:lnTo>
                      <a:lnTo>
                        <a:pt x="28" y="58"/>
                      </a:lnTo>
                      <a:lnTo>
                        <a:pt x="21" y="59"/>
                      </a:lnTo>
                      <a:lnTo>
                        <a:pt x="10" y="57"/>
                      </a:lnTo>
                      <a:lnTo>
                        <a:pt x="2" y="52"/>
                      </a:lnTo>
                      <a:lnTo>
                        <a:pt x="0" y="40"/>
                      </a:lnTo>
                      <a:lnTo>
                        <a:pt x="4" y="29"/>
                      </a:lnTo>
                      <a:lnTo>
                        <a:pt x="7" y="23"/>
                      </a:lnTo>
                      <a:lnTo>
                        <a:pt x="13" y="18"/>
                      </a:lnTo>
                      <a:lnTo>
                        <a:pt x="19" y="11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solidFill>
                  <a:srgbClr val="FFDE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53" name="Group 110"/>
              <p:cNvGrpSpPr>
                <a:grpSpLocks/>
              </p:cNvGrpSpPr>
              <p:nvPr/>
            </p:nvGrpSpPr>
            <p:grpSpPr bwMode="auto">
              <a:xfrm>
                <a:off x="3798" y="1098"/>
                <a:ext cx="737" cy="294"/>
                <a:chOff x="3510" y="2756"/>
                <a:chExt cx="737" cy="294"/>
              </a:xfrm>
            </p:grpSpPr>
            <p:sp>
              <p:nvSpPr>
                <p:cNvPr id="6154" name="Freeform 111"/>
                <p:cNvSpPr>
                  <a:spLocks/>
                </p:cNvSpPr>
                <p:nvPr/>
              </p:nvSpPr>
              <p:spPr bwMode="auto">
                <a:xfrm>
                  <a:off x="3613" y="2761"/>
                  <a:ext cx="452" cy="51"/>
                </a:xfrm>
                <a:custGeom>
                  <a:avLst/>
                  <a:gdLst>
                    <a:gd name="T0" fmla="*/ 2 w 902"/>
                    <a:gd name="T1" fmla="*/ 26 h 101"/>
                    <a:gd name="T2" fmla="*/ 227 w 902"/>
                    <a:gd name="T3" fmla="*/ 23 h 101"/>
                    <a:gd name="T4" fmla="*/ 227 w 902"/>
                    <a:gd name="T5" fmla="*/ 11 h 101"/>
                    <a:gd name="T6" fmla="*/ 221 w 902"/>
                    <a:gd name="T7" fmla="*/ 1 h 101"/>
                    <a:gd name="T8" fmla="*/ 202 w 902"/>
                    <a:gd name="T9" fmla="*/ 2 h 101"/>
                    <a:gd name="T10" fmla="*/ 182 w 902"/>
                    <a:gd name="T11" fmla="*/ 0 h 101"/>
                    <a:gd name="T12" fmla="*/ 160 w 902"/>
                    <a:gd name="T13" fmla="*/ 5 h 101"/>
                    <a:gd name="T14" fmla="*/ 142 w 902"/>
                    <a:gd name="T15" fmla="*/ 10 h 101"/>
                    <a:gd name="T16" fmla="*/ 129 w 902"/>
                    <a:gd name="T17" fmla="*/ 8 h 101"/>
                    <a:gd name="T18" fmla="*/ 114 w 902"/>
                    <a:gd name="T19" fmla="*/ 2 h 101"/>
                    <a:gd name="T20" fmla="*/ 85 w 902"/>
                    <a:gd name="T21" fmla="*/ 10 h 101"/>
                    <a:gd name="T22" fmla="*/ 65 w 902"/>
                    <a:gd name="T23" fmla="*/ 8 h 101"/>
                    <a:gd name="T24" fmla="*/ 18 w 902"/>
                    <a:gd name="T25" fmla="*/ 5 h 101"/>
                    <a:gd name="T26" fmla="*/ 9 w 902"/>
                    <a:gd name="T27" fmla="*/ 2 h 101"/>
                    <a:gd name="T28" fmla="*/ 0 w 902"/>
                    <a:gd name="T29" fmla="*/ 10 h 101"/>
                    <a:gd name="T30" fmla="*/ 2 w 902"/>
                    <a:gd name="T31" fmla="*/ 26 h 101"/>
                    <a:gd name="T32" fmla="*/ 2 w 902"/>
                    <a:gd name="T33" fmla="*/ 26 h 1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02"/>
                    <a:gd name="T52" fmla="*/ 0 h 101"/>
                    <a:gd name="T53" fmla="*/ 902 w 902"/>
                    <a:gd name="T54" fmla="*/ 101 h 10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02" h="101">
                      <a:moveTo>
                        <a:pt x="7" y="101"/>
                      </a:moveTo>
                      <a:lnTo>
                        <a:pt x="902" y="92"/>
                      </a:lnTo>
                      <a:lnTo>
                        <a:pt x="902" y="44"/>
                      </a:lnTo>
                      <a:lnTo>
                        <a:pt x="880" y="4"/>
                      </a:lnTo>
                      <a:lnTo>
                        <a:pt x="805" y="6"/>
                      </a:lnTo>
                      <a:lnTo>
                        <a:pt x="726" y="0"/>
                      </a:lnTo>
                      <a:lnTo>
                        <a:pt x="638" y="18"/>
                      </a:lnTo>
                      <a:lnTo>
                        <a:pt x="564" y="40"/>
                      </a:lnTo>
                      <a:lnTo>
                        <a:pt x="513" y="31"/>
                      </a:lnTo>
                      <a:lnTo>
                        <a:pt x="452" y="8"/>
                      </a:lnTo>
                      <a:lnTo>
                        <a:pt x="338" y="37"/>
                      </a:lnTo>
                      <a:lnTo>
                        <a:pt x="258" y="31"/>
                      </a:lnTo>
                      <a:lnTo>
                        <a:pt x="72" y="18"/>
                      </a:lnTo>
                      <a:lnTo>
                        <a:pt x="36" y="8"/>
                      </a:lnTo>
                      <a:lnTo>
                        <a:pt x="0" y="38"/>
                      </a:lnTo>
                      <a:lnTo>
                        <a:pt x="7" y="101"/>
                      </a:lnTo>
                      <a:close/>
                    </a:path>
                  </a:pathLst>
                </a:custGeom>
                <a:solidFill>
                  <a:srgbClr val="D1BD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5" name="Freeform 112"/>
                <p:cNvSpPr>
                  <a:spLocks/>
                </p:cNvSpPr>
                <p:nvPr/>
              </p:nvSpPr>
              <p:spPr bwMode="auto">
                <a:xfrm>
                  <a:off x="3948" y="2895"/>
                  <a:ext cx="212" cy="129"/>
                </a:xfrm>
                <a:custGeom>
                  <a:avLst/>
                  <a:gdLst>
                    <a:gd name="T0" fmla="*/ 0 w 423"/>
                    <a:gd name="T1" fmla="*/ 7 h 259"/>
                    <a:gd name="T2" fmla="*/ 98 w 423"/>
                    <a:gd name="T3" fmla="*/ 0 h 259"/>
                    <a:gd name="T4" fmla="*/ 106 w 423"/>
                    <a:gd name="T5" fmla="*/ 56 h 259"/>
                    <a:gd name="T6" fmla="*/ 2 w 423"/>
                    <a:gd name="T7" fmla="*/ 64 h 259"/>
                    <a:gd name="T8" fmla="*/ 0 w 423"/>
                    <a:gd name="T9" fmla="*/ 7 h 259"/>
                    <a:gd name="T10" fmla="*/ 0 w 423"/>
                    <a:gd name="T11" fmla="*/ 7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3"/>
                    <a:gd name="T19" fmla="*/ 0 h 259"/>
                    <a:gd name="T20" fmla="*/ 423 w 423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3" h="259">
                      <a:moveTo>
                        <a:pt x="0" y="29"/>
                      </a:moveTo>
                      <a:lnTo>
                        <a:pt x="389" y="0"/>
                      </a:lnTo>
                      <a:lnTo>
                        <a:pt x="423" y="225"/>
                      </a:lnTo>
                      <a:lnTo>
                        <a:pt x="5" y="25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6" name="Freeform 113"/>
                <p:cNvSpPr>
                  <a:spLocks/>
                </p:cNvSpPr>
                <p:nvPr/>
              </p:nvSpPr>
              <p:spPr bwMode="auto">
                <a:xfrm>
                  <a:off x="3724" y="2906"/>
                  <a:ext cx="238" cy="129"/>
                </a:xfrm>
                <a:custGeom>
                  <a:avLst/>
                  <a:gdLst>
                    <a:gd name="T0" fmla="*/ 5 w 475"/>
                    <a:gd name="T1" fmla="*/ 5 h 259"/>
                    <a:gd name="T2" fmla="*/ 119 w 475"/>
                    <a:gd name="T3" fmla="*/ 0 h 259"/>
                    <a:gd name="T4" fmla="*/ 113 w 475"/>
                    <a:gd name="T5" fmla="*/ 57 h 259"/>
                    <a:gd name="T6" fmla="*/ 0 w 475"/>
                    <a:gd name="T7" fmla="*/ 64 h 259"/>
                    <a:gd name="T8" fmla="*/ 5 w 475"/>
                    <a:gd name="T9" fmla="*/ 5 h 259"/>
                    <a:gd name="T10" fmla="*/ 5 w 475"/>
                    <a:gd name="T11" fmla="*/ 5 h 2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5"/>
                    <a:gd name="T19" fmla="*/ 0 h 259"/>
                    <a:gd name="T20" fmla="*/ 475 w 475"/>
                    <a:gd name="T21" fmla="*/ 259 h 2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5" h="259">
                      <a:moveTo>
                        <a:pt x="17" y="21"/>
                      </a:moveTo>
                      <a:lnTo>
                        <a:pt x="475" y="0"/>
                      </a:lnTo>
                      <a:lnTo>
                        <a:pt x="452" y="228"/>
                      </a:lnTo>
                      <a:lnTo>
                        <a:pt x="0" y="259"/>
                      </a:lnTo>
                      <a:lnTo>
                        <a:pt x="17" y="21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7" name="Freeform 114"/>
                <p:cNvSpPr>
                  <a:spLocks/>
                </p:cNvSpPr>
                <p:nvPr/>
              </p:nvSpPr>
              <p:spPr bwMode="auto">
                <a:xfrm>
                  <a:off x="3517" y="2909"/>
                  <a:ext cx="216" cy="126"/>
                </a:xfrm>
                <a:custGeom>
                  <a:avLst/>
                  <a:gdLst>
                    <a:gd name="T0" fmla="*/ 0 w 431"/>
                    <a:gd name="T1" fmla="*/ 10 h 253"/>
                    <a:gd name="T2" fmla="*/ 108 w 431"/>
                    <a:gd name="T3" fmla="*/ 0 h 253"/>
                    <a:gd name="T4" fmla="*/ 106 w 431"/>
                    <a:gd name="T5" fmla="*/ 63 h 253"/>
                    <a:gd name="T6" fmla="*/ 3 w 431"/>
                    <a:gd name="T7" fmla="*/ 62 h 253"/>
                    <a:gd name="T8" fmla="*/ 0 w 431"/>
                    <a:gd name="T9" fmla="*/ 10 h 253"/>
                    <a:gd name="T10" fmla="*/ 0 w 431"/>
                    <a:gd name="T11" fmla="*/ 10 h 2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1"/>
                    <a:gd name="T19" fmla="*/ 0 h 253"/>
                    <a:gd name="T20" fmla="*/ 431 w 431"/>
                    <a:gd name="T21" fmla="*/ 253 h 25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1" h="253">
                      <a:moveTo>
                        <a:pt x="0" y="40"/>
                      </a:moveTo>
                      <a:lnTo>
                        <a:pt x="431" y="0"/>
                      </a:lnTo>
                      <a:lnTo>
                        <a:pt x="423" y="253"/>
                      </a:lnTo>
                      <a:lnTo>
                        <a:pt x="11" y="251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8" name="Freeform 115"/>
                <p:cNvSpPr>
                  <a:spLocks/>
                </p:cNvSpPr>
                <p:nvPr/>
              </p:nvSpPr>
              <p:spPr bwMode="auto">
                <a:xfrm>
                  <a:off x="3833" y="2804"/>
                  <a:ext cx="233" cy="106"/>
                </a:xfrm>
                <a:custGeom>
                  <a:avLst/>
                  <a:gdLst>
                    <a:gd name="T0" fmla="*/ 1 w 465"/>
                    <a:gd name="T1" fmla="*/ 5 h 213"/>
                    <a:gd name="T2" fmla="*/ 111 w 465"/>
                    <a:gd name="T3" fmla="*/ 0 h 213"/>
                    <a:gd name="T4" fmla="*/ 117 w 465"/>
                    <a:gd name="T5" fmla="*/ 47 h 213"/>
                    <a:gd name="T6" fmla="*/ 0 w 465"/>
                    <a:gd name="T7" fmla="*/ 53 h 213"/>
                    <a:gd name="T8" fmla="*/ 1 w 465"/>
                    <a:gd name="T9" fmla="*/ 5 h 213"/>
                    <a:gd name="T10" fmla="*/ 1 w 465"/>
                    <a:gd name="T11" fmla="*/ 5 h 2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5"/>
                    <a:gd name="T19" fmla="*/ 0 h 213"/>
                    <a:gd name="T20" fmla="*/ 465 w 465"/>
                    <a:gd name="T21" fmla="*/ 213 h 2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5" h="213">
                      <a:moveTo>
                        <a:pt x="3" y="23"/>
                      </a:moveTo>
                      <a:lnTo>
                        <a:pt x="441" y="0"/>
                      </a:lnTo>
                      <a:lnTo>
                        <a:pt x="465" y="188"/>
                      </a:lnTo>
                      <a:lnTo>
                        <a:pt x="0" y="21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" name="Freeform 116"/>
                <p:cNvSpPr>
                  <a:spLocks/>
                </p:cNvSpPr>
                <p:nvPr/>
              </p:nvSpPr>
              <p:spPr bwMode="auto">
                <a:xfrm>
                  <a:off x="3614" y="2804"/>
                  <a:ext cx="228" cy="108"/>
                </a:xfrm>
                <a:custGeom>
                  <a:avLst/>
                  <a:gdLst>
                    <a:gd name="T0" fmla="*/ 0 w 457"/>
                    <a:gd name="T1" fmla="*/ 3 h 217"/>
                    <a:gd name="T2" fmla="*/ 0 w 457"/>
                    <a:gd name="T3" fmla="*/ 52 h 217"/>
                    <a:gd name="T4" fmla="*/ 68 w 457"/>
                    <a:gd name="T5" fmla="*/ 54 h 217"/>
                    <a:gd name="T6" fmla="*/ 114 w 457"/>
                    <a:gd name="T7" fmla="*/ 51 h 217"/>
                    <a:gd name="T8" fmla="*/ 112 w 457"/>
                    <a:gd name="T9" fmla="*/ 0 h 217"/>
                    <a:gd name="T10" fmla="*/ 0 w 457"/>
                    <a:gd name="T11" fmla="*/ 3 h 217"/>
                    <a:gd name="T12" fmla="*/ 0 w 457"/>
                    <a:gd name="T13" fmla="*/ 3 h 2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57"/>
                    <a:gd name="T22" fmla="*/ 0 h 217"/>
                    <a:gd name="T23" fmla="*/ 457 w 457"/>
                    <a:gd name="T24" fmla="*/ 217 h 2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57" h="217">
                      <a:moveTo>
                        <a:pt x="0" y="13"/>
                      </a:moveTo>
                      <a:lnTo>
                        <a:pt x="2" y="211"/>
                      </a:lnTo>
                      <a:lnTo>
                        <a:pt x="274" y="217"/>
                      </a:lnTo>
                      <a:lnTo>
                        <a:pt x="457" y="205"/>
                      </a:lnTo>
                      <a:lnTo>
                        <a:pt x="449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D99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" name="Freeform 117"/>
                <p:cNvSpPr>
                  <a:spLocks/>
                </p:cNvSpPr>
                <p:nvPr/>
              </p:nvSpPr>
              <p:spPr bwMode="auto">
                <a:xfrm>
                  <a:off x="3510" y="2891"/>
                  <a:ext cx="654" cy="143"/>
                </a:xfrm>
                <a:custGeom>
                  <a:avLst/>
                  <a:gdLst>
                    <a:gd name="T0" fmla="*/ 111 w 1310"/>
                    <a:gd name="T1" fmla="*/ 70 h 285"/>
                    <a:gd name="T2" fmla="*/ 108 w 1310"/>
                    <a:gd name="T3" fmla="*/ 70 h 285"/>
                    <a:gd name="T4" fmla="*/ 105 w 1310"/>
                    <a:gd name="T5" fmla="*/ 16 h 285"/>
                    <a:gd name="T6" fmla="*/ 61 w 1310"/>
                    <a:gd name="T7" fmla="*/ 18 h 285"/>
                    <a:gd name="T8" fmla="*/ 16 w 1310"/>
                    <a:gd name="T9" fmla="*/ 24 h 285"/>
                    <a:gd name="T10" fmla="*/ 12 w 1310"/>
                    <a:gd name="T11" fmla="*/ 47 h 285"/>
                    <a:gd name="T12" fmla="*/ 9 w 1310"/>
                    <a:gd name="T13" fmla="*/ 72 h 285"/>
                    <a:gd name="T14" fmla="*/ 6 w 1310"/>
                    <a:gd name="T15" fmla="*/ 70 h 285"/>
                    <a:gd name="T16" fmla="*/ 3 w 1310"/>
                    <a:gd name="T17" fmla="*/ 69 h 285"/>
                    <a:gd name="T18" fmla="*/ 0 w 1310"/>
                    <a:gd name="T19" fmla="*/ 16 h 285"/>
                    <a:gd name="T20" fmla="*/ 6 w 1310"/>
                    <a:gd name="T21" fmla="*/ 13 h 285"/>
                    <a:gd name="T22" fmla="*/ 16 w 1310"/>
                    <a:gd name="T23" fmla="*/ 10 h 285"/>
                    <a:gd name="T24" fmla="*/ 44 w 1310"/>
                    <a:gd name="T25" fmla="*/ 7 h 285"/>
                    <a:gd name="T26" fmla="*/ 123 w 1310"/>
                    <a:gd name="T27" fmla="*/ 4 h 285"/>
                    <a:gd name="T28" fmla="*/ 258 w 1310"/>
                    <a:gd name="T29" fmla="*/ 3 h 285"/>
                    <a:gd name="T30" fmla="*/ 291 w 1310"/>
                    <a:gd name="T31" fmla="*/ 0 h 285"/>
                    <a:gd name="T32" fmla="*/ 323 w 1310"/>
                    <a:gd name="T33" fmla="*/ 1 h 285"/>
                    <a:gd name="T34" fmla="*/ 327 w 1310"/>
                    <a:gd name="T35" fmla="*/ 58 h 285"/>
                    <a:gd name="T36" fmla="*/ 322 w 1310"/>
                    <a:gd name="T37" fmla="*/ 59 h 285"/>
                    <a:gd name="T38" fmla="*/ 311 w 1310"/>
                    <a:gd name="T39" fmla="*/ 6 h 285"/>
                    <a:gd name="T40" fmla="*/ 269 w 1310"/>
                    <a:gd name="T41" fmla="*/ 11 h 285"/>
                    <a:gd name="T42" fmla="*/ 227 w 1310"/>
                    <a:gd name="T43" fmla="*/ 16 h 285"/>
                    <a:gd name="T44" fmla="*/ 224 w 1310"/>
                    <a:gd name="T45" fmla="*/ 65 h 285"/>
                    <a:gd name="T46" fmla="*/ 219 w 1310"/>
                    <a:gd name="T47" fmla="*/ 65 h 285"/>
                    <a:gd name="T48" fmla="*/ 215 w 1310"/>
                    <a:gd name="T49" fmla="*/ 12 h 285"/>
                    <a:gd name="T50" fmla="*/ 166 w 1310"/>
                    <a:gd name="T51" fmla="*/ 16 h 285"/>
                    <a:gd name="T52" fmla="*/ 117 w 1310"/>
                    <a:gd name="T53" fmla="*/ 25 h 285"/>
                    <a:gd name="T54" fmla="*/ 111 w 1310"/>
                    <a:gd name="T55" fmla="*/ 70 h 285"/>
                    <a:gd name="T56" fmla="*/ 111 w 1310"/>
                    <a:gd name="T57" fmla="*/ 70 h 28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10"/>
                    <a:gd name="T88" fmla="*/ 0 h 285"/>
                    <a:gd name="T89" fmla="*/ 1310 w 1310"/>
                    <a:gd name="T90" fmla="*/ 285 h 28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10" h="285">
                      <a:moveTo>
                        <a:pt x="445" y="279"/>
                      </a:moveTo>
                      <a:lnTo>
                        <a:pt x="432" y="279"/>
                      </a:lnTo>
                      <a:lnTo>
                        <a:pt x="420" y="63"/>
                      </a:lnTo>
                      <a:lnTo>
                        <a:pt x="244" y="72"/>
                      </a:lnTo>
                      <a:lnTo>
                        <a:pt x="67" y="95"/>
                      </a:lnTo>
                      <a:lnTo>
                        <a:pt x="48" y="188"/>
                      </a:lnTo>
                      <a:lnTo>
                        <a:pt x="36" y="285"/>
                      </a:lnTo>
                      <a:lnTo>
                        <a:pt x="27" y="279"/>
                      </a:lnTo>
                      <a:lnTo>
                        <a:pt x="14" y="275"/>
                      </a:lnTo>
                      <a:lnTo>
                        <a:pt x="0" y="63"/>
                      </a:lnTo>
                      <a:lnTo>
                        <a:pt x="25" y="49"/>
                      </a:lnTo>
                      <a:lnTo>
                        <a:pt x="65" y="40"/>
                      </a:lnTo>
                      <a:lnTo>
                        <a:pt x="179" y="26"/>
                      </a:lnTo>
                      <a:lnTo>
                        <a:pt x="493" y="13"/>
                      </a:lnTo>
                      <a:lnTo>
                        <a:pt x="1034" y="9"/>
                      </a:lnTo>
                      <a:lnTo>
                        <a:pt x="1166" y="0"/>
                      </a:lnTo>
                      <a:lnTo>
                        <a:pt x="1295" y="4"/>
                      </a:lnTo>
                      <a:lnTo>
                        <a:pt x="1310" y="232"/>
                      </a:lnTo>
                      <a:lnTo>
                        <a:pt x="1291" y="234"/>
                      </a:lnTo>
                      <a:lnTo>
                        <a:pt x="1247" y="23"/>
                      </a:lnTo>
                      <a:lnTo>
                        <a:pt x="1078" y="42"/>
                      </a:lnTo>
                      <a:lnTo>
                        <a:pt x="911" y="64"/>
                      </a:lnTo>
                      <a:lnTo>
                        <a:pt x="898" y="258"/>
                      </a:lnTo>
                      <a:lnTo>
                        <a:pt x="879" y="260"/>
                      </a:lnTo>
                      <a:lnTo>
                        <a:pt x="861" y="45"/>
                      </a:lnTo>
                      <a:lnTo>
                        <a:pt x="666" y="61"/>
                      </a:lnTo>
                      <a:lnTo>
                        <a:pt x="470" y="97"/>
                      </a:lnTo>
                      <a:lnTo>
                        <a:pt x="445" y="2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1" name="Freeform 118"/>
                <p:cNvSpPr>
                  <a:spLocks/>
                </p:cNvSpPr>
                <p:nvPr/>
              </p:nvSpPr>
              <p:spPr bwMode="auto">
                <a:xfrm>
                  <a:off x="3604" y="2798"/>
                  <a:ext cx="472" cy="120"/>
                </a:xfrm>
                <a:custGeom>
                  <a:avLst/>
                  <a:gdLst>
                    <a:gd name="T0" fmla="*/ 4 w 944"/>
                    <a:gd name="T1" fmla="*/ 60 h 239"/>
                    <a:gd name="T2" fmla="*/ 0 w 944"/>
                    <a:gd name="T3" fmla="*/ 4 h 239"/>
                    <a:gd name="T4" fmla="*/ 31 w 944"/>
                    <a:gd name="T5" fmla="*/ 2 h 239"/>
                    <a:gd name="T6" fmla="*/ 90 w 944"/>
                    <a:gd name="T7" fmla="*/ 2 h 239"/>
                    <a:gd name="T8" fmla="*/ 192 w 944"/>
                    <a:gd name="T9" fmla="*/ 2 h 239"/>
                    <a:gd name="T10" fmla="*/ 215 w 944"/>
                    <a:gd name="T11" fmla="*/ 0 h 239"/>
                    <a:gd name="T12" fmla="*/ 236 w 944"/>
                    <a:gd name="T13" fmla="*/ 1 h 239"/>
                    <a:gd name="T14" fmla="*/ 233 w 944"/>
                    <a:gd name="T15" fmla="*/ 51 h 239"/>
                    <a:gd name="T16" fmla="*/ 229 w 944"/>
                    <a:gd name="T17" fmla="*/ 51 h 239"/>
                    <a:gd name="T18" fmla="*/ 219 w 944"/>
                    <a:gd name="T19" fmla="*/ 7 h 239"/>
                    <a:gd name="T20" fmla="*/ 125 w 944"/>
                    <a:gd name="T21" fmla="*/ 15 h 239"/>
                    <a:gd name="T22" fmla="*/ 120 w 944"/>
                    <a:gd name="T23" fmla="*/ 57 h 239"/>
                    <a:gd name="T24" fmla="*/ 116 w 944"/>
                    <a:gd name="T25" fmla="*/ 57 h 239"/>
                    <a:gd name="T26" fmla="*/ 112 w 944"/>
                    <a:gd name="T27" fmla="*/ 10 h 239"/>
                    <a:gd name="T28" fmla="*/ 14 w 944"/>
                    <a:gd name="T29" fmla="*/ 16 h 239"/>
                    <a:gd name="T30" fmla="*/ 9 w 944"/>
                    <a:gd name="T31" fmla="*/ 60 h 239"/>
                    <a:gd name="T32" fmla="*/ 4 w 944"/>
                    <a:gd name="T33" fmla="*/ 60 h 239"/>
                    <a:gd name="T34" fmla="*/ 4 w 944"/>
                    <a:gd name="T35" fmla="*/ 60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44"/>
                    <a:gd name="T55" fmla="*/ 0 h 239"/>
                    <a:gd name="T56" fmla="*/ 944 w 944"/>
                    <a:gd name="T57" fmla="*/ 239 h 2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44" h="239">
                      <a:moveTo>
                        <a:pt x="15" y="239"/>
                      </a:moveTo>
                      <a:lnTo>
                        <a:pt x="0" y="15"/>
                      </a:lnTo>
                      <a:lnTo>
                        <a:pt x="125" y="5"/>
                      </a:lnTo>
                      <a:lnTo>
                        <a:pt x="359" y="5"/>
                      </a:lnTo>
                      <a:lnTo>
                        <a:pt x="766" y="7"/>
                      </a:lnTo>
                      <a:lnTo>
                        <a:pt x="857" y="0"/>
                      </a:lnTo>
                      <a:lnTo>
                        <a:pt x="944" y="3"/>
                      </a:lnTo>
                      <a:lnTo>
                        <a:pt x="931" y="201"/>
                      </a:lnTo>
                      <a:lnTo>
                        <a:pt x="914" y="203"/>
                      </a:lnTo>
                      <a:lnTo>
                        <a:pt x="874" y="26"/>
                      </a:lnTo>
                      <a:lnTo>
                        <a:pt x="501" y="57"/>
                      </a:lnTo>
                      <a:lnTo>
                        <a:pt x="480" y="228"/>
                      </a:lnTo>
                      <a:lnTo>
                        <a:pt x="463" y="226"/>
                      </a:lnTo>
                      <a:lnTo>
                        <a:pt x="446" y="38"/>
                      </a:lnTo>
                      <a:lnTo>
                        <a:pt x="55" y="62"/>
                      </a:lnTo>
                      <a:lnTo>
                        <a:pt x="36" y="239"/>
                      </a:lnTo>
                      <a:lnTo>
                        <a:pt x="15" y="2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2" name="Freeform 119"/>
                <p:cNvSpPr>
                  <a:spLocks/>
                </p:cNvSpPr>
                <p:nvPr/>
              </p:nvSpPr>
              <p:spPr bwMode="auto">
                <a:xfrm>
                  <a:off x="3603" y="2756"/>
                  <a:ext cx="471" cy="58"/>
                </a:xfrm>
                <a:custGeom>
                  <a:avLst/>
                  <a:gdLst>
                    <a:gd name="T0" fmla="*/ 0 w 942"/>
                    <a:gd name="T1" fmla="*/ 29 h 118"/>
                    <a:gd name="T2" fmla="*/ 1 w 942"/>
                    <a:gd name="T3" fmla="*/ 18 h 118"/>
                    <a:gd name="T4" fmla="*/ 5 w 942"/>
                    <a:gd name="T5" fmla="*/ 8 h 118"/>
                    <a:gd name="T6" fmla="*/ 8 w 942"/>
                    <a:gd name="T7" fmla="*/ 4 h 118"/>
                    <a:gd name="T8" fmla="*/ 13 w 942"/>
                    <a:gd name="T9" fmla="*/ 2 h 118"/>
                    <a:gd name="T10" fmla="*/ 24 w 942"/>
                    <a:gd name="T11" fmla="*/ 2 h 118"/>
                    <a:gd name="T12" fmla="*/ 31 w 942"/>
                    <a:gd name="T13" fmla="*/ 6 h 118"/>
                    <a:gd name="T14" fmla="*/ 40 w 942"/>
                    <a:gd name="T15" fmla="*/ 7 h 118"/>
                    <a:gd name="T16" fmla="*/ 57 w 942"/>
                    <a:gd name="T17" fmla="*/ 6 h 118"/>
                    <a:gd name="T18" fmla="*/ 74 w 942"/>
                    <a:gd name="T19" fmla="*/ 5 h 118"/>
                    <a:gd name="T20" fmla="*/ 91 w 942"/>
                    <a:gd name="T21" fmla="*/ 8 h 118"/>
                    <a:gd name="T22" fmla="*/ 102 w 942"/>
                    <a:gd name="T23" fmla="*/ 4 h 118"/>
                    <a:gd name="T24" fmla="*/ 114 w 942"/>
                    <a:gd name="T25" fmla="*/ 2 h 118"/>
                    <a:gd name="T26" fmla="*/ 125 w 942"/>
                    <a:gd name="T27" fmla="*/ 2 h 118"/>
                    <a:gd name="T28" fmla="*/ 137 w 942"/>
                    <a:gd name="T29" fmla="*/ 7 h 118"/>
                    <a:gd name="T30" fmla="*/ 145 w 942"/>
                    <a:gd name="T31" fmla="*/ 9 h 118"/>
                    <a:gd name="T32" fmla="*/ 154 w 942"/>
                    <a:gd name="T33" fmla="*/ 8 h 118"/>
                    <a:gd name="T34" fmla="*/ 163 w 942"/>
                    <a:gd name="T35" fmla="*/ 3 h 118"/>
                    <a:gd name="T36" fmla="*/ 171 w 942"/>
                    <a:gd name="T37" fmla="*/ 1 h 118"/>
                    <a:gd name="T38" fmla="*/ 189 w 942"/>
                    <a:gd name="T39" fmla="*/ 0 h 118"/>
                    <a:gd name="T40" fmla="*/ 206 w 942"/>
                    <a:gd name="T41" fmla="*/ 2 h 118"/>
                    <a:gd name="T42" fmla="*/ 224 w 942"/>
                    <a:gd name="T43" fmla="*/ 0 h 118"/>
                    <a:gd name="T44" fmla="*/ 235 w 942"/>
                    <a:gd name="T45" fmla="*/ 8 h 118"/>
                    <a:gd name="T46" fmla="*/ 236 w 942"/>
                    <a:gd name="T47" fmla="*/ 23 h 118"/>
                    <a:gd name="T48" fmla="*/ 228 w 942"/>
                    <a:gd name="T49" fmla="*/ 22 h 118"/>
                    <a:gd name="T50" fmla="*/ 227 w 942"/>
                    <a:gd name="T51" fmla="*/ 13 h 118"/>
                    <a:gd name="T52" fmla="*/ 224 w 942"/>
                    <a:gd name="T53" fmla="*/ 9 h 118"/>
                    <a:gd name="T54" fmla="*/ 215 w 942"/>
                    <a:gd name="T55" fmla="*/ 9 h 118"/>
                    <a:gd name="T56" fmla="*/ 204 w 942"/>
                    <a:gd name="T57" fmla="*/ 12 h 118"/>
                    <a:gd name="T58" fmla="*/ 193 w 942"/>
                    <a:gd name="T59" fmla="*/ 8 h 118"/>
                    <a:gd name="T60" fmla="*/ 175 w 942"/>
                    <a:gd name="T61" fmla="*/ 11 h 118"/>
                    <a:gd name="T62" fmla="*/ 157 w 942"/>
                    <a:gd name="T63" fmla="*/ 15 h 118"/>
                    <a:gd name="T64" fmla="*/ 138 w 942"/>
                    <a:gd name="T65" fmla="*/ 16 h 118"/>
                    <a:gd name="T66" fmla="*/ 119 w 942"/>
                    <a:gd name="T67" fmla="*/ 9 h 118"/>
                    <a:gd name="T68" fmla="*/ 100 w 942"/>
                    <a:gd name="T69" fmla="*/ 14 h 118"/>
                    <a:gd name="T70" fmla="*/ 91 w 942"/>
                    <a:gd name="T71" fmla="*/ 16 h 118"/>
                    <a:gd name="T72" fmla="*/ 79 w 942"/>
                    <a:gd name="T73" fmla="*/ 15 h 118"/>
                    <a:gd name="T74" fmla="*/ 44 w 942"/>
                    <a:gd name="T75" fmla="*/ 12 h 118"/>
                    <a:gd name="T76" fmla="*/ 13 w 942"/>
                    <a:gd name="T77" fmla="*/ 10 h 118"/>
                    <a:gd name="T78" fmla="*/ 9 w 942"/>
                    <a:gd name="T79" fmla="*/ 29 h 118"/>
                    <a:gd name="T80" fmla="*/ 0 w 942"/>
                    <a:gd name="T81" fmla="*/ 29 h 118"/>
                    <a:gd name="T82" fmla="*/ 0 w 942"/>
                    <a:gd name="T83" fmla="*/ 29 h 118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42"/>
                    <a:gd name="T127" fmla="*/ 0 h 118"/>
                    <a:gd name="T128" fmla="*/ 942 w 942"/>
                    <a:gd name="T129" fmla="*/ 118 h 118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42" h="118">
                      <a:moveTo>
                        <a:pt x="0" y="118"/>
                      </a:moveTo>
                      <a:lnTo>
                        <a:pt x="3" y="74"/>
                      </a:lnTo>
                      <a:lnTo>
                        <a:pt x="19" y="34"/>
                      </a:lnTo>
                      <a:lnTo>
                        <a:pt x="32" y="19"/>
                      </a:lnTo>
                      <a:lnTo>
                        <a:pt x="49" y="8"/>
                      </a:lnTo>
                      <a:lnTo>
                        <a:pt x="93" y="10"/>
                      </a:lnTo>
                      <a:lnTo>
                        <a:pt x="125" y="25"/>
                      </a:lnTo>
                      <a:lnTo>
                        <a:pt x="159" y="30"/>
                      </a:lnTo>
                      <a:lnTo>
                        <a:pt x="226" y="27"/>
                      </a:lnTo>
                      <a:lnTo>
                        <a:pt x="294" y="21"/>
                      </a:lnTo>
                      <a:lnTo>
                        <a:pt x="361" y="32"/>
                      </a:lnTo>
                      <a:lnTo>
                        <a:pt x="406" y="17"/>
                      </a:lnTo>
                      <a:lnTo>
                        <a:pt x="454" y="8"/>
                      </a:lnTo>
                      <a:lnTo>
                        <a:pt x="500" y="10"/>
                      </a:lnTo>
                      <a:lnTo>
                        <a:pt x="545" y="29"/>
                      </a:lnTo>
                      <a:lnTo>
                        <a:pt x="579" y="38"/>
                      </a:lnTo>
                      <a:lnTo>
                        <a:pt x="615" y="32"/>
                      </a:lnTo>
                      <a:lnTo>
                        <a:pt x="650" y="15"/>
                      </a:lnTo>
                      <a:lnTo>
                        <a:pt x="684" y="6"/>
                      </a:lnTo>
                      <a:lnTo>
                        <a:pt x="754" y="2"/>
                      </a:lnTo>
                      <a:lnTo>
                        <a:pt x="823" y="8"/>
                      </a:lnTo>
                      <a:lnTo>
                        <a:pt x="893" y="0"/>
                      </a:lnTo>
                      <a:lnTo>
                        <a:pt x="937" y="34"/>
                      </a:lnTo>
                      <a:lnTo>
                        <a:pt x="942" y="93"/>
                      </a:lnTo>
                      <a:lnTo>
                        <a:pt x="910" y="91"/>
                      </a:lnTo>
                      <a:lnTo>
                        <a:pt x="906" y="55"/>
                      </a:lnTo>
                      <a:lnTo>
                        <a:pt x="895" y="36"/>
                      </a:lnTo>
                      <a:lnTo>
                        <a:pt x="859" y="36"/>
                      </a:lnTo>
                      <a:lnTo>
                        <a:pt x="815" y="49"/>
                      </a:lnTo>
                      <a:lnTo>
                        <a:pt x="771" y="34"/>
                      </a:lnTo>
                      <a:lnTo>
                        <a:pt x="697" y="44"/>
                      </a:lnTo>
                      <a:lnTo>
                        <a:pt x="625" y="61"/>
                      </a:lnTo>
                      <a:lnTo>
                        <a:pt x="551" y="65"/>
                      </a:lnTo>
                      <a:lnTo>
                        <a:pt x="477" y="36"/>
                      </a:lnTo>
                      <a:lnTo>
                        <a:pt x="399" y="59"/>
                      </a:lnTo>
                      <a:lnTo>
                        <a:pt x="361" y="65"/>
                      </a:lnTo>
                      <a:lnTo>
                        <a:pt x="313" y="61"/>
                      </a:lnTo>
                      <a:lnTo>
                        <a:pt x="176" y="49"/>
                      </a:lnTo>
                      <a:lnTo>
                        <a:pt x="51" y="42"/>
                      </a:lnTo>
                      <a:lnTo>
                        <a:pt x="36" y="118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Freeform 120"/>
                <p:cNvSpPr>
                  <a:spLocks/>
                </p:cNvSpPr>
                <p:nvPr/>
              </p:nvSpPr>
              <p:spPr bwMode="auto">
                <a:xfrm>
                  <a:off x="3630" y="2823"/>
                  <a:ext cx="185" cy="73"/>
                </a:xfrm>
                <a:custGeom>
                  <a:avLst/>
                  <a:gdLst>
                    <a:gd name="T0" fmla="*/ 3 w 368"/>
                    <a:gd name="T1" fmla="*/ 5 h 146"/>
                    <a:gd name="T2" fmla="*/ 30 w 368"/>
                    <a:gd name="T3" fmla="*/ 2 h 146"/>
                    <a:gd name="T4" fmla="*/ 93 w 368"/>
                    <a:gd name="T5" fmla="*/ 0 h 146"/>
                    <a:gd name="T6" fmla="*/ 52 w 368"/>
                    <a:gd name="T7" fmla="*/ 9 h 146"/>
                    <a:gd name="T8" fmla="*/ 90 w 368"/>
                    <a:gd name="T9" fmla="*/ 13 h 146"/>
                    <a:gd name="T10" fmla="*/ 51 w 368"/>
                    <a:gd name="T11" fmla="*/ 21 h 146"/>
                    <a:gd name="T12" fmla="*/ 89 w 368"/>
                    <a:gd name="T13" fmla="*/ 26 h 146"/>
                    <a:gd name="T14" fmla="*/ 54 w 368"/>
                    <a:gd name="T15" fmla="*/ 34 h 146"/>
                    <a:gd name="T16" fmla="*/ 0 w 368"/>
                    <a:gd name="T17" fmla="*/ 37 h 146"/>
                    <a:gd name="T18" fmla="*/ 3 w 368"/>
                    <a:gd name="T19" fmla="*/ 5 h 146"/>
                    <a:gd name="T20" fmla="*/ 3 w 368"/>
                    <a:gd name="T21" fmla="*/ 5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68"/>
                    <a:gd name="T34" fmla="*/ 0 h 146"/>
                    <a:gd name="T35" fmla="*/ 368 w 368"/>
                    <a:gd name="T36" fmla="*/ 146 h 1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68" h="146">
                      <a:moveTo>
                        <a:pt x="11" y="19"/>
                      </a:moveTo>
                      <a:lnTo>
                        <a:pt x="119" y="11"/>
                      </a:lnTo>
                      <a:lnTo>
                        <a:pt x="368" y="0"/>
                      </a:lnTo>
                      <a:lnTo>
                        <a:pt x="205" y="36"/>
                      </a:lnTo>
                      <a:lnTo>
                        <a:pt x="359" y="55"/>
                      </a:lnTo>
                      <a:lnTo>
                        <a:pt x="203" y="84"/>
                      </a:lnTo>
                      <a:lnTo>
                        <a:pt x="355" y="105"/>
                      </a:lnTo>
                      <a:lnTo>
                        <a:pt x="215" y="133"/>
                      </a:lnTo>
                      <a:lnTo>
                        <a:pt x="0" y="146"/>
                      </a:lnTo>
                      <a:lnTo>
                        <a:pt x="11" y="1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4" name="Freeform 121"/>
                <p:cNvSpPr>
                  <a:spLocks/>
                </p:cNvSpPr>
                <p:nvPr/>
              </p:nvSpPr>
              <p:spPr bwMode="auto">
                <a:xfrm>
                  <a:off x="3535" y="2929"/>
                  <a:ext cx="173" cy="93"/>
                </a:xfrm>
                <a:custGeom>
                  <a:avLst/>
                  <a:gdLst>
                    <a:gd name="T0" fmla="*/ 3 w 346"/>
                    <a:gd name="T1" fmla="*/ 8 h 184"/>
                    <a:gd name="T2" fmla="*/ 86 w 346"/>
                    <a:gd name="T3" fmla="*/ 0 h 184"/>
                    <a:gd name="T4" fmla="*/ 51 w 346"/>
                    <a:gd name="T5" fmla="*/ 10 h 184"/>
                    <a:gd name="T6" fmla="*/ 87 w 346"/>
                    <a:gd name="T7" fmla="*/ 14 h 184"/>
                    <a:gd name="T8" fmla="*/ 49 w 346"/>
                    <a:gd name="T9" fmla="*/ 23 h 184"/>
                    <a:gd name="T10" fmla="*/ 86 w 346"/>
                    <a:gd name="T11" fmla="*/ 26 h 184"/>
                    <a:gd name="T12" fmla="*/ 50 w 346"/>
                    <a:gd name="T13" fmla="*/ 35 h 184"/>
                    <a:gd name="T14" fmla="*/ 85 w 346"/>
                    <a:gd name="T15" fmla="*/ 38 h 184"/>
                    <a:gd name="T16" fmla="*/ 49 w 346"/>
                    <a:gd name="T17" fmla="*/ 47 h 184"/>
                    <a:gd name="T18" fmla="*/ 0 w 346"/>
                    <a:gd name="T19" fmla="*/ 46 h 184"/>
                    <a:gd name="T20" fmla="*/ 3 w 346"/>
                    <a:gd name="T21" fmla="*/ 8 h 184"/>
                    <a:gd name="T22" fmla="*/ 3 w 346"/>
                    <a:gd name="T23" fmla="*/ 8 h 18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6"/>
                    <a:gd name="T37" fmla="*/ 0 h 184"/>
                    <a:gd name="T38" fmla="*/ 346 w 346"/>
                    <a:gd name="T39" fmla="*/ 184 h 18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6" h="184">
                      <a:moveTo>
                        <a:pt x="15" y="30"/>
                      </a:moveTo>
                      <a:lnTo>
                        <a:pt x="344" y="0"/>
                      </a:lnTo>
                      <a:lnTo>
                        <a:pt x="207" y="40"/>
                      </a:lnTo>
                      <a:lnTo>
                        <a:pt x="346" y="55"/>
                      </a:lnTo>
                      <a:lnTo>
                        <a:pt x="199" y="89"/>
                      </a:lnTo>
                      <a:lnTo>
                        <a:pt x="344" y="102"/>
                      </a:lnTo>
                      <a:lnTo>
                        <a:pt x="201" y="137"/>
                      </a:lnTo>
                      <a:lnTo>
                        <a:pt x="338" y="148"/>
                      </a:lnTo>
                      <a:lnTo>
                        <a:pt x="199" y="184"/>
                      </a:lnTo>
                      <a:lnTo>
                        <a:pt x="0" y="18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5" name="Freeform 122"/>
                <p:cNvSpPr>
                  <a:spLocks/>
                </p:cNvSpPr>
                <p:nvPr/>
              </p:nvSpPr>
              <p:spPr bwMode="auto">
                <a:xfrm>
                  <a:off x="3964" y="2916"/>
                  <a:ext cx="174" cy="95"/>
                </a:xfrm>
                <a:custGeom>
                  <a:avLst/>
                  <a:gdLst>
                    <a:gd name="T0" fmla="*/ 3 w 348"/>
                    <a:gd name="T1" fmla="*/ 7 h 190"/>
                    <a:gd name="T2" fmla="*/ 0 w 348"/>
                    <a:gd name="T3" fmla="*/ 48 h 190"/>
                    <a:gd name="T4" fmla="*/ 87 w 348"/>
                    <a:gd name="T5" fmla="*/ 38 h 190"/>
                    <a:gd name="T6" fmla="*/ 56 w 348"/>
                    <a:gd name="T7" fmla="*/ 34 h 190"/>
                    <a:gd name="T8" fmla="*/ 84 w 348"/>
                    <a:gd name="T9" fmla="*/ 24 h 190"/>
                    <a:gd name="T10" fmla="*/ 53 w 348"/>
                    <a:gd name="T11" fmla="*/ 24 h 190"/>
                    <a:gd name="T12" fmla="*/ 84 w 348"/>
                    <a:gd name="T13" fmla="*/ 13 h 190"/>
                    <a:gd name="T14" fmla="*/ 53 w 348"/>
                    <a:gd name="T15" fmla="*/ 10 h 190"/>
                    <a:gd name="T16" fmla="*/ 81 w 348"/>
                    <a:gd name="T17" fmla="*/ 1 h 190"/>
                    <a:gd name="T18" fmla="*/ 51 w 348"/>
                    <a:gd name="T19" fmla="*/ 0 h 190"/>
                    <a:gd name="T20" fmla="*/ 3 w 348"/>
                    <a:gd name="T21" fmla="*/ 7 h 190"/>
                    <a:gd name="T22" fmla="*/ 3 w 348"/>
                    <a:gd name="T23" fmla="*/ 7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8"/>
                    <a:gd name="T37" fmla="*/ 0 h 190"/>
                    <a:gd name="T38" fmla="*/ 348 w 348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8" h="190">
                      <a:moveTo>
                        <a:pt x="15" y="29"/>
                      </a:moveTo>
                      <a:lnTo>
                        <a:pt x="0" y="190"/>
                      </a:lnTo>
                      <a:lnTo>
                        <a:pt x="348" y="152"/>
                      </a:lnTo>
                      <a:lnTo>
                        <a:pt x="224" y="135"/>
                      </a:lnTo>
                      <a:lnTo>
                        <a:pt x="333" y="99"/>
                      </a:lnTo>
                      <a:lnTo>
                        <a:pt x="215" y="93"/>
                      </a:lnTo>
                      <a:lnTo>
                        <a:pt x="334" y="53"/>
                      </a:lnTo>
                      <a:lnTo>
                        <a:pt x="213" y="40"/>
                      </a:lnTo>
                      <a:lnTo>
                        <a:pt x="323" y="4"/>
                      </a:lnTo>
                      <a:lnTo>
                        <a:pt x="205" y="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E5B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6" name="Freeform 123"/>
                <p:cNvSpPr>
                  <a:spLocks/>
                </p:cNvSpPr>
                <p:nvPr/>
              </p:nvSpPr>
              <p:spPr bwMode="auto">
                <a:xfrm>
                  <a:off x="3766" y="2827"/>
                  <a:ext cx="59" cy="21"/>
                </a:xfrm>
                <a:custGeom>
                  <a:avLst/>
                  <a:gdLst>
                    <a:gd name="T0" fmla="*/ 28 w 117"/>
                    <a:gd name="T1" fmla="*/ 0 h 41"/>
                    <a:gd name="T2" fmla="*/ 0 w 117"/>
                    <a:gd name="T3" fmla="*/ 6 h 41"/>
                    <a:gd name="T4" fmla="*/ 30 w 117"/>
                    <a:gd name="T5" fmla="*/ 11 h 41"/>
                    <a:gd name="T6" fmla="*/ 28 w 117"/>
                    <a:gd name="T7" fmla="*/ 0 h 41"/>
                    <a:gd name="T8" fmla="*/ 28 w 117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41"/>
                    <a:gd name="T17" fmla="*/ 117 w 11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41">
                      <a:moveTo>
                        <a:pt x="112" y="0"/>
                      </a:moveTo>
                      <a:lnTo>
                        <a:pt x="0" y="22"/>
                      </a:lnTo>
                      <a:lnTo>
                        <a:pt x="117" y="4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7" name="Freeform 124"/>
                <p:cNvSpPr>
                  <a:spLocks/>
                </p:cNvSpPr>
                <p:nvPr/>
              </p:nvSpPr>
              <p:spPr bwMode="auto">
                <a:xfrm>
                  <a:off x="3766" y="2852"/>
                  <a:ext cx="61" cy="20"/>
                </a:xfrm>
                <a:custGeom>
                  <a:avLst/>
                  <a:gdLst>
                    <a:gd name="T0" fmla="*/ 31 w 121"/>
                    <a:gd name="T1" fmla="*/ 0 h 40"/>
                    <a:gd name="T2" fmla="*/ 0 w 121"/>
                    <a:gd name="T3" fmla="*/ 5 h 40"/>
                    <a:gd name="T4" fmla="*/ 30 w 121"/>
                    <a:gd name="T5" fmla="*/ 10 h 40"/>
                    <a:gd name="T6" fmla="*/ 31 w 121"/>
                    <a:gd name="T7" fmla="*/ 0 h 40"/>
                    <a:gd name="T8" fmla="*/ 31 w 12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40"/>
                    <a:gd name="T17" fmla="*/ 121 w 12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40">
                      <a:moveTo>
                        <a:pt x="121" y="0"/>
                      </a:moveTo>
                      <a:lnTo>
                        <a:pt x="0" y="21"/>
                      </a:lnTo>
                      <a:lnTo>
                        <a:pt x="119" y="4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8" name="Freeform 125"/>
                <p:cNvSpPr>
                  <a:spLocks/>
                </p:cNvSpPr>
                <p:nvPr/>
              </p:nvSpPr>
              <p:spPr bwMode="auto">
                <a:xfrm>
                  <a:off x="3764" y="2875"/>
                  <a:ext cx="63" cy="18"/>
                </a:xfrm>
                <a:custGeom>
                  <a:avLst/>
                  <a:gdLst>
                    <a:gd name="T0" fmla="*/ 31 w 125"/>
                    <a:gd name="T1" fmla="*/ 0 h 36"/>
                    <a:gd name="T2" fmla="*/ 0 w 125"/>
                    <a:gd name="T3" fmla="*/ 6 h 36"/>
                    <a:gd name="T4" fmla="*/ 32 w 125"/>
                    <a:gd name="T5" fmla="*/ 9 h 36"/>
                    <a:gd name="T6" fmla="*/ 31 w 125"/>
                    <a:gd name="T7" fmla="*/ 0 h 36"/>
                    <a:gd name="T8" fmla="*/ 31 w 125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6"/>
                    <a:gd name="T17" fmla="*/ 125 w 125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6">
                      <a:moveTo>
                        <a:pt x="121" y="0"/>
                      </a:moveTo>
                      <a:lnTo>
                        <a:pt x="0" y="26"/>
                      </a:lnTo>
                      <a:lnTo>
                        <a:pt x="125" y="36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9" name="Freeform 126"/>
                <p:cNvSpPr>
                  <a:spLocks/>
                </p:cNvSpPr>
                <p:nvPr/>
              </p:nvSpPr>
              <p:spPr bwMode="auto">
                <a:xfrm>
                  <a:off x="3664" y="2931"/>
                  <a:ext cx="52" cy="21"/>
                </a:xfrm>
                <a:custGeom>
                  <a:avLst/>
                  <a:gdLst>
                    <a:gd name="T0" fmla="*/ 24 w 105"/>
                    <a:gd name="T1" fmla="*/ 0 h 41"/>
                    <a:gd name="T2" fmla="*/ 0 w 105"/>
                    <a:gd name="T3" fmla="*/ 8 h 41"/>
                    <a:gd name="T4" fmla="*/ 26 w 105"/>
                    <a:gd name="T5" fmla="*/ 11 h 41"/>
                    <a:gd name="T6" fmla="*/ 24 w 105"/>
                    <a:gd name="T7" fmla="*/ 0 h 41"/>
                    <a:gd name="T8" fmla="*/ 24 w 105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1"/>
                    <a:gd name="T17" fmla="*/ 105 w 105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1">
                      <a:moveTo>
                        <a:pt x="97" y="0"/>
                      </a:moveTo>
                      <a:lnTo>
                        <a:pt x="0" y="32"/>
                      </a:lnTo>
                      <a:lnTo>
                        <a:pt x="105" y="4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0" name="Freeform 127"/>
                <p:cNvSpPr>
                  <a:spLocks/>
                </p:cNvSpPr>
                <p:nvPr/>
              </p:nvSpPr>
              <p:spPr bwMode="auto">
                <a:xfrm>
                  <a:off x="3663" y="2960"/>
                  <a:ext cx="54" cy="17"/>
                </a:xfrm>
                <a:custGeom>
                  <a:avLst/>
                  <a:gdLst>
                    <a:gd name="T0" fmla="*/ 26 w 109"/>
                    <a:gd name="T1" fmla="*/ 0 h 34"/>
                    <a:gd name="T2" fmla="*/ 0 w 109"/>
                    <a:gd name="T3" fmla="*/ 6 h 34"/>
                    <a:gd name="T4" fmla="*/ 27 w 109"/>
                    <a:gd name="T5" fmla="*/ 9 h 34"/>
                    <a:gd name="T6" fmla="*/ 26 w 109"/>
                    <a:gd name="T7" fmla="*/ 0 h 34"/>
                    <a:gd name="T8" fmla="*/ 26 w 109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34"/>
                    <a:gd name="T17" fmla="*/ 109 w 109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34">
                      <a:moveTo>
                        <a:pt x="107" y="0"/>
                      </a:moveTo>
                      <a:lnTo>
                        <a:pt x="0" y="24"/>
                      </a:lnTo>
                      <a:lnTo>
                        <a:pt x="109" y="34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1" name="Freeform 128"/>
                <p:cNvSpPr>
                  <a:spLocks/>
                </p:cNvSpPr>
                <p:nvPr/>
              </p:nvSpPr>
              <p:spPr bwMode="auto">
                <a:xfrm>
                  <a:off x="3666" y="2984"/>
                  <a:ext cx="53" cy="19"/>
                </a:xfrm>
                <a:custGeom>
                  <a:avLst/>
                  <a:gdLst>
                    <a:gd name="T0" fmla="*/ 25 w 107"/>
                    <a:gd name="T1" fmla="*/ 0 h 38"/>
                    <a:gd name="T2" fmla="*/ 0 w 107"/>
                    <a:gd name="T3" fmla="*/ 5 h 38"/>
                    <a:gd name="T4" fmla="*/ 26 w 107"/>
                    <a:gd name="T5" fmla="*/ 10 h 38"/>
                    <a:gd name="T6" fmla="*/ 25 w 107"/>
                    <a:gd name="T7" fmla="*/ 0 h 38"/>
                    <a:gd name="T8" fmla="*/ 25 w 107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7"/>
                    <a:gd name="T16" fmla="*/ 0 h 38"/>
                    <a:gd name="T17" fmla="*/ 107 w 107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7" h="38">
                      <a:moveTo>
                        <a:pt x="103" y="0"/>
                      </a:moveTo>
                      <a:lnTo>
                        <a:pt x="0" y="23"/>
                      </a:lnTo>
                      <a:lnTo>
                        <a:pt x="107" y="38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2" name="Freeform 129"/>
                <p:cNvSpPr>
                  <a:spLocks/>
                </p:cNvSpPr>
                <p:nvPr/>
              </p:nvSpPr>
              <p:spPr bwMode="auto">
                <a:xfrm>
                  <a:off x="3658" y="3005"/>
                  <a:ext cx="62" cy="15"/>
                </a:xfrm>
                <a:custGeom>
                  <a:avLst/>
                  <a:gdLst>
                    <a:gd name="T0" fmla="*/ 30 w 123"/>
                    <a:gd name="T1" fmla="*/ 0 h 28"/>
                    <a:gd name="T2" fmla="*/ 0 w 123"/>
                    <a:gd name="T3" fmla="*/ 8 h 28"/>
                    <a:gd name="T4" fmla="*/ 31 w 123"/>
                    <a:gd name="T5" fmla="*/ 8 h 28"/>
                    <a:gd name="T6" fmla="*/ 30 w 123"/>
                    <a:gd name="T7" fmla="*/ 0 h 28"/>
                    <a:gd name="T8" fmla="*/ 30 w 123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28"/>
                    <a:gd name="T17" fmla="*/ 123 w 1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28">
                      <a:moveTo>
                        <a:pt x="120" y="0"/>
                      </a:moveTo>
                      <a:lnTo>
                        <a:pt x="0" y="28"/>
                      </a:lnTo>
                      <a:lnTo>
                        <a:pt x="123" y="2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3" name="Freeform 130"/>
                <p:cNvSpPr>
                  <a:spLocks/>
                </p:cNvSpPr>
                <p:nvPr/>
              </p:nvSpPr>
              <p:spPr bwMode="auto">
                <a:xfrm>
                  <a:off x="4088" y="2918"/>
                  <a:ext cx="46" cy="20"/>
                </a:xfrm>
                <a:custGeom>
                  <a:avLst/>
                  <a:gdLst>
                    <a:gd name="T0" fmla="*/ 21 w 91"/>
                    <a:gd name="T1" fmla="*/ 0 h 40"/>
                    <a:gd name="T2" fmla="*/ 0 w 91"/>
                    <a:gd name="T3" fmla="*/ 8 h 40"/>
                    <a:gd name="T4" fmla="*/ 23 w 91"/>
                    <a:gd name="T5" fmla="*/ 10 h 40"/>
                    <a:gd name="T6" fmla="*/ 21 w 91"/>
                    <a:gd name="T7" fmla="*/ 0 h 40"/>
                    <a:gd name="T8" fmla="*/ 21 w 91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40"/>
                    <a:gd name="T17" fmla="*/ 91 w 91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40">
                      <a:moveTo>
                        <a:pt x="84" y="0"/>
                      </a:moveTo>
                      <a:lnTo>
                        <a:pt x="0" y="32"/>
                      </a:lnTo>
                      <a:lnTo>
                        <a:pt x="91" y="4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4" name="Freeform 131"/>
                <p:cNvSpPr>
                  <a:spLocks/>
                </p:cNvSpPr>
                <p:nvPr/>
              </p:nvSpPr>
              <p:spPr bwMode="auto">
                <a:xfrm>
                  <a:off x="4094" y="2945"/>
                  <a:ext cx="45" cy="17"/>
                </a:xfrm>
                <a:custGeom>
                  <a:avLst/>
                  <a:gdLst>
                    <a:gd name="T0" fmla="*/ 22 w 90"/>
                    <a:gd name="T1" fmla="*/ 0 h 34"/>
                    <a:gd name="T2" fmla="*/ 0 w 90"/>
                    <a:gd name="T3" fmla="*/ 7 h 34"/>
                    <a:gd name="T4" fmla="*/ 23 w 90"/>
                    <a:gd name="T5" fmla="*/ 9 h 34"/>
                    <a:gd name="T6" fmla="*/ 22 w 90"/>
                    <a:gd name="T7" fmla="*/ 0 h 34"/>
                    <a:gd name="T8" fmla="*/ 22 w 9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34"/>
                    <a:gd name="T17" fmla="*/ 90 w 9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34">
                      <a:moveTo>
                        <a:pt x="88" y="0"/>
                      </a:moveTo>
                      <a:lnTo>
                        <a:pt x="0" y="29"/>
                      </a:lnTo>
                      <a:lnTo>
                        <a:pt x="90" y="3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5" name="Freeform 132"/>
                <p:cNvSpPr>
                  <a:spLocks/>
                </p:cNvSpPr>
                <p:nvPr/>
              </p:nvSpPr>
              <p:spPr bwMode="auto">
                <a:xfrm>
                  <a:off x="4094" y="2966"/>
                  <a:ext cx="48" cy="22"/>
                </a:xfrm>
                <a:custGeom>
                  <a:avLst/>
                  <a:gdLst>
                    <a:gd name="T0" fmla="*/ 23 w 95"/>
                    <a:gd name="T1" fmla="*/ 0 h 44"/>
                    <a:gd name="T2" fmla="*/ 0 w 95"/>
                    <a:gd name="T3" fmla="*/ 8 h 44"/>
                    <a:gd name="T4" fmla="*/ 24 w 95"/>
                    <a:gd name="T5" fmla="*/ 11 h 44"/>
                    <a:gd name="T6" fmla="*/ 23 w 95"/>
                    <a:gd name="T7" fmla="*/ 0 h 44"/>
                    <a:gd name="T8" fmla="*/ 23 w 9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4"/>
                    <a:gd name="T17" fmla="*/ 95 w 9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4">
                      <a:moveTo>
                        <a:pt x="92" y="0"/>
                      </a:moveTo>
                      <a:lnTo>
                        <a:pt x="0" y="32"/>
                      </a:lnTo>
                      <a:lnTo>
                        <a:pt x="95" y="44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Freeform 133"/>
                <p:cNvSpPr>
                  <a:spLocks/>
                </p:cNvSpPr>
                <p:nvPr/>
              </p:nvSpPr>
              <p:spPr bwMode="auto">
                <a:xfrm>
                  <a:off x="3992" y="3033"/>
                  <a:ext cx="42" cy="17"/>
                </a:xfrm>
                <a:custGeom>
                  <a:avLst/>
                  <a:gdLst>
                    <a:gd name="T0" fmla="*/ 20 w 84"/>
                    <a:gd name="T1" fmla="*/ 0 h 34"/>
                    <a:gd name="T2" fmla="*/ 0 w 84"/>
                    <a:gd name="T3" fmla="*/ 4 h 34"/>
                    <a:gd name="T4" fmla="*/ 21 w 84"/>
                    <a:gd name="T5" fmla="*/ 9 h 34"/>
                    <a:gd name="T6" fmla="*/ 20 w 84"/>
                    <a:gd name="T7" fmla="*/ 0 h 34"/>
                    <a:gd name="T8" fmla="*/ 20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80" y="0"/>
                      </a:moveTo>
                      <a:lnTo>
                        <a:pt x="0" y="17"/>
                      </a:lnTo>
                      <a:lnTo>
                        <a:pt x="84" y="34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FFA64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Freeform 134"/>
                <p:cNvSpPr>
                  <a:spLocks/>
                </p:cNvSpPr>
                <p:nvPr/>
              </p:nvSpPr>
              <p:spPr bwMode="auto">
                <a:xfrm>
                  <a:off x="3639" y="2832"/>
                  <a:ext cx="124" cy="57"/>
                </a:xfrm>
                <a:custGeom>
                  <a:avLst/>
                  <a:gdLst>
                    <a:gd name="T0" fmla="*/ 1 w 249"/>
                    <a:gd name="T1" fmla="*/ 5 h 114"/>
                    <a:gd name="T2" fmla="*/ 48 w 249"/>
                    <a:gd name="T3" fmla="*/ 0 h 114"/>
                    <a:gd name="T4" fmla="*/ 30 w 249"/>
                    <a:gd name="T5" fmla="*/ 7 h 114"/>
                    <a:gd name="T6" fmla="*/ 62 w 249"/>
                    <a:gd name="T7" fmla="*/ 11 h 114"/>
                    <a:gd name="T8" fmla="*/ 32 w 249"/>
                    <a:gd name="T9" fmla="*/ 17 h 114"/>
                    <a:gd name="T10" fmla="*/ 59 w 249"/>
                    <a:gd name="T11" fmla="*/ 23 h 114"/>
                    <a:gd name="T12" fmla="*/ 31 w 249"/>
                    <a:gd name="T13" fmla="*/ 28 h 114"/>
                    <a:gd name="T14" fmla="*/ 0 w 249"/>
                    <a:gd name="T15" fmla="*/ 29 h 114"/>
                    <a:gd name="T16" fmla="*/ 1 w 249"/>
                    <a:gd name="T17" fmla="*/ 5 h 114"/>
                    <a:gd name="T18" fmla="*/ 1 w 249"/>
                    <a:gd name="T19" fmla="*/ 5 h 1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9"/>
                    <a:gd name="T31" fmla="*/ 0 h 114"/>
                    <a:gd name="T32" fmla="*/ 249 w 249"/>
                    <a:gd name="T33" fmla="*/ 114 h 1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9" h="114">
                      <a:moveTo>
                        <a:pt x="7" y="17"/>
                      </a:moveTo>
                      <a:lnTo>
                        <a:pt x="194" y="0"/>
                      </a:lnTo>
                      <a:lnTo>
                        <a:pt x="123" y="25"/>
                      </a:lnTo>
                      <a:lnTo>
                        <a:pt x="249" y="42"/>
                      </a:lnTo>
                      <a:lnTo>
                        <a:pt x="131" y="65"/>
                      </a:lnTo>
                      <a:lnTo>
                        <a:pt x="237" y="91"/>
                      </a:lnTo>
                      <a:lnTo>
                        <a:pt x="125" y="110"/>
                      </a:lnTo>
                      <a:lnTo>
                        <a:pt x="0" y="114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Freeform 135"/>
                <p:cNvSpPr>
                  <a:spLocks/>
                </p:cNvSpPr>
                <p:nvPr/>
              </p:nvSpPr>
              <p:spPr bwMode="auto">
                <a:xfrm>
                  <a:off x="3541" y="2942"/>
                  <a:ext cx="121" cy="71"/>
                </a:xfrm>
                <a:custGeom>
                  <a:avLst/>
                  <a:gdLst>
                    <a:gd name="T0" fmla="*/ 4 w 241"/>
                    <a:gd name="T1" fmla="*/ 4 h 142"/>
                    <a:gd name="T2" fmla="*/ 47 w 241"/>
                    <a:gd name="T3" fmla="*/ 0 h 142"/>
                    <a:gd name="T4" fmla="*/ 38 w 241"/>
                    <a:gd name="T5" fmla="*/ 5 h 142"/>
                    <a:gd name="T6" fmla="*/ 54 w 241"/>
                    <a:gd name="T7" fmla="*/ 8 h 142"/>
                    <a:gd name="T8" fmla="*/ 39 w 241"/>
                    <a:gd name="T9" fmla="*/ 14 h 142"/>
                    <a:gd name="T10" fmla="*/ 39 w 241"/>
                    <a:gd name="T11" fmla="*/ 18 h 142"/>
                    <a:gd name="T12" fmla="*/ 61 w 241"/>
                    <a:gd name="T13" fmla="*/ 21 h 142"/>
                    <a:gd name="T14" fmla="*/ 39 w 241"/>
                    <a:gd name="T15" fmla="*/ 28 h 142"/>
                    <a:gd name="T16" fmla="*/ 59 w 241"/>
                    <a:gd name="T17" fmla="*/ 34 h 142"/>
                    <a:gd name="T18" fmla="*/ 39 w 241"/>
                    <a:gd name="T19" fmla="*/ 36 h 142"/>
                    <a:gd name="T20" fmla="*/ 0 w 241"/>
                    <a:gd name="T21" fmla="*/ 36 h 142"/>
                    <a:gd name="T22" fmla="*/ 4 w 241"/>
                    <a:gd name="T23" fmla="*/ 4 h 142"/>
                    <a:gd name="T24" fmla="*/ 4 w 241"/>
                    <a:gd name="T25" fmla="*/ 4 h 1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1"/>
                    <a:gd name="T40" fmla="*/ 0 h 142"/>
                    <a:gd name="T41" fmla="*/ 241 w 241"/>
                    <a:gd name="T42" fmla="*/ 142 h 1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1" h="142">
                      <a:moveTo>
                        <a:pt x="15" y="19"/>
                      </a:moveTo>
                      <a:lnTo>
                        <a:pt x="186" y="0"/>
                      </a:lnTo>
                      <a:lnTo>
                        <a:pt x="152" y="20"/>
                      </a:lnTo>
                      <a:lnTo>
                        <a:pt x="215" y="32"/>
                      </a:lnTo>
                      <a:lnTo>
                        <a:pt x="154" y="57"/>
                      </a:lnTo>
                      <a:lnTo>
                        <a:pt x="156" y="70"/>
                      </a:lnTo>
                      <a:lnTo>
                        <a:pt x="241" y="85"/>
                      </a:lnTo>
                      <a:lnTo>
                        <a:pt x="156" y="112"/>
                      </a:lnTo>
                      <a:lnTo>
                        <a:pt x="234" y="133"/>
                      </a:lnTo>
                      <a:lnTo>
                        <a:pt x="154" y="142"/>
                      </a:lnTo>
                      <a:lnTo>
                        <a:pt x="0" y="142"/>
                      </a:lnTo>
                      <a:lnTo>
                        <a:pt x="15" y="19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9" name="Freeform 136"/>
                <p:cNvSpPr>
                  <a:spLocks/>
                </p:cNvSpPr>
                <p:nvPr/>
              </p:nvSpPr>
              <p:spPr bwMode="auto">
                <a:xfrm>
                  <a:off x="3972" y="2923"/>
                  <a:ext cx="121" cy="81"/>
                </a:xfrm>
                <a:custGeom>
                  <a:avLst/>
                  <a:gdLst>
                    <a:gd name="T0" fmla="*/ 3 w 243"/>
                    <a:gd name="T1" fmla="*/ 8 h 161"/>
                    <a:gd name="T2" fmla="*/ 54 w 243"/>
                    <a:gd name="T3" fmla="*/ 0 h 161"/>
                    <a:gd name="T4" fmla="*/ 37 w 243"/>
                    <a:gd name="T5" fmla="*/ 9 h 161"/>
                    <a:gd name="T6" fmla="*/ 60 w 243"/>
                    <a:gd name="T7" fmla="*/ 12 h 161"/>
                    <a:gd name="T8" fmla="*/ 39 w 243"/>
                    <a:gd name="T9" fmla="*/ 20 h 161"/>
                    <a:gd name="T10" fmla="*/ 60 w 243"/>
                    <a:gd name="T11" fmla="*/ 24 h 161"/>
                    <a:gd name="T12" fmla="*/ 44 w 243"/>
                    <a:gd name="T13" fmla="*/ 31 h 161"/>
                    <a:gd name="T14" fmla="*/ 55 w 243"/>
                    <a:gd name="T15" fmla="*/ 34 h 161"/>
                    <a:gd name="T16" fmla="*/ 0 w 243"/>
                    <a:gd name="T17" fmla="*/ 41 h 161"/>
                    <a:gd name="T18" fmla="*/ 3 w 243"/>
                    <a:gd name="T19" fmla="*/ 8 h 161"/>
                    <a:gd name="T20" fmla="*/ 3 w 243"/>
                    <a:gd name="T21" fmla="*/ 8 h 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3"/>
                    <a:gd name="T34" fmla="*/ 0 h 161"/>
                    <a:gd name="T35" fmla="*/ 243 w 243"/>
                    <a:gd name="T36" fmla="*/ 161 h 16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3" h="161">
                      <a:moveTo>
                        <a:pt x="13" y="30"/>
                      </a:moveTo>
                      <a:lnTo>
                        <a:pt x="217" y="0"/>
                      </a:lnTo>
                      <a:lnTo>
                        <a:pt x="148" y="36"/>
                      </a:lnTo>
                      <a:lnTo>
                        <a:pt x="242" y="47"/>
                      </a:lnTo>
                      <a:lnTo>
                        <a:pt x="158" y="77"/>
                      </a:lnTo>
                      <a:lnTo>
                        <a:pt x="243" y="95"/>
                      </a:lnTo>
                      <a:lnTo>
                        <a:pt x="177" y="121"/>
                      </a:lnTo>
                      <a:lnTo>
                        <a:pt x="221" y="136"/>
                      </a:lnTo>
                      <a:lnTo>
                        <a:pt x="0" y="161"/>
                      </a:lnTo>
                      <a:lnTo>
                        <a:pt x="13" y="30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0" name="Freeform 137"/>
                <p:cNvSpPr>
                  <a:spLocks/>
                </p:cNvSpPr>
                <p:nvPr/>
              </p:nvSpPr>
              <p:spPr bwMode="auto">
                <a:xfrm>
                  <a:off x="3852" y="2823"/>
                  <a:ext cx="193" cy="70"/>
                </a:xfrm>
                <a:custGeom>
                  <a:avLst/>
                  <a:gdLst>
                    <a:gd name="T0" fmla="*/ 5 w 385"/>
                    <a:gd name="T1" fmla="*/ 3 h 141"/>
                    <a:gd name="T2" fmla="*/ 0 w 385"/>
                    <a:gd name="T3" fmla="*/ 35 h 141"/>
                    <a:gd name="T4" fmla="*/ 97 w 385"/>
                    <a:gd name="T5" fmla="*/ 33 h 141"/>
                    <a:gd name="T6" fmla="*/ 60 w 385"/>
                    <a:gd name="T7" fmla="*/ 27 h 141"/>
                    <a:gd name="T8" fmla="*/ 93 w 385"/>
                    <a:gd name="T9" fmla="*/ 18 h 141"/>
                    <a:gd name="T10" fmla="*/ 62 w 385"/>
                    <a:gd name="T11" fmla="*/ 13 h 141"/>
                    <a:gd name="T12" fmla="*/ 92 w 385"/>
                    <a:gd name="T13" fmla="*/ 3 h 141"/>
                    <a:gd name="T14" fmla="*/ 62 w 385"/>
                    <a:gd name="T15" fmla="*/ 0 h 141"/>
                    <a:gd name="T16" fmla="*/ 5 w 385"/>
                    <a:gd name="T17" fmla="*/ 3 h 141"/>
                    <a:gd name="T18" fmla="*/ 5 w 385"/>
                    <a:gd name="T19" fmla="*/ 3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41"/>
                    <a:gd name="T32" fmla="*/ 385 w 385"/>
                    <a:gd name="T33" fmla="*/ 141 h 14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41">
                      <a:moveTo>
                        <a:pt x="19" y="15"/>
                      </a:moveTo>
                      <a:lnTo>
                        <a:pt x="0" y="141"/>
                      </a:lnTo>
                      <a:lnTo>
                        <a:pt x="385" y="133"/>
                      </a:lnTo>
                      <a:lnTo>
                        <a:pt x="239" y="108"/>
                      </a:lnTo>
                      <a:lnTo>
                        <a:pt x="372" y="74"/>
                      </a:lnTo>
                      <a:lnTo>
                        <a:pt x="247" y="55"/>
                      </a:lnTo>
                      <a:lnTo>
                        <a:pt x="368" y="15"/>
                      </a:lnTo>
                      <a:lnTo>
                        <a:pt x="247" y="0"/>
                      </a:lnTo>
                      <a:lnTo>
                        <a:pt x="19" y="1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1" name="Freeform 138"/>
                <p:cNvSpPr>
                  <a:spLocks/>
                </p:cNvSpPr>
                <p:nvPr/>
              </p:nvSpPr>
              <p:spPr bwMode="auto">
                <a:xfrm>
                  <a:off x="3740" y="2922"/>
                  <a:ext cx="196" cy="98"/>
                </a:xfrm>
                <a:custGeom>
                  <a:avLst/>
                  <a:gdLst>
                    <a:gd name="T0" fmla="*/ 5 w 394"/>
                    <a:gd name="T1" fmla="*/ 12 h 195"/>
                    <a:gd name="T2" fmla="*/ 0 w 394"/>
                    <a:gd name="T3" fmla="*/ 49 h 195"/>
                    <a:gd name="T4" fmla="*/ 98 w 394"/>
                    <a:gd name="T5" fmla="*/ 45 h 195"/>
                    <a:gd name="T6" fmla="*/ 65 w 394"/>
                    <a:gd name="T7" fmla="*/ 38 h 195"/>
                    <a:gd name="T8" fmla="*/ 96 w 394"/>
                    <a:gd name="T9" fmla="*/ 30 h 195"/>
                    <a:gd name="T10" fmla="*/ 61 w 394"/>
                    <a:gd name="T11" fmla="*/ 25 h 195"/>
                    <a:gd name="T12" fmla="*/ 96 w 394"/>
                    <a:gd name="T13" fmla="*/ 16 h 195"/>
                    <a:gd name="T14" fmla="*/ 60 w 394"/>
                    <a:gd name="T15" fmla="*/ 12 h 195"/>
                    <a:gd name="T16" fmla="*/ 94 w 394"/>
                    <a:gd name="T17" fmla="*/ 0 h 195"/>
                    <a:gd name="T18" fmla="*/ 49 w 394"/>
                    <a:gd name="T19" fmla="*/ 5 h 195"/>
                    <a:gd name="T20" fmla="*/ 5 w 394"/>
                    <a:gd name="T21" fmla="*/ 12 h 195"/>
                    <a:gd name="T22" fmla="*/ 5 w 394"/>
                    <a:gd name="T23" fmla="*/ 12 h 1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4"/>
                    <a:gd name="T37" fmla="*/ 0 h 195"/>
                    <a:gd name="T38" fmla="*/ 394 w 394"/>
                    <a:gd name="T39" fmla="*/ 195 h 1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4" h="195">
                      <a:moveTo>
                        <a:pt x="21" y="45"/>
                      </a:moveTo>
                      <a:lnTo>
                        <a:pt x="0" y="195"/>
                      </a:lnTo>
                      <a:lnTo>
                        <a:pt x="394" y="180"/>
                      </a:lnTo>
                      <a:lnTo>
                        <a:pt x="263" y="152"/>
                      </a:lnTo>
                      <a:lnTo>
                        <a:pt x="388" y="119"/>
                      </a:lnTo>
                      <a:lnTo>
                        <a:pt x="246" y="97"/>
                      </a:lnTo>
                      <a:lnTo>
                        <a:pt x="386" y="62"/>
                      </a:lnTo>
                      <a:lnTo>
                        <a:pt x="242" y="47"/>
                      </a:lnTo>
                      <a:lnTo>
                        <a:pt x="377" y="0"/>
                      </a:lnTo>
                      <a:lnTo>
                        <a:pt x="200" y="17"/>
                      </a:lnTo>
                      <a:lnTo>
                        <a:pt x="21" y="45"/>
                      </a:lnTo>
                      <a:close/>
                    </a:path>
                  </a:pathLst>
                </a:custGeom>
                <a:solidFill>
                  <a:srgbClr val="F2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Freeform 139"/>
                <p:cNvSpPr>
                  <a:spLocks/>
                </p:cNvSpPr>
                <p:nvPr/>
              </p:nvSpPr>
              <p:spPr bwMode="auto">
                <a:xfrm>
                  <a:off x="3748" y="2937"/>
                  <a:ext cx="133" cy="75"/>
                </a:xfrm>
                <a:custGeom>
                  <a:avLst/>
                  <a:gdLst>
                    <a:gd name="T0" fmla="*/ 3 w 267"/>
                    <a:gd name="T1" fmla="*/ 8 h 150"/>
                    <a:gd name="T2" fmla="*/ 55 w 267"/>
                    <a:gd name="T3" fmla="*/ 0 h 150"/>
                    <a:gd name="T4" fmla="*/ 44 w 267"/>
                    <a:gd name="T5" fmla="*/ 7 h 150"/>
                    <a:gd name="T6" fmla="*/ 65 w 267"/>
                    <a:gd name="T7" fmla="*/ 9 h 150"/>
                    <a:gd name="T8" fmla="*/ 44 w 267"/>
                    <a:gd name="T9" fmla="*/ 17 h 150"/>
                    <a:gd name="T10" fmla="*/ 66 w 267"/>
                    <a:gd name="T11" fmla="*/ 23 h 150"/>
                    <a:gd name="T12" fmla="*/ 45 w 267"/>
                    <a:gd name="T13" fmla="*/ 27 h 150"/>
                    <a:gd name="T14" fmla="*/ 65 w 267"/>
                    <a:gd name="T15" fmla="*/ 36 h 150"/>
                    <a:gd name="T16" fmla="*/ 0 w 267"/>
                    <a:gd name="T17" fmla="*/ 38 h 150"/>
                    <a:gd name="T18" fmla="*/ 3 w 267"/>
                    <a:gd name="T19" fmla="*/ 8 h 150"/>
                    <a:gd name="T20" fmla="*/ 3 w 267"/>
                    <a:gd name="T21" fmla="*/ 8 h 1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7"/>
                    <a:gd name="T34" fmla="*/ 0 h 150"/>
                    <a:gd name="T35" fmla="*/ 267 w 267"/>
                    <a:gd name="T36" fmla="*/ 150 h 15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7" h="150">
                      <a:moveTo>
                        <a:pt x="14" y="32"/>
                      </a:moveTo>
                      <a:lnTo>
                        <a:pt x="221" y="0"/>
                      </a:lnTo>
                      <a:lnTo>
                        <a:pt x="179" y="30"/>
                      </a:lnTo>
                      <a:lnTo>
                        <a:pt x="261" y="38"/>
                      </a:lnTo>
                      <a:lnTo>
                        <a:pt x="177" y="68"/>
                      </a:lnTo>
                      <a:lnTo>
                        <a:pt x="267" y="93"/>
                      </a:lnTo>
                      <a:lnTo>
                        <a:pt x="183" y="108"/>
                      </a:lnTo>
                      <a:lnTo>
                        <a:pt x="261" y="143"/>
                      </a:lnTo>
                      <a:lnTo>
                        <a:pt x="0" y="150"/>
                      </a:lnTo>
                      <a:lnTo>
                        <a:pt x="14" y="32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Freeform 140"/>
                <p:cNvSpPr>
                  <a:spLocks/>
                </p:cNvSpPr>
                <p:nvPr/>
              </p:nvSpPr>
              <p:spPr bwMode="auto">
                <a:xfrm>
                  <a:off x="3859" y="2830"/>
                  <a:ext cx="127" cy="58"/>
                </a:xfrm>
                <a:custGeom>
                  <a:avLst/>
                  <a:gdLst>
                    <a:gd name="T0" fmla="*/ 5 w 253"/>
                    <a:gd name="T1" fmla="*/ 5 h 116"/>
                    <a:gd name="T2" fmla="*/ 0 w 253"/>
                    <a:gd name="T3" fmla="*/ 29 h 116"/>
                    <a:gd name="T4" fmla="*/ 56 w 253"/>
                    <a:gd name="T5" fmla="*/ 28 h 116"/>
                    <a:gd name="T6" fmla="*/ 45 w 253"/>
                    <a:gd name="T7" fmla="*/ 22 h 116"/>
                    <a:gd name="T8" fmla="*/ 61 w 253"/>
                    <a:gd name="T9" fmla="*/ 17 h 116"/>
                    <a:gd name="T10" fmla="*/ 45 w 253"/>
                    <a:gd name="T11" fmla="*/ 11 h 116"/>
                    <a:gd name="T12" fmla="*/ 64 w 253"/>
                    <a:gd name="T13" fmla="*/ 3 h 116"/>
                    <a:gd name="T14" fmla="*/ 45 w 253"/>
                    <a:gd name="T15" fmla="*/ 0 h 116"/>
                    <a:gd name="T16" fmla="*/ 5 w 253"/>
                    <a:gd name="T17" fmla="*/ 5 h 116"/>
                    <a:gd name="T18" fmla="*/ 5 w 253"/>
                    <a:gd name="T19" fmla="*/ 5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53"/>
                    <a:gd name="T31" fmla="*/ 0 h 116"/>
                    <a:gd name="T32" fmla="*/ 253 w 253"/>
                    <a:gd name="T33" fmla="*/ 116 h 1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53" h="116">
                      <a:moveTo>
                        <a:pt x="19" y="17"/>
                      </a:moveTo>
                      <a:lnTo>
                        <a:pt x="0" y="116"/>
                      </a:lnTo>
                      <a:lnTo>
                        <a:pt x="224" y="111"/>
                      </a:lnTo>
                      <a:lnTo>
                        <a:pt x="180" y="86"/>
                      </a:lnTo>
                      <a:lnTo>
                        <a:pt x="243" y="65"/>
                      </a:lnTo>
                      <a:lnTo>
                        <a:pt x="180" y="42"/>
                      </a:lnTo>
                      <a:lnTo>
                        <a:pt x="253" y="12"/>
                      </a:lnTo>
                      <a:lnTo>
                        <a:pt x="177" y="0"/>
                      </a:lnTo>
                      <a:lnTo>
                        <a:pt x="19" y="17"/>
                      </a:lnTo>
                      <a:close/>
                    </a:path>
                  </a:pathLst>
                </a:custGeom>
                <a:solidFill>
                  <a:srgbClr val="FFE5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Freeform 141"/>
                <p:cNvSpPr>
                  <a:spLocks/>
                </p:cNvSpPr>
                <p:nvPr/>
              </p:nvSpPr>
              <p:spPr bwMode="auto">
                <a:xfrm>
                  <a:off x="3884" y="2927"/>
                  <a:ext cx="52" cy="20"/>
                </a:xfrm>
                <a:custGeom>
                  <a:avLst/>
                  <a:gdLst>
                    <a:gd name="T0" fmla="*/ 24 w 105"/>
                    <a:gd name="T1" fmla="*/ 0 h 42"/>
                    <a:gd name="T2" fmla="*/ 0 w 105"/>
                    <a:gd name="T3" fmla="*/ 7 h 42"/>
                    <a:gd name="T4" fmla="*/ 26 w 105"/>
                    <a:gd name="T5" fmla="*/ 10 h 42"/>
                    <a:gd name="T6" fmla="*/ 24 w 105"/>
                    <a:gd name="T7" fmla="*/ 0 h 42"/>
                    <a:gd name="T8" fmla="*/ 24 w 105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2"/>
                    <a:gd name="T17" fmla="*/ 105 w 10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2">
                      <a:moveTo>
                        <a:pt x="99" y="0"/>
                      </a:moveTo>
                      <a:lnTo>
                        <a:pt x="0" y="31"/>
                      </a:lnTo>
                      <a:lnTo>
                        <a:pt x="105" y="42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5" name="Freeform 142"/>
                <p:cNvSpPr>
                  <a:spLocks/>
                </p:cNvSpPr>
                <p:nvPr/>
              </p:nvSpPr>
              <p:spPr bwMode="auto">
                <a:xfrm>
                  <a:off x="3896" y="2960"/>
                  <a:ext cx="41" cy="17"/>
                </a:xfrm>
                <a:custGeom>
                  <a:avLst/>
                  <a:gdLst>
                    <a:gd name="T0" fmla="*/ 19 w 84"/>
                    <a:gd name="T1" fmla="*/ 0 h 34"/>
                    <a:gd name="T2" fmla="*/ 0 w 84"/>
                    <a:gd name="T3" fmla="*/ 3 h 34"/>
                    <a:gd name="T4" fmla="*/ 20 w 84"/>
                    <a:gd name="T5" fmla="*/ 9 h 34"/>
                    <a:gd name="T6" fmla="*/ 19 w 84"/>
                    <a:gd name="T7" fmla="*/ 0 h 34"/>
                    <a:gd name="T8" fmla="*/ 19 w 8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34"/>
                    <a:gd name="T17" fmla="*/ 84 w 8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34">
                      <a:moveTo>
                        <a:pt x="78" y="0"/>
                      </a:moveTo>
                      <a:lnTo>
                        <a:pt x="0" y="15"/>
                      </a:lnTo>
                      <a:lnTo>
                        <a:pt x="84" y="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6" name="Freeform 143"/>
                <p:cNvSpPr>
                  <a:spLocks/>
                </p:cNvSpPr>
                <p:nvPr/>
              </p:nvSpPr>
              <p:spPr bwMode="auto">
                <a:xfrm>
                  <a:off x="3900" y="2986"/>
                  <a:ext cx="42" cy="19"/>
                </a:xfrm>
                <a:custGeom>
                  <a:avLst/>
                  <a:gdLst>
                    <a:gd name="T0" fmla="*/ 19 w 83"/>
                    <a:gd name="T1" fmla="*/ 0 h 38"/>
                    <a:gd name="T2" fmla="*/ 0 w 83"/>
                    <a:gd name="T3" fmla="*/ 5 h 38"/>
                    <a:gd name="T4" fmla="*/ 21 w 83"/>
                    <a:gd name="T5" fmla="*/ 10 h 38"/>
                    <a:gd name="T6" fmla="*/ 19 w 83"/>
                    <a:gd name="T7" fmla="*/ 0 h 38"/>
                    <a:gd name="T8" fmla="*/ 19 w 83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38"/>
                    <a:gd name="T17" fmla="*/ 83 w 83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38">
                      <a:moveTo>
                        <a:pt x="76" y="0"/>
                      </a:moveTo>
                      <a:lnTo>
                        <a:pt x="0" y="23"/>
                      </a:lnTo>
                      <a:lnTo>
                        <a:pt x="83" y="38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7" name="Freeform 144"/>
                <p:cNvSpPr>
                  <a:spLocks/>
                </p:cNvSpPr>
                <p:nvPr/>
              </p:nvSpPr>
              <p:spPr bwMode="auto">
                <a:xfrm>
                  <a:off x="3998" y="2865"/>
                  <a:ext cx="52" cy="22"/>
                </a:xfrm>
                <a:custGeom>
                  <a:avLst/>
                  <a:gdLst>
                    <a:gd name="T0" fmla="*/ 23 w 105"/>
                    <a:gd name="T1" fmla="*/ 0 h 43"/>
                    <a:gd name="T2" fmla="*/ 0 w 105"/>
                    <a:gd name="T3" fmla="*/ 6 h 43"/>
                    <a:gd name="T4" fmla="*/ 26 w 105"/>
                    <a:gd name="T5" fmla="*/ 11 h 43"/>
                    <a:gd name="T6" fmla="*/ 23 w 105"/>
                    <a:gd name="T7" fmla="*/ 0 h 43"/>
                    <a:gd name="T8" fmla="*/ 23 w 10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43"/>
                    <a:gd name="T17" fmla="*/ 105 w 10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43">
                      <a:moveTo>
                        <a:pt x="92" y="0"/>
                      </a:moveTo>
                      <a:lnTo>
                        <a:pt x="0" y="21"/>
                      </a:lnTo>
                      <a:lnTo>
                        <a:pt x="105" y="4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8" name="Freeform 145"/>
                <p:cNvSpPr>
                  <a:spLocks/>
                </p:cNvSpPr>
                <p:nvPr/>
              </p:nvSpPr>
              <p:spPr bwMode="auto">
                <a:xfrm>
                  <a:off x="4002" y="2834"/>
                  <a:ext cx="40" cy="20"/>
                </a:xfrm>
                <a:custGeom>
                  <a:avLst/>
                  <a:gdLst>
                    <a:gd name="T0" fmla="*/ 20 w 80"/>
                    <a:gd name="T1" fmla="*/ 0 h 40"/>
                    <a:gd name="T2" fmla="*/ 0 w 80"/>
                    <a:gd name="T3" fmla="*/ 7 h 40"/>
                    <a:gd name="T4" fmla="*/ 20 w 80"/>
                    <a:gd name="T5" fmla="*/ 10 h 40"/>
                    <a:gd name="T6" fmla="*/ 20 w 80"/>
                    <a:gd name="T7" fmla="*/ 0 h 40"/>
                    <a:gd name="T8" fmla="*/ 20 w 80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40"/>
                    <a:gd name="T17" fmla="*/ 80 w 8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40">
                      <a:moveTo>
                        <a:pt x="78" y="0"/>
                      </a:moveTo>
                      <a:lnTo>
                        <a:pt x="0" y="28"/>
                      </a:lnTo>
                      <a:lnTo>
                        <a:pt x="80" y="4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9" name="Freeform 146"/>
                <p:cNvSpPr>
                  <a:spLocks/>
                </p:cNvSpPr>
                <p:nvPr/>
              </p:nvSpPr>
              <p:spPr bwMode="auto">
                <a:xfrm>
                  <a:off x="4200" y="3029"/>
                  <a:ext cx="47" cy="19"/>
                </a:xfrm>
                <a:custGeom>
                  <a:avLst/>
                  <a:gdLst>
                    <a:gd name="T0" fmla="*/ 22 w 95"/>
                    <a:gd name="T1" fmla="*/ 0 h 38"/>
                    <a:gd name="T2" fmla="*/ 0 w 95"/>
                    <a:gd name="T3" fmla="*/ 6 h 38"/>
                    <a:gd name="T4" fmla="*/ 23 w 95"/>
                    <a:gd name="T5" fmla="*/ 10 h 38"/>
                    <a:gd name="T6" fmla="*/ 22 w 95"/>
                    <a:gd name="T7" fmla="*/ 0 h 38"/>
                    <a:gd name="T8" fmla="*/ 22 w 95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38"/>
                    <a:gd name="T17" fmla="*/ 95 w 95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38">
                      <a:moveTo>
                        <a:pt x="88" y="0"/>
                      </a:moveTo>
                      <a:lnTo>
                        <a:pt x="0" y="25"/>
                      </a:lnTo>
                      <a:lnTo>
                        <a:pt x="95" y="38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0" name="Freeform 147"/>
                <p:cNvSpPr>
                  <a:spLocks/>
                </p:cNvSpPr>
                <p:nvPr/>
              </p:nvSpPr>
              <p:spPr bwMode="auto">
                <a:xfrm>
                  <a:off x="3628" y="2779"/>
                  <a:ext cx="221" cy="20"/>
                </a:xfrm>
                <a:custGeom>
                  <a:avLst/>
                  <a:gdLst>
                    <a:gd name="T0" fmla="*/ 0 w 441"/>
                    <a:gd name="T1" fmla="*/ 10 h 39"/>
                    <a:gd name="T2" fmla="*/ 1 w 441"/>
                    <a:gd name="T3" fmla="*/ 3 h 39"/>
                    <a:gd name="T4" fmla="*/ 7 w 441"/>
                    <a:gd name="T5" fmla="*/ 1 h 39"/>
                    <a:gd name="T6" fmla="*/ 16 w 441"/>
                    <a:gd name="T7" fmla="*/ 0 h 39"/>
                    <a:gd name="T8" fmla="*/ 27 w 441"/>
                    <a:gd name="T9" fmla="*/ 3 h 39"/>
                    <a:gd name="T10" fmla="*/ 40 w 441"/>
                    <a:gd name="T11" fmla="*/ 6 h 39"/>
                    <a:gd name="T12" fmla="*/ 50 w 441"/>
                    <a:gd name="T13" fmla="*/ 5 h 39"/>
                    <a:gd name="T14" fmla="*/ 57 w 441"/>
                    <a:gd name="T15" fmla="*/ 5 h 39"/>
                    <a:gd name="T16" fmla="*/ 67 w 441"/>
                    <a:gd name="T17" fmla="*/ 6 h 39"/>
                    <a:gd name="T18" fmla="*/ 75 w 441"/>
                    <a:gd name="T19" fmla="*/ 7 h 39"/>
                    <a:gd name="T20" fmla="*/ 84 w 441"/>
                    <a:gd name="T21" fmla="*/ 7 h 39"/>
                    <a:gd name="T22" fmla="*/ 91 w 441"/>
                    <a:gd name="T23" fmla="*/ 5 h 39"/>
                    <a:gd name="T24" fmla="*/ 102 w 441"/>
                    <a:gd name="T25" fmla="*/ 0 h 39"/>
                    <a:gd name="T26" fmla="*/ 108 w 441"/>
                    <a:gd name="T27" fmla="*/ 0 h 39"/>
                    <a:gd name="T28" fmla="*/ 111 w 441"/>
                    <a:gd name="T29" fmla="*/ 4 h 39"/>
                    <a:gd name="T30" fmla="*/ 110 w 441"/>
                    <a:gd name="T31" fmla="*/ 8 h 39"/>
                    <a:gd name="T32" fmla="*/ 102 w 441"/>
                    <a:gd name="T33" fmla="*/ 10 h 39"/>
                    <a:gd name="T34" fmla="*/ 87 w 441"/>
                    <a:gd name="T35" fmla="*/ 10 h 39"/>
                    <a:gd name="T36" fmla="*/ 46 w 441"/>
                    <a:gd name="T37" fmla="*/ 10 h 39"/>
                    <a:gd name="T38" fmla="*/ 15 w 441"/>
                    <a:gd name="T39" fmla="*/ 10 h 39"/>
                    <a:gd name="T40" fmla="*/ 0 w 441"/>
                    <a:gd name="T41" fmla="*/ 10 h 39"/>
                    <a:gd name="T42" fmla="*/ 0 w 441"/>
                    <a:gd name="T43" fmla="*/ 1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41"/>
                    <a:gd name="T67" fmla="*/ 0 h 39"/>
                    <a:gd name="T68" fmla="*/ 441 w 441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41" h="39">
                      <a:moveTo>
                        <a:pt x="0" y="39"/>
                      </a:moveTo>
                      <a:lnTo>
                        <a:pt x="2" y="9"/>
                      </a:lnTo>
                      <a:lnTo>
                        <a:pt x="28" y="1"/>
                      </a:lnTo>
                      <a:lnTo>
                        <a:pt x="63" y="0"/>
                      </a:lnTo>
                      <a:lnTo>
                        <a:pt x="108" y="9"/>
                      </a:lnTo>
                      <a:lnTo>
                        <a:pt x="158" y="22"/>
                      </a:lnTo>
                      <a:lnTo>
                        <a:pt x="198" y="17"/>
                      </a:lnTo>
                      <a:lnTo>
                        <a:pt x="228" y="17"/>
                      </a:lnTo>
                      <a:lnTo>
                        <a:pt x="266" y="24"/>
                      </a:lnTo>
                      <a:lnTo>
                        <a:pt x="300" y="26"/>
                      </a:lnTo>
                      <a:lnTo>
                        <a:pt x="333" y="26"/>
                      </a:lnTo>
                      <a:lnTo>
                        <a:pt x="363" y="17"/>
                      </a:lnTo>
                      <a:lnTo>
                        <a:pt x="405" y="0"/>
                      </a:lnTo>
                      <a:lnTo>
                        <a:pt x="431" y="0"/>
                      </a:lnTo>
                      <a:lnTo>
                        <a:pt x="441" y="15"/>
                      </a:lnTo>
                      <a:lnTo>
                        <a:pt x="437" y="32"/>
                      </a:lnTo>
                      <a:lnTo>
                        <a:pt x="407" y="39"/>
                      </a:lnTo>
                      <a:lnTo>
                        <a:pt x="346" y="38"/>
                      </a:lnTo>
                      <a:lnTo>
                        <a:pt x="184" y="39"/>
                      </a:lnTo>
                      <a:lnTo>
                        <a:pt x="59" y="39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1" name="Freeform 148"/>
                <p:cNvSpPr>
                  <a:spLocks/>
                </p:cNvSpPr>
                <p:nvPr/>
              </p:nvSpPr>
              <p:spPr bwMode="auto">
                <a:xfrm>
                  <a:off x="3850" y="2775"/>
                  <a:ext cx="200" cy="24"/>
                </a:xfrm>
                <a:custGeom>
                  <a:avLst/>
                  <a:gdLst>
                    <a:gd name="T0" fmla="*/ 0 w 401"/>
                    <a:gd name="T1" fmla="*/ 5 h 49"/>
                    <a:gd name="T2" fmla="*/ 4 w 401"/>
                    <a:gd name="T3" fmla="*/ 7 h 49"/>
                    <a:gd name="T4" fmla="*/ 17 w 401"/>
                    <a:gd name="T5" fmla="*/ 9 h 49"/>
                    <a:gd name="T6" fmla="*/ 25 w 401"/>
                    <a:gd name="T7" fmla="*/ 8 h 49"/>
                    <a:gd name="T8" fmla="*/ 35 w 401"/>
                    <a:gd name="T9" fmla="*/ 7 h 49"/>
                    <a:gd name="T10" fmla="*/ 44 w 401"/>
                    <a:gd name="T11" fmla="*/ 4 h 49"/>
                    <a:gd name="T12" fmla="*/ 52 w 401"/>
                    <a:gd name="T13" fmla="*/ 3 h 49"/>
                    <a:gd name="T14" fmla="*/ 59 w 401"/>
                    <a:gd name="T15" fmla="*/ 2 h 49"/>
                    <a:gd name="T16" fmla="*/ 67 w 401"/>
                    <a:gd name="T17" fmla="*/ 3 h 49"/>
                    <a:gd name="T18" fmla="*/ 70 w 401"/>
                    <a:gd name="T19" fmla="*/ 5 h 49"/>
                    <a:gd name="T20" fmla="*/ 74 w 401"/>
                    <a:gd name="T21" fmla="*/ 7 h 49"/>
                    <a:gd name="T22" fmla="*/ 79 w 401"/>
                    <a:gd name="T23" fmla="*/ 6 h 49"/>
                    <a:gd name="T24" fmla="*/ 83 w 401"/>
                    <a:gd name="T25" fmla="*/ 3 h 49"/>
                    <a:gd name="T26" fmla="*/ 89 w 401"/>
                    <a:gd name="T27" fmla="*/ 2 h 49"/>
                    <a:gd name="T28" fmla="*/ 95 w 401"/>
                    <a:gd name="T29" fmla="*/ 0 h 49"/>
                    <a:gd name="T30" fmla="*/ 99 w 401"/>
                    <a:gd name="T31" fmla="*/ 2 h 49"/>
                    <a:gd name="T32" fmla="*/ 100 w 401"/>
                    <a:gd name="T33" fmla="*/ 6 h 49"/>
                    <a:gd name="T34" fmla="*/ 99 w 401"/>
                    <a:gd name="T35" fmla="*/ 8 h 49"/>
                    <a:gd name="T36" fmla="*/ 93 w 401"/>
                    <a:gd name="T37" fmla="*/ 10 h 49"/>
                    <a:gd name="T38" fmla="*/ 80 w 401"/>
                    <a:gd name="T39" fmla="*/ 11 h 49"/>
                    <a:gd name="T40" fmla="*/ 59 w 401"/>
                    <a:gd name="T41" fmla="*/ 11 h 49"/>
                    <a:gd name="T42" fmla="*/ 30 w 401"/>
                    <a:gd name="T43" fmla="*/ 12 h 49"/>
                    <a:gd name="T44" fmla="*/ 0 w 401"/>
                    <a:gd name="T45" fmla="*/ 12 h 49"/>
                    <a:gd name="T46" fmla="*/ 0 w 401"/>
                    <a:gd name="T47" fmla="*/ 5 h 49"/>
                    <a:gd name="T48" fmla="*/ 0 w 401"/>
                    <a:gd name="T49" fmla="*/ 5 h 4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01"/>
                    <a:gd name="T76" fmla="*/ 0 h 49"/>
                    <a:gd name="T77" fmla="*/ 401 w 401"/>
                    <a:gd name="T78" fmla="*/ 49 h 4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01" h="49">
                      <a:moveTo>
                        <a:pt x="2" y="23"/>
                      </a:moveTo>
                      <a:lnTo>
                        <a:pt x="19" y="29"/>
                      </a:lnTo>
                      <a:lnTo>
                        <a:pt x="70" y="36"/>
                      </a:lnTo>
                      <a:lnTo>
                        <a:pt x="101" y="34"/>
                      </a:lnTo>
                      <a:lnTo>
                        <a:pt x="140" y="29"/>
                      </a:lnTo>
                      <a:lnTo>
                        <a:pt x="177" y="19"/>
                      </a:lnTo>
                      <a:lnTo>
                        <a:pt x="211" y="13"/>
                      </a:lnTo>
                      <a:lnTo>
                        <a:pt x="237" y="11"/>
                      </a:lnTo>
                      <a:lnTo>
                        <a:pt x="268" y="13"/>
                      </a:lnTo>
                      <a:lnTo>
                        <a:pt x="283" y="21"/>
                      </a:lnTo>
                      <a:lnTo>
                        <a:pt x="296" y="29"/>
                      </a:lnTo>
                      <a:lnTo>
                        <a:pt x="317" y="25"/>
                      </a:lnTo>
                      <a:lnTo>
                        <a:pt x="334" y="13"/>
                      </a:lnTo>
                      <a:lnTo>
                        <a:pt x="359" y="8"/>
                      </a:lnTo>
                      <a:lnTo>
                        <a:pt x="380" y="0"/>
                      </a:lnTo>
                      <a:lnTo>
                        <a:pt x="397" y="10"/>
                      </a:lnTo>
                      <a:lnTo>
                        <a:pt x="401" y="25"/>
                      </a:lnTo>
                      <a:lnTo>
                        <a:pt x="397" y="34"/>
                      </a:lnTo>
                      <a:lnTo>
                        <a:pt x="372" y="42"/>
                      </a:lnTo>
                      <a:lnTo>
                        <a:pt x="321" y="44"/>
                      </a:lnTo>
                      <a:lnTo>
                        <a:pt x="239" y="46"/>
                      </a:lnTo>
                      <a:lnTo>
                        <a:pt x="123" y="49"/>
                      </a:lnTo>
                      <a:lnTo>
                        <a:pt x="0" y="49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E8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2" name="Freeform 149"/>
                <p:cNvSpPr>
                  <a:spLocks/>
                </p:cNvSpPr>
                <p:nvPr/>
              </p:nvSpPr>
              <p:spPr bwMode="auto">
                <a:xfrm>
                  <a:off x="3995" y="2778"/>
                  <a:ext cx="52" cy="15"/>
                </a:xfrm>
                <a:custGeom>
                  <a:avLst/>
                  <a:gdLst>
                    <a:gd name="T0" fmla="*/ 19 w 102"/>
                    <a:gd name="T1" fmla="*/ 8 h 28"/>
                    <a:gd name="T2" fmla="*/ 25 w 102"/>
                    <a:gd name="T3" fmla="*/ 6 h 28"/>
                    <a:gd name="T4" fmla="*/ 27 w 102"/>
                    <a:gd name="T5" fmla="*/ 4 h 28"/>
                    <a:gd name="T6" fmla="*/ 25 w 102"/>
                    <a:gd name="T7" fmla="*/ 1 h 28"/>
                    <a:gd name="T8" fmla="*/ 19 w 102"/>
                    <a:gd name="T9" fmla="*/ 0 h 28"/>
                    <a:gd name="T10" fmla="*/ 11 w 102"/>
                    <a:gd name="T11" fmla="*/ 5 h 28"/>
                    <a:gd name="T12" fmla="*/ 6 w 102"/>
                    <a:gd name="T13" fmla="*/ 7 h 28"/>
                    <a:gd name="T14" fmla="*/ 0 w 102"/>
                    <a:gd name="T15" fmla="*/ 8 h 28"/>
                    <a:gd name="T16" fmla="*/ 13 w 102"/>
                    <a:gd name="T17" fmla="*/ 8 h 28"/>
                    <a:gd name="T18" fmla="*/ 19 w 102"/>
                    <a:gd name="T19" fmla="*/ 8 h 28"/>
                    <a:gd name="T20" fmla="*/ 19 w 102"/>
                    <a:gd name="T21" fmla="*/ 8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2"/>
                    <a:gd name="T34" fmla="*/ 0 h 28"/>
                    <a:gd name="T35" fmla="*/ 102 w 102"/>
                    <a:gd name="T36" fmla="*/ 28 h 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2" h="28">
                      <a:moveTo>
                        <a:pt x="74" y="26"/>
                      </a:moveTo>
                      <a:lnTo>
                        <a:pt x="97" y="22"/>
                      </a:lnTo>
                      <a:lnTo>
                        <a:pt x="102" y="15"/>
                      </a:lnTo>
                      <a:lnTo>
                        <a:pt x="97" y="2"/>
                      </a:lnTo>
                      <a:lnTo>
                        <a:pt x="74" y="0"/>
                      </a:lnTo>
                      <a:lnTo>
                        <a:pt x="41" y="19"/>
                      </a:lnTo>
                      <a:lnTo>
                        <a:pt x="21" y="24"/>
                      </a:lnTo>
                      <a:lnTo>
                        <a:pt x="0" y="28"/>
                      </a:lnTo>
                      <a:lnTo>
                        <a:pt x="49" y="28"/>
                      </a:lnTo>
                      <a:lnTo>
                        <a:pt x="74" y="26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3" name="Freeform 150"/>
                <p:cNvSpPr>
                  <a:spLocks/>
                </p:cNvSpPr>
                <p:nvPr/>
              </p:nvSpPr>
              <p:spPr bwMode="auto">
                <a:xfrm>
                  <a:off x="3900" y="2784"/>
                  <a:ext cx="90" cy="12"/>
                </a:xfrm>
                <a:custGeom>
                  <a:avLst/>
                  <a:gdLst>
                    <a:gd name="T0" fmla="*/ 46 w 178"/>
                    <a:gd name="T1" fmla="*/ 3 h 25"/>
                    <a:gd name="T2" fmla="*/ 37 w 178"/>
                    <a:gd name="T3" fmla="*/ 0 h 25"/>
                    <a:gd name="T4" fmla="*/ 29 w 178"/>
                    <a:gd name="T5" fmla="*/ 0 h 25"/>
                    <a:gd name="T6" fmla="*/ 22 w 178"/>
                    <a:gd name="T7" fmla="*/ 2 h 25"/>
                    <a:gd name="T8" fmla="*/ 15 w 178"/>
                    <a:gd name="T9" fmla="*/ 2 h 25"/>
                    <a:gd name="T10" fmla="*/ 8 w 178"/>
                    <a:gd name="T11" fmla="*/ 4 h 25"/>
                    <a:gd name="T12" fmla="*/ 0 w 178"/>
                    <a:gd name="T13" fmla="*/ 5 h 25"/>
                    <a:gd name="T14" fmla="*/ 7 w 178"/>
                    <a:gd name="T15" fmla="*/ 6 h 25"/>
                    <a:gd name="T16" fmla="*/ 20 w 178"/>
                    <a:gd name="T17" fmla="*/ 4 h 25"/>
                    <a:gd name="T18" fmla="*/ 31 w 178"/>
                    <a:gd name="T19" fmla="*/ 2 h 25"/>
                    <a:gd name="T20" fmla="*/ 35 w 178"/>
                    <a:gd name="T21" fmla="*/ 3 h 25"/>
                    <a:gd name="T22" fmla="*/ 39 w 178"/>
                    <a:gd name="T23" fmla="*/ 4 h 25"/>
                    <a:gd name="T24" fmla="*/ 43 w 178"/>
                    <a:gd name="T25" fmla="*/ 4 h 25"/>
                    <a:gd name="T26" fmla="*/ 46 w 178"/>
                    <a:gd name="T27" fmla="*/ 3 h 25"/>
                    <a:gd name="T28" fmla="*/ 46 w 178"/>
                    <a:gd name="T29" fmla="*/ 3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8"/>
                    <a:gd name="T46" fmla="*/ 0 h 25"/>
                    <a:gd name="T47" fmla="*/ 178 w 178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8" h="25">
                      <a:moveTo>
                        <a:pt x="178" y="13"/>
                      </a:moveTo>
                      <a:lnTo>
                        <a:pt x="144" y="0"/>
                      </a:lnTo>
                      <a:lnTo>
                        <a:pt x="114" y="2"/>
                      </a:lnTo>
                      <a:lnTo>
                        <a:pt x="87" y="8"/>
                      </a:lnTo>
                      <a:lnTo>
                        <a:pt x="60" y="11"/>
                      </a:lnTo>
                      <a:lnTo>
                        <a:pt x="32" y="17"/>
                      </a:lnTo>
                      <a:lnTo>
                        <a:pt x="0" y="23"/>
                      </a:lnTo>
                      <a:lnTo>
                        <a:pt x="28" y="25"/>
                      </a:lnTo>
                      <a:lnTo>
                        <a:pt x="79" y="19"/>
                      </a:lnTo>
                      <a:lnTo>
                        <a:pt x="121" y="11"/>
                      </a:lnTo>
                      <a:lnTo>
                        <a:pt x="138" y="13"/>
                      </a:lnTo>
                      <a:lnTo>
                        <a:pt x="155" y="17"/>
                      </a:lnTo>
                      <a:lnTo>
                        <a:pt x="171" y="17"/>
                      </a:lnTo>
                      <a:lnTo>
                        <a:pt x="178" y="1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4" name="Freeform 151"/>
                <p:cNvSpPr>
                  <a:spLocks/>
                </p:cNvSpPr>
                <p:nvPr/>
              </p:nvSpPr>
              <p:spPr bwMode="auto">
                <a:xfrm>
                  <a:off x="3799" y="2781"/>
                  <a:ext cx="45" cy="14"/>
                </a:xfrm>
                <a:custGeom>
                  <a:avLst/>
                  <a:gdLst>
                    <a:gd name="T0" fmla="*/ 18 w 91"/>
                    <a:gd name="T1" fmla="*/ 5 h 29"/>
                    <a:gd name="T2" fmla="*/ 22 w 91"/>
                    <a:gd name="T3" fmla="*/ 4 h 29"/>
                    <a:gd name="T4" fmla="*/ 22 w 91"/>
                    <a:gd name="T5" fmla="*/ 1 h 29"/>
                    <a:gd name="T6" fmla="*/ 20 w 91"/>
                    <a:gd name="T7" fmla="*/ 0 h 29"/>
                    <a:gd name="T8" fmla="*/ 16 w 91"/>
                    <a:gd name="T9" fmla="*/ 0 h 29"/>
                    <a:gd name="T10" fmla="*/ 11 w 91"/>
                    <a:gd name="T11" fmla="*/ 3 h 29"/>
                    <a:gd name="T12" fmla="*/ 5 w 91"/>
                    <a:gd name="T13" fmla="*/ 4 h 29"/>
                    <a:gd name="T14" fmla="*/ 0 w 91"/>
                    <a:gd name="T15" fmla="*/ 7 h 29"/>
                    <a:gd name="T16" fmla="*/ 7 w 91"/>
                    <a:gd name="T17" fmla="*/ 7 h 29"/>
                    <a:gd name="T18" fmla="*/ 13 w 91"/>
                    <a:gd name="T19" fmla="*/ 4 h 29"/>
                    <a:gd name="T20" fmla="*/ 16 w 91"/>
                    <a:gd name="T21" fmla="*/ 4 h 29"/>
                    <a:gd name="T22" fmla="*/ 18 w 91"/>
                    <a:gd name="T23" fmla="*/ 5 h 29"/>
                    <a:gd name="T24" fmla="*/ 18 w 91"/>
                    <a:gd name="T25" fmla="*/ 5 h 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1"/>
                    <a:gd name="T40" fmla="*/ 0 h 29"/>
                    <a:gd name="T41" fmla="*/ 91 w 91"/>
                    <a:gd name="T42" fmla="*/ 29 h 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1" h="29">
                      <a:moveTo>
                        <a:pt x="72" y="23"/>
                      </a:moveTo>
                      <a:lnTo>
                        <a:pt x="90" y="19"/>
                      </a:lnTo>
                      <a:lnTo>
                        <a:pt x="91" y="6"/>
                      </a:lnTo>
                      <a:lnTo>
                        <a:pt x="80" y="0"/>
                      </a:lnTo>
                      <a:lnTo>
                        <a:pt x="67" y="2"/>
                      </a:lnTo>
                      <a:lnTo>
                        <a:pt x="44" y="12"/>
                      </a:lnTo>
                      <a:lnTo>
                        <a:pt x="23" y="19"/>
                      </a:lnTo>
                      <a:lnTo>
                        <a:pt x="0" y="29"/>
                      </a:lnTo>
                      <a:lnTo>
                        <a:pt x="31" y="29"/>
                      </a:lnTo>
                      <a:lnTo>
                        <a:pt x="55" y="19"/>
                      </a:lnTo>
                      <a:lnTo>
                        <a:pt x="67" y="17"/>
                      </a:lnTo>
                      <a:lnTo>
                        <a:pt x="72" y="23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Freeform 152"/>
                <p:cNvSpPr>
                  <a:spLocks/>
                </p:cNvSpPr>
                <p:nvPr/>
              </p:nvSpPr>
              <p:spPr bwMode="auto">
                <a:xfrm>
                  <a:off x="3632" y="2784"/>
                  <a:ext cx="125" cy="12"/>
                </a:xfrm>
                <a:custGeom>
                  <a:avLst/>
                  <a:gdLst>
                    <a:gd name="T0" fmla="*/ 63 w 249"/>
                    <a:gd name="T1" fmla="*/ 5 h 25"/>
                    <a:gd name="T2" fmla="*/ 57 w 249"/>
                    <a:gd name="T3" fmla="*/ 4 h 25"/>
                    <a:gd name="T4" fmla="*/ 51 w 249"/>
                    <a:gd name="T5" fmla="*/ 2 h 25"/>
                    <a:gd name="T6" fmla="*/ 44 w 249"/>
                    <a:gd name="T7" fmla="*/ 3 h 25"/>
                    <a:gd name="T8" fmla="*/ 40 w 249"/>
                    <a:gd name="T9" fmla="*/ 5 h 25"/>
                    <a:gd name="T10" fmla="*/ 35 w 249"/>
                    <a:gd name="T11" fmla="*/ 4 h 25"/>
                    <a:gd name="T12" fmla="*/ 29 w 249"/>
                    <a:gd name="T13" fmla="*/ 2 h 25"/>
                    <a:gd name="T14" fmla="*/ 20 w 249"/>
                    <a:gd name="T15" fmla="*/ 1 h 25"/>
                    <a:gd name="T16" fmla="*/ 13 w 249"/>
                    <a:gd name="T17" fmla="*/ 0 h 25"/>
                    <a:gd name="T18" fmla="*/ 6 w 249"/>
                    <a:gd name="T19" fmla="*/ 0 h 25"/>
                    <a:gd name="T20" fmla="*/ 1 w 249"/>
                    <a:gd name="T21" fmla="*/ 2 h 25"/>
                    <a:gd name="T22" fmla="*/ 0 w 249"/>
                    <a:gd name="T23" fmla="*/ 4 h 25"/>
                    <a:gd name="T24" fmla="*/ 2 w 249"/>
                    <a:gd name="T25" fmla="*/ 5 h 25"/>
                    <a:gd name="T26" fmla="*/ 10 w 249"/>
                    <a:gd name="T27" fmla="*/ 5 h 25"/>
                    <a:gd name="T28" fmla="*/ 17 w 249"/>
                    <a:gd name="T29" fmla="*/ 4 h 25"/>
                    <a:gd name="T30" fmla="*/ 24 w 249"/>
                    <a:gd name="T31" fmla="*/ 4 h 25"/>
                    <a:gd name="T32" fmla="*/ 28 w 249"/>
                    <a:gd name="T33" fmla="*/ 5 h 25"/>
                    <a:gd name="T34" fmla="*/ 32 w 249"/>
                    <a:gd name="T35" fmla="*/ 6 h 25"/>
                    <a:gd name="T36" fmla="*/ 39 w 249"/>
                    <a:gd name="T37" fmla="*/ 6 h 25"/>
                    <a:gd name="T38" fmla="*/ 44 w 249"/>
                    <a:gd name="T39" fmla="*/ 5 h 25"/>
                    <a:gd name="T40" fmla="*/ 49 w 249"/>
                    <a:gd name="T41" fmla="*/ 4 h 25"/>
                    <a:gd name="T42" fmla="*/ 54 w 249"/>
                    <a:gd name="T43" fmla="*/ 5 h 25"/>
                    <a:gd name="T44" fmla="*/ 58 w 249"/>
                    <a:gd name="T45" fmla="*/ 6 h 25"/>
                    <a:gd name="T46" fmla="*/ 63 w 249"/>
                    <a:gd name="T47" fmla="*/ 5 h 25"/>
                    <a:gd name="T48" fmla="*/ 63 w 249"/>
                    <a:gd name="T49" fmla="*/ 5 h 2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9"/>
                    <a:gd name="T76" fmla="*/ 0 h 25"/>
                    <a:gd name="T77" fmla="*/ 249 w 249"/>
                    <a:gd name="T78" fmla="*/ 25 h 2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9" h="25">
                      <a:moveTo>
                        <a:pt x="249" y="21"/>
                      </a:moveTo>
                      <a:lnTo>
                        <a:pt x="226" y="17"/>
                      </a:lnTo>
                      <a:lnTo>
                        <a:pt x="203" y="11"/>
                      </a:lnTo>
                      <a:lnTo>
                        <a:pt x="174" y="15"/>
                      </a:lnTo>
                      <a:lnTo>
                        <a:pt x="157" y="21"/>
                      </a:lnTo>
                      <a:lnTo>
                        <a:pt x="138" y="19"/>
                      </a:lnTo>
                      <a:lnTo>
                        <a:pt x="115" y="11"/>
                      </a:lnTo>
                      <a:lnTo>
                        <a:pt x="77" y="4"/>
                      </a:lnTo>
                      <a:lnTo>
                        <a:pt x="51" y="0"/>
                      </a:lnTo>
                      <a:lnTo>
                        <a:pt x="24" y="0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7" y="23"/>
                      </a:lnTo>
                      <a:lnTo>
                        <a:pt x="38" y="23"/>
                      </a:lnTo>
                      <a:lnTo>
                        <a:pt x="66" y="17"/>
                      </a:lnTo>
                      <a:lnTo>
                        <a:pt x="93" y="17"/>
                      </a:lnTo>
                      <a:lnTo>
                        <a:pt x="110" y="21"/>
                      </a:lnTo>
                      <a:lnTo>
                        <a:pt x="125" y="25"/>
                      </a:lnTo>
                      <a:lnTo>
                        <a:pt x="154" y="25"/>
                      </a:lnTo>
                      <a:lnTo>
                        <a:pt x="176" y="21"/>
                      </a:lnTo>
                      <a:lnTo>
                        <a:pt x="195" y="19"/>
                      </a:lnTo>
                      <a:lnTo>
                        <a:pt x="214" y="23"/>
                      </a:lnTo>
                      <a:lnTo>
                        <a:pt x="231" y="25"/>
                      </a:lnTo>
                      <a:lnTo>
                        <a:pt x="249" y="21"/>
                      </a:lnTo>
                      <a:close/>
                    </a:path>
                  </a:pathLst>
                </a:custGeom>
                <a:solidFill>
                  <a:srgbClr val="FFEDE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51" name="Freeform 153"/>
            <p:cNvSpPr>
              <a:spLocks/>
            </p:cNvSpPr>
            <p:nvPr/>
          </p:nvSpPr>
          <p:spPr bwMode="auto">
            <a:xfrm>
              <a:off x="4364" y="1958"/>
              <a:ext cx="7" cy="6"/>
            </a:xfrm>
            <a:custGeom>
              <a:avLst/>
              <a:gdLst>
                <a:gd name="T0" fmla="*/ 0 w 15"/>
                <a:gd name="T1" fmla="*/ 0 h 13"/>
                <a:gd name="T2" fmla="*/ 2 w 15"/>
                <a:gd name="T3" fmla="*/ 3 h 13"/>
                <a:gd name="T4" fmla="*/ 3 w 15"/>
                <a:gd name="T5" fmla="*/ 0 h 13"/>
                <a:gd name="T6" fmla="*/ 0 w 15"/>
                <a:gd name="T7" fmla="*/ 0 h 13"/>
                <a:gd name="T8" fmla="*/ 0 w 1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3"/>
                <a:gd name="T17" fmla="*/ 15 w 1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3">
                  <a:moveTo>
                    <a:pt x="0" y="0"/>
                  </a:moveTo>
                  <a:lnTo>
                    <a:pt x="8" y="13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788E-6 4.93056E-6 L 0.36364 4.9305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217613"/>
            <a:ext cx="9051925" cy="5202237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/>
              <a:t>Thief has a knapsack with maximum capacity </a:t>
            </a:r>
            <a:r>
              <a:rPr lang="en-US" sz="2600" i="1"/>
              <a:t>W</a:t>
            </a:r>
            <a:r>
              <a:rPr lang="en-US" sz="2600"/>
              <a:t>, and a set </a:t>
            </a:r>
            <a:r>
              <a:rPr lang="en-US" sz="2600" i="1"/>
              <a:t>S</a:t>
            </a:r>
            <a:r>
              <a:rPr lang="en-US" sz="2600"/>
              <a:t> consisting of </a:t>
            </a:r>
            <a:r>
              <a:rPr lang="en-US" sz="2600" i="1"/>
              <a:t>n</a:t>
            </a:r>
            <a:r>
              <a:rPr lang="en-US" sz="2600"/>
              <a:t> items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/>
              <a:t>Each item </a:t>
            </a:r>
            <a:r>
              <a:rPr lang="en-US" sz="2600" i="1"/>
              <a:t>i</a:t>
            </a:r>
            <a:r>
              <a:rPr lang="en-US" sz="2600"/>
              <a:t> has some weight </a:t>
            </a:r>
            <a:r>
              <a:rPr lang="en-US" sz="2600" i="1"/>
              <a:t>w</a:t>
            </a:r>
            <a:r>
              <a:rPr lang="en-US" sz="2600" i="1" baseline="-25000"/>
              <a:t>i</a:t>
            </a:r>
            <a:r>
              <a:rPr lang="en-US" sz="2600"/>
              <a:t> and benefit value </a:t>
            </a:r>
            <a:r>
              <a:rPr lang="en-US" sz="2600" i="1"/>
              <a:t>v</a:t>
            </a:r>
            <a:r>
              <a:rPr lang="en-US" sz="2600" i="1" baseline="-25000"/>
              <a:t>i</a:t>
            </a:r>
            <a:r>
              <a:rPr lang="en-US" sz="2600" baseline="-25000"/>
              <a:t>  </a:t>
            </a:r>
            <a:r>
              <a:rPr lang="en-US" sz="2600"/>
              <a:t>(all </a:t>
            </a:r>
            <a:r>
              <a:rPr lang="en-US" sz="2600" i="1"/>
              <a:t>w</a:t>
            </a:r>
            <a:r>
              <a:rPr lang="en-US" sz="2600" i="1" baseline="-25000"/>
              <a:t>i</a:t>
            </a:r>
            <a:r>
              <a:rPr lang="en-US" sz="2600" i="1"/>
              <a:t> , v</a:t>
            </a:r>
            <a:r>
              <a:rPr lang="en-US" sz="2600" i="1" baseline="-25000"/>
              <a:t>i</a:t>
            </a:r>
            <a:r>
              <a:rPr lang="en-US" sz="2600" baseline="-25000"/>
              <a:t> </a:t>
            </a:r>
            <a:r>
              <a:rPr lang="en-US" sz="2600"/>
              <a:t>and </a:t>
            </a:r>
            <a:r>
              <a:rPr lang="en-US" sz="2600" i="1"/>
              <a:t>W</a:t>
            </a:r>
            <a:r>
              <a:rPr lang="en-US" sz="2600"/>
              <a:t> are integer values)</a:t>
            </a:r>
          </a:p>
          <a:p>
            <a:pPr marL="342900" indent="-342900" defTabSz="912813" eaLnBrk="1" hangingPunct="1">
              <a:lnSpc>
                <a:spcPct val="90000"/>
              </a:lnSpc>
            </a:pPr>
            <a:r>
              <a:rPr lang="en-US" sz="2600" u="sng"/>
              <a:t>Problem</a:t>
            </a:r>
            <a:r>
              <a:rPr lang="en-US" sz="2600"/>
              <a:t>: How to pack the knapsack to achieve maximum total value of packed items?</a:t>
            </a:r>
          </a:p>
          <a:p>
            <a:pPr marL="342900" indent="-342900" defTabSz="912813" eaLnBrk="1" hangingPunct="1">
              <a:lnSpc>
                <a:spcPct val="130000"/>
              </a:lnSpc>
            </a:pPr>
            <a:r>
              <a:rPr lang="en-US" sz="2600"/>
              <a:t>Goal: </a:t>
            </a:r>
          </a:p>
          <a:p>
            <a:pPr marL="669925" lvl="1" indent="-325438" defTabSz="91281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/>
              <a:t>	find </a:t>
            </a:r>
            <a:r>
              <a:rPr lang="en-US" sz="2400">
                <a:latin typeface="Comic Sans MS" pitchFamily="66" charset="0"/>
              </a:rPr>
              <a:t>x</a:t>
            </a:r>
            <a:r>
              <a:rPr lang="en-US" sz="2400" baseline="-25000">
                <a:latin typeface="Comic Sans MS" pitchFamily="66" charset="0"/>
              </a:rPr>
              <a:t>i</a:t>
            </a:r>
            <a:r>
              <a:rPr lang="en-US" sz="2400"/>
              <a:t> such that for all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 {0, 1}, i = 1, 2, .., n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400">
                <a:sym typeface="Symbol" pitchFamily="18" charset="2"/>
              </a:rPr>
              <a:t> and </a:t>
            </a:r>
          </a:p>
          <a:p>
            <a:pPr marL="669925" lvl="1" indent="-325438" defTabSz="912813" eaLnBrk="1" hangingPunct="1">
              <a:lnSpc>
                <a:spcPct val="130000"/>
              </a:lnSpc>
              <a:buFontTx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is maximum</a:t>
            </a:r>
            <a:endParaRPr lang="en-US" sz="2400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31" tIns="49965" rIns="99931" bIns="49965" anchor="ctr"/>
          <a:lstStyle/>
          <a:p>
            <a:pPr algn="ctr" defTabSz="992188" eaLnBrk="1" hangingPunct="1">
              <a:defRPr/>
            </a:pPr>
            <a:r>
              <a:rPr kumimoji="0" lang="en-US" sz="39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0-1 Knapsack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9685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 dirty="0"/>
              <a:t>0-1 Knapsack - Greedy Strategy Fails</a:t>
            </a:r>
          </a:p>
        </p:txBody>
      </p:sp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6221413" y="1893888"/>
            <a:ext cx="277812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1109663" y="3717925"/>
            <a:ext cx="2794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2105025" y="3260725"/>
            <a:ext cx="277813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3267075" y="2803525"/>
            <a:ext cx="277813" cy="137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4429125" y="1889125"/>
            <a:ext cx="277813" cy="2286000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800" b="1">
                <a:solidFill>
                  <a:srgbClr val="000000"/>
                </a:solidFill>
                <a:latin typeface="Arial" charset="0"/>
              </a:rPr>
              <a:t>50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862013" y="3371850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1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1828800" y="28892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2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048000" y="2430463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 i="1">
                <a:solidFill>
                  <a:srgbClr val="000000"/>
                </a:solidFill>
                <a:latin typeface="Arial" charset="0"/>
              </a:rPr>
              <a:t>Item 3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952500" y="42402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1878013" y="42402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3048000" y="424021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$120</a:t>
            </a:r>
          </a:p>
        </p:txBody>
      </p:sp>
      <p:sp>
        <p:nvSpPr>
          <p:cNvPr id="147472" name="AutoShape 16"/>
          <p:cNvSpPr>
            <a:spLocks noChangeArrowheads="1"/>
          </p:cNvSpPr>
          <p:nvPr/>
        </p:nvSpPr>
        <p:spPr bwMode="auto">
          <a:xfrm>
            <a:off x="6221413" y="3717925"/>
            <a:ext cx="277812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auto">
          <a:xfrm>
            <a:off x="6219825" y="2808288"/>
            <a:ext cx="279400" cy="91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lIns="91433" tIns="45717" rIns="91433" bIns="45717" anchor="ctr"/>
          <a:lstStyle/>
          <a:p>
            <a:pPr algn="ctr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20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6607175" y="3798888"/>
            <a:ext cx="522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$60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578600" y="3105150"/>
            <a:ext cx="63658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$100</a:t>
            </a:r>
          </a:p>
          <a:p>
            <a:pPr algn="l" defTabSz="912813" eaLnBrk="1" hangingPunct="1"/>
            <a:endParaRPr kumimoji="0" lang="en-US" sz="800" b="1">
              <a:solidFill>
                <a:srgbClr val="000000"/>
              </a:solidFill>
              <a:latin typeface="Arial" charset="0"/>
            </a:endParaRPr>
          </a:p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  +</a:t>
            </a:r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6076950" y="4271963"/>
            <a:ext cx="1243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507163" y="43005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897813" y="1878013"/>
            <a:ext cx="1241425" cy="2744787"/>
            <a:chOff x="3816" y="1499"/>
            <a:chExt cx="783" cy="1729"/>
          </a:xfrm>
        </p:grpSpPr>
        <p:sp>
          <p:nvSpPr>
            <p:cNvPr id="8217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800" b="1">
                  <a:solidFill>
                    <a:srgbClr val="000000"/>
                  </a:solidFill>
                  <a:latin typeface="Arial" charset="0"/>
                </a:rPr>
                <a:t>50</a:t>
              </a:r>
            </a:p>
          </p:txBody>
        </p:sp>
        <p:sp>
          <p:nvSpPr>
            <p:cNvPr id="8218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8219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$100</a:t>
              </a:r>
            </a:p>
          </p:txBody>
        </p:sp>
        <p:sp>
          <p:nvSpPr>
            <p:cNvPr id="8220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$120</a:t>
              </a:r>
            </a:p>
            <a:p>
              <a:pPr algn="l" defTabSz="912813" eaLnBrk="1" hangingPunct="1"/>
              <a:endParaRPr kumimoji="0" lang="en-US" sz="800" b="1">
                <a:solidFill>
                  <a:srgbClr val="000000"/>
                </a:solidFill>
                <a:latin typeface="Arial" charset="0"/>
              </a:endParaRPr>
            </a:p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  +</a:t>
              </a:r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3" tIns="45717" rIns="91433" bIns="45717">
              <a:spAutoFit/>
            </a:bodyPr>
            <a:lstStyle/>
            <a:p>
              <a:pPr algn="l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$220</a:t>
              </a:r>
            </a:p>
          </p:txBody>
        </p:sp>
        <p:sp>
          <p:nvSpPr>
            <p:cNvPr id="8223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3" tIns="45717" rIns="91433" bIns="45717" anchor="ctr"/>
            <a:lstStyle/>
            <a:p>
              <a:pPr algn="ctr" defTabSz="912813" eaLnBrk="1" hangingPunct="1"/>
              <a:r>
                <a:rPr kumimoji="0" lang="en-US" sz="1600" b="1">
                  <a:solidFill>
                    <a:srgbClr val="000000"/>
                  </a:solidFill>
                  <a:latin typeface="Arial" charset="0"/>
                </a:rPr>
                <a:t>30</a:t>
              </a:r>
            </a:p>
          </p:txBody>
        </p:sp>
      </p:grp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708025" y="4721225"/>
            <a:ext cx="1084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$6/pound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18081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$5/pound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2900363" y="4721225"/>
            <a:ext cx="1085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$4/pound</a:t>
            </a:r>
          </a:p>
        </p:txBody>
      </p:sp>
      <p:sp>
        <p:nvSpPr>
          <p:cNvPr id="8216" name="Text Box 15"/>
          <p:cNvSpPr txBox="1">
            <a:spLocks noChangeArrowheads="1"/>
          </p:cNvSpPr>
          <p:nvPr/>
        </p:nvSpPr>
        <p:spPr bwMode="auto">
          <a:xfrm>
            <a:off x="4392613" y="4241800"/>
            <a:ext cx="381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 algn="l" defTabSz="912813" eaLnBrk="1" hangingPunct="1"/>
            <a:r>
              <a:rPr kumimoji="0" lang="en-US" sz="1600" b="1">
                <a:solidFill>
                  <a:srgbClr val="000000"/>
                </a:solidFill>
                <a:latin typeface="Arial" charset="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2" grpId="0" animBg="1"/>
      <p:bldP spid="147473" grpId="0" animBg="1"/>
      <p:bldP spid="147474" grpId="0"/>
      <p:bldP spid="147475" grpId="0"/>
      <p:bldP spid="147476" grpId="0" animBg="1"/>
      <p:bldP spid="1474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50813"/>
            <a:ext cx="9302750" cy="612775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0-1 Knapsack: Brute-Force Approach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825" y="1885950"/>
            <a:ext cx="8636000" cy="2395538"/>
          </a:xfrm>
        </p:spPr>
        <p:txBody>
          <a:bodyPr lIns="99269" tIns="49635" rIns="99269" bIns="49635"/>
          <a:lstStyle/>
          <a:p>
            <a:pPr marL="342900" indent="-342900" defTabSz="912813" eaLnBrk="1" hangingPunct="1"/>
            <a:r>
              <a:rPr lang="en-US" sz="2600"/>
              <a:t>Since there are </a:t>
            </a:r>
            <a:r>
              <a:rPr lang="en-US" sz="2600" i="1"/>
              <a:t>n</a:t>
            </a:r>
            <a:r>
              <a:rPr lang="en-US" sz="2600"/>
              <a:t> items, there are 2</a:t>
            </a:r>
            <a:r>
              <a:rPr lang="en-US" sz="2600" i="1" baseline="30000"/>
              <a:t>n</a:t>
            </a:r>
            <a:r>
              <a:rPr lang="en-US" sz="2600"/>
              <a:t> possible combinations of items.</a:t>
            </a:r>
          </a:p>
          <a:p>
            <a:pPr marL="342900" indent="-342900" defTabSz="912813" eaLnBrk="1" hangingPunct="1"/>
            <a:r>
              <a:rPr lang="en-US" sz="2600"/>
              <a:t>We go through all combinations and find the one with the most total value and with total weight less or equal to </a:t>
            </a:r>
            <a:r>
              <a:rPr lang="en-US" sz="2600" i="1"/>
              <a:t>W.</a:t>
            </a:r>
            <a:endParaRPr lang="en-US" sz="2600"/>
          </a:p>
          <a:p>
            <a:pPr marL="342900" indent="-342900" defTabSz="912813" eaLnBrk="1" hangingPunct="1"/>
            <a:r>
              <a:rPr lang="en-US" sz="2600"/>
              <a:t>Running time will be </a:t>
            </a:r>
            <a:r>
              <a:rPr lang="en-US" sz="2600" i="1"/>
              <a:t>O</a:t>
            </a:r>
            <a:r>
              <a:rPr lang="en-US" sz="2600"/>
              <a:t>(2</a:t>
            </a:r>
            <a:r>
              <a:rPr lang="en-US" sz="2600" i="1" baseline="30000"/>
              <a:t>n</a:t>
            </a:r>
            <a:r>
              <a:rPr lang="en-US" sz="260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65100"/>
            <a:ext cx="9051925" cy="493713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0-1 Knapsack - Dynamic Programming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57200" y="1295400"/>
            <a:ext cx="82311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–  the maximum profit that can be 			obtained from items 1 to 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if the 			knapsack has size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1: thief takes item </a:t>
            </a:r>
            <a:r>
              <a:rPr kumimoji="0" lang="en-US" sz="3000" i="1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i="1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en-US" sz="3000" dirty="0">
                <a:solidFill>
                  <a:srgbClr val="0000CC"/>
                </a:solidFill>
                <a:latin typeface="+mn-lt"/>
              </a:rPr>
              <a:t>Case 2: thief does not take item </a:t>
            </a:r>
            <a:r>
              <a:rPr kumimoji="0" lang="en-US" sz="3000" dirty="0" err="1">
                <a:solidFill>
                  <a:srgbClr val="0000CC"/>
                </a:solidFill>
                <a:latin typeface="+mn-lt"/>
              </a:rPr>
              <a:t>i</a:t>
            </a:r>
            <a:endParaRPr kumimoji="0" lang="en-US" sz="3000" dirty="0">
              <a:solidFill>
                <a:srgbClr val="0000CC"/>
              </a:solidFill>
              <a:latin typeface="+mn-lt"/>
            </a:endParaRPr>
          </a:p>
          <a:p>
            <a:pPr marL="373063" indent="-373063" algn="l" defTabSz="992188"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		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 =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074988" y="4176713"/>
            <a:ext cx="2917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v</a:t>
            </a:r>
            <a:r>
              <a:rPr kumimoji="0" lang="en-US" sz="3000" i="1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+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w-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i="1" baseline="-25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108325" y="5684838"/>
            <a:ext cx="1766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l" defTabSz="912813" eaLnBrk="1" hangingPunct="1">
              <a:defRPr/>
            </a:pP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0" lang="en-US" sz="3000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 - 1, </a:t>
            </a:r>
            <a:r>
              <a:rPr kumimoji="0" lang="en-US" sz="3000" i="1" dirty="0">
                <a:solidFill>
                  <a:srgbClr val="000000"/>
                </a:solidFill>
                <a:latin typeface="+mn-lt"/>
              </a:rPr>
              <a:t>w</a:t>
            </a:r>
            <a:r>
              <a:rPr kumimoji="0" lang="en-US" sz="30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150813"/>
            <a:ext cx="8550275" cy="731837"/>
          </a:xfrm>
        </p:spPr>
        <p:txBody>
          <a:bodyPr lIns="99269" tIns="49635" rIns="99269" bIns="49635" anchor="t"/>
          <a:lstStyle/>
          <a:p>
            <a:pPr eaLnBrk="1" hangingPunct="1">
              <a:defRPr/>
            </a:pPr>
            <a:r>
              <a:rPr lang="en-US"/>
              <a:t>Recursive Formula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2600325"/>
            <a:ext cx="9102725" cy="3319463"/>
          </a:xfrm>
        </p:spPr>
        <p:txBody>
          <a:bodyPr lIns="99269" tIns="49635" rIns="99269" bIns="49635"/>
          <a:lstStyle/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/>
              <a:t>The best subset that has the total weight </a:t>
            </a:r>
            <a:r>
              <a:rPr lang="en-US" sz="2600" i="1"/>
              <a:t>w,</a:t>
            </a:r>
            <a:r>
              <a:rPr lang="en-US" sz="2600"/>
              <a:t> either contains item </a:t>
            </a:r>
            <a:r>
              <a:rPr lang="en-US" sz="2600" i="1"/>
              <a:t>i</a:t>
            </a:r>
            <a:r>
              <a:rPr lang="en-US" sz="2600"/>
              <a:t> or not.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>
                <a:solidFill>
                  <a:srgbClr val="0000CC"/>
                </a:solidFill>
              </a:rPr>
              <a:t>First case: </a:t>
            </a:r>
            <a:r>
              <a:rPr lang="en-US" sz="2600" i="1">
                <a:solidFill>
                  <a:srgbClr val="0000CC"/>
                </a:solidFill>
              </a:rPr>
              <a:t>w</a:t>
            </a:r>
            <a:r>
              <a:rPr lang="en-US" sz="2600" i="1" baseline="-25000">
                <a:solidFill>
                  <a:srgbClr val="0000CC"/>
                </a:solidFill>
              </a:rPr>
              <a:t> </a:t>
            </a:r>
            <a:r>
              <a:rPr lang="en-US" sz="2600" i="1">
                <a:solidFill>
                  <a:srgbClr val="0000CC"/>
                </a:solidFill>
              </a:rPr>
              <a:t>&lt;w</a:t>
            </a:r>
            <a:r>
              <a:rPr lang="en-US" sz="2600" i="1" baseline="-25000">
                <a:solidFill>
                  <a:srgbClr val="0000CC"/>
                </a:solidFill>
              </a:rPr>
              <a:t>i</a:t>
            </a:r>
            <a:r>
              <a:rPr lang="en-US" sz="2600"/>
              <a:t>. Item </a:t>
            </a:r>
            <a:r>
              <a:rPr lang="en-US" sz="2600" i="1"/>
              <a:t>i</a:t>
            </a:r>
            <a:r>
              <a:rPr lang="en-US" sz="2600"/>
              <a:t> can’t be part of the solution, since if it was, the total weight would be </a:t>
            </a:r>
            <a:r>
              <a:rPr lang="en-US" sz="2600" i="1"/>
              <a:t>&gt; w</a:t>
            </a:r>
            <a:r>
              <a:rPr lang="en-US" sz="2600"/>
              <a:t>, which is unacceptable.</a:t>
            </a:r>
          </a:p>
          <a:p>
            <a:pPr marL="342900" indent="-342900" defTabSz="912813" eaLnBrk="1" hangingPunct="1">
              <a:spcBef>
                <a:spcPct val="50000"/>
              </a:spcBef>
            </a:pPr>
            <a:r>
              <a:rPr lang="en-US" sz="2600">
                <a:solidFill>
                  <a:srgbClr val="0000CC"/>
                </a:solidFill>
              </a:rPr>
              <a:t>Second case: </a:t>
            </a:r>
            <a:r>
              <a:rPr lang="en-US" sz="2600" i="1">
                <a:solidFill>
                  <a:srgbClr val="0000CC"/>
                </a:solidFill>
              </a:rPr>
              <a:t>w &gt;= w</a:t>
            </a:r>
            <a:r>
              <a:rPr lang="en-US" sz="2600" i="1" baseline="-25000">
                <a:solidFill>
                  <a:srgbClr val="0000CC"/>
                </a:solidFill>
              </a:rPr>
              <a:t>i</a:t>
            </a:r>
            <a:r>
              <a:rPr lang="en-US" sz="2600"/>
              <a:t>. Then the item </a:t>
            </a:r>
            <a:r>
              <a:rPr lang="en-US" sz="2600" i="1"/>
              <a:t>i</a:t>
            </a:r>
            <a:r>
              <a:rPr lang="en-US" sz="2600"/>
              <a:t> </a:t>
            </a:r>
            <a:r>
              <a:rPr lang="en-US" sz="2600" u="sng"/>
              <a:t>can</a:t>
            </a:r>
            <a:r>
              <a:rPr lang="en-US" sz="2600"/>
              <a:t> be in the solution, and we choose the case with greater value.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36638" y="1303338"/>
          <a:ext cx="7721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4762440" imgH="672840" progId="Equation.3">
                  <p:embed/>
                </p:oleObj>
              </mc:Choice>
              <mc:Fallback>
                <p:oleObj name="Equation" r:id="rId2" imgW="4762440" imgH="672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303338"/>
                        <a:ext cx="77216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116513" y="5222875"/>
            <a:ext cx="604837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graphicFrame>
        <p:nvGraphicFramePr>
          <p:cNvPr id="505987" name="Group 131"/>
          <p:cNvGraphicFramePr>
            <a:graphicFrameLocks noGrp="1"/>
          </p:cNvGraphicFramePr>
          <p:nvPr/>
        </p:nvGraphicFramePr>
        <p:xfrm>
          <a:off x="841375" y="3284538"/>
          <a:ext cx="6723063" cy="3414715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99269" marR="99269" marT="49635" marB="496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9269" marR="99269" marT="49635" marB="496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65" name="Text Box 102"/>
          <p:cNvSpPr txBox="1">
            <a:spLocks noChangeArrowheads="1"/>
          </p:cNvSpPr>
          <p:nvPr/>
        </p:nvSpPr>
        <p:spPr bwMode="auto">
          <a:xfrm>
            <a:off x="976313" y="2894013"/>
            <a:ext cx="4270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r>
              <a:rPr kumimoji="0" lang="en-US" sz="2000" b="1" baseline="-25000"/>
              <a:t>:</a:t>
            </a:r>
            <a:endParaRPr kumimoji="0" lang="en-US" sz="2000" b="1"/>
          </a:p>
        </p:txBody>
      </p:sp>
      <p:sp>
        <p:nvSpPr>
          <p:cNvPr id="11366" name="Text Box 103"/>
          <p:cNvSpPr txBox="1">
            <a:spLocks noChangeArrowheads="1"/>
          </p:cNvSpPr>
          <p:nvPr/>
        </p:nvSpPr>
        <p:spPr bwMode="auto">
          <a:xfrm>
            <a:off x="422275" y="6256338"/>
            <a:ext cx="3333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n</a:t>
            </a:r>
            <a:endParaRPr kumimoji="0" lang="en-US" sz="2000" b="1" baseline="-25000"/>
          </a:p>
        </p:txBody>
      </p:sp>
      <p:sp>
        <p:nvSpPr>
          <p:cNvPr id="11367" name="Text Box 104"/>
          <p:cNvSpPr txBox="1">
            <a:spLocks noChangeArrowheads="1"/>
          </p:cNvSpPr>
          <p:nvPr/>
        </p:nvSpPr>
        <p:spPr bwMode="auto">
          <a:xfrm>
            <a:off x="1568450" y="2894013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1</a:t>
            </a:r>
            <a:endParaRPr kumimoji="0" lang="en-US" sz="2000" b="1" baseline="-25000"/>
          </a:p>
        </p:txBody>
      </p:sp>
      <p:sp>
        <p:nvSpPr>
          <p:cNvPr id="11368" name="Text Box 105"/>
          <p:cNvSpPr txBox="1">
            <a:spLocks noChangeArrowheads="1"/>
          </p:cNvSpPr>
          <p:nvPr/>
        </p:nvSpPr>
        <p:spPr bwMode="auto">
          <a:xfrm>
            <a:off x="3154363" y="2878138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r>
              <a:rPr kumimoji="0" lang="en-US" sz="2000" b="1"/>
              <a:t> - </a:t>
            </a:r>
            <a:r>
              <a:rPr kumimoji="0" lang="en-US" sz="2000" b="1">
                <a:solidFill>
                  <a:srgbClr val="00B050"/>
                </a:solidFill>
              </a:rPr>
              <a:t>w</a:t>
            </a:r>
            <a:r>
              <a:rPr kumimoji="0" lang="en-US" sz="2000" b="1" baseline="-2500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369" name="Text Box 106"/>
          <p:cNvSpPr txBox="1">
            <a:spLocks noChangeArrowheads="1"/>
          </p:cNvSpPr>
          <p:nvPr/>
        </p:nvSpPr>
        <p:spPr bwMode="auto">
          <a:xfrm>
            <a:off x="7051675" y="2863850"/>
            <a:ext cx="4635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W</a:t>
            </a:r>
            <a:endParaRPr kumimoji="0" lang="en-US" sz="2000" b="1" baseline="-25000"/>
          </a:p>
        </p:txBody>
      </p:sp>
      <p:sp>
        <p:nvSpPr>
          <p:cNvPr id="11370" name="Text Box 107"/>
          <p:cNvSpPr txBox="1">
            <a:spLocks noChangeArrowheads="1"/>
          </p:cNvSpPr>
          <p:nvPr/>
        </p:nvSpPr>
        <p:spPr bwMode="auto">
          <a:xfrm>
            <a:off x="344488" y="4732338"/>
            <a:ext cx="5826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i-1</a:t>
            </a:r>
            <a:endParaRPr kumimoji="0" lang="en-US" sz="2000" b="1" baseline="-25000"/>
          </a:p>
        </p:txBody>
      </p:sp>
      <p:sp>
        <p:nvSpPr>
          <p:cNvPr id="11371" name="Text Box 108"/>
          <p:cNvSpPr txBox="1">
            <a:spLocks noChangeArrowheads="1"/>
          </p:cNvSpPr>
          <p:nvPr/>
        </p:nvSpPr>
        <p:spPr bwMode="auto">
          <a:xfrm>
            <a:off x="412750" y="3373438"/>
            <a:ext cx="35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0</a:t>
            </a:r>
            <a:endParaRPr kumimoji="0" lang="en-US" sz="2000" b="1" baseline="-2500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246188" y="3814763"/>
            <a:ext cx="7235825" cy="403225"/>
            <a:chOff x="644" y="1968"/>
            <a:chExt cx="4143" cy="238"/>
          </a:xfrm>
        </p:grpSpPr>
        <p:sp>
          <p:nvSpPr>
            <p:cNvPr id="11393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8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first</a:t>
              </a:r>
            </a:p>
          </p:txBody>
        </p:sp>
      </p:grpSp>
      <p:sp>
        <p:nvSpPr>
          <p:cNvPr id="11373" name="Rectangle 11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2173288"/>
            <a:ext cx="9053512" cy="766762"/>
          </a:xfrm>
          <a:noFill/>
        </p:spPr>
        <p:txBody>
          <a:bodyPr lIns="99269" tIns="49635" rIns="99269" bIns="49635"/>
          <a:lstStyle/>
          <a:p>
            <a:pPr marL="342900" indent="-342900" defTabSz="912813"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-</a:t>
            </a:r>
            <a:r>
              <a:rPr lang="en-US">
                <a:solidFill>
                  <a:srgbClr val="00B050"/>
                </a:solidFill>
                <a:latin typeface="Comic Sans MS" pitchFamily="66" charset="0"/>
              </a:rPr>
              <a:t>w</a:t>
            </a:r>
            <a:r>
              <a:rPr lang="en-US" baseline="-25000">
                <a:solidFill>
                  <a:srgbClr val="00B050"/>
                </a:solidFill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 P(i - 1,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>
                <a:latin typeface="Comic Sans MS" pitchFamily="66" charset="0"/>
              </a:rPr>
              <a:t>) }  </a:t>
            </a:r>
          </a:p>
        </p:txBody>
      </p:sp>
      <p:sp>
        <p:nvSpPr>
          <p:cNvPr id="11374" name="AutoShape 113"/>
          <p:cNvSpPr>
            <a:spLocks/>
          </p:cNvSpPr>
          <p:nvPr/>
        </p:nvSpPr>
        <p:spPr bwMode="auto">
          <a:xfrm rot="5400000">
            <a:off x="4302126" y="631825"/>
            <a:ext cx="152400" cy="2765425"/>
          </a:xfrm>
          <a:prstGeom prst="leftBrace">
            <a:avLst>
              <a:gd name="adj1" fmla="val 151215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11375" name="Text Box 114"/>
          <p:cNvSpPr txBox="1">
            <a:spLocks noChangeArrowheads="1"/>
          </p:cNvSpPr>
          <p:nvPr/>
        </p:nvSpPr>
        <p:spPr bwMode="auto">
          <a:xfrm>
            <a:off x="3446463" y="1497013"/>
            <a:ext cx="21859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taken</a:t>
            </a:r>
          </a:p>
        </p:txBody>
      </p:sp>
      <p:sp>
        <p:nvSpPr>
          <p:cNvPr id="11376" name="Text Box 115"/>
          <p:cNvSpPr txBox="1">
            <a:spLocks noChangeArrowheads="1"/>
          </p:cNvSpPr>
          <p:nvPr/>
        </p:nvSpPr>
        <p:spPr bwMode="auto">
          <a:xfrm>
            <a:off x="5738813" y="1497013"/>
            <a:ext cx="26495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latin typeface="Arial" charset="0"/>
              </a:rPr>
              <a:t>Item </a:t>
            </a:r>
            <a:r>
              <a:rPr kumimoji="0" lang="en-US" sz="2000" b="1"/>
              <a:t>i </a:t>
            </a:r>
            <a:r>
              <a:rPr kumimoji="0" lang="en-US" sz="2000" b="1">
                <a:latin typeface="Arial" charset="0"/>
              </a:rPr>
              <a:t>was not taken</a:t>
            </a:r>
          </a:p>
        </p:txBody>
      </p:sp>
      <p:sp>
        <p:nvSpPr>
          <p:cNvPr id="11377" name="Text Box 116"/>
          <p:cNvSpPr txBox="1">
            <a:spLocks noChangeArrowheads="1"/>
          </p:cNvSpPr>
          <p:nvPr/>
        </p:nvSpPr>
        <p:spPr bwMode="auto">
          <a:xfrm>
            <a:off x="452438" y="5246688"/>
            <a:ext cx="2730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/>
              <a:t>i</a:t>
            </a:r>
            <a:endParaRPr kumimoji="0" lang="en-US" sz="2000" b="1" baseline="-25000"/>
          </a:p>
        </p:txBody>
      </p:sp>
      <p:sp>
        <p:nvSpPr>
          <p:cNvPr id="11378" name="Text Box 117"/>
          <p:cNvSpPr txBox="1">
            <a:spLocks noChangeArrowheads="1"/>
          </p:cNvSpPr>
          <p:nvPr/>
        </p:nvSpPr>
        <p:spPr bwMode="auto">
          <a:xfrm>
            <a:off x="5256213" y="2897188"/>
            <a:ext cx="3730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000" b="1">
                <a:solidFill>
                  <a:srgbClr val="FF0000"/>
                </a:solidFill>
              </a:rPr>
              <a:t>w</a:t>
            </a:r>
            <a:endParaRPr kumimoji="0" lang="en-US" sz="2000" b="1" baseline="-25000">
              <a:solidFill>
                <a:srgbClr val="FF0000"/>
              </a:solidFill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119688" y="4735513"/>
            <a:ext cx="604837" cy="715962"/>
            <a:chOff x="2932" y="2512"/>
            <a:chExt cx="346" cy="422"/>
          </a:xfrm>
        </p:grpSpPr>
        <p:sp>
          <p:nvSpPr>
            <p:cNvPr id="11391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2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3276600" y="4746625"/>
            <a:ext cx="2146300" cy="688975"/>
            <a:chOff x="1876" y="2518"/>
            <a:chExt cx="1229" cy="407"/>
          </a:xfrm>
        </p:grpSpPr>
        <p:sp>
          <p:nvSpPr>
            <p:cNvPr id="11389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269" tIns="49635" rIns="99269" bIns="49635" anchor="ctr"/>
            <a:lstStyle/>
            <a:p>
              <a:pPr algn="l" defTabSz="992188" eaLnBrk="1" hangingPunct="1"/>
              <a:endParaRPr kumimoji="0" lang="en-US" sz="2000" b="1">
                <a:latin typeface="Arial" charset="0"/>
              </a:endParaRPr>
            </a:p>
          </p:txBody>
        </p:sp>
        <p:sp>
          <p:nvSpPr>
            <p:cNvPr id="11390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246188" y="4310063"/>
            <a:ext cx="7651750" cy="404812"/>
            <a:chOff x="644" y="2260"/>
            <a:chExt cx="4380" cy="239"/>
          </a:xfrm>
        </p:grpSpPr>
        <p:sp>
          <p:nvSpPr>
            <p:cNvPr id="11387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62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69" tIns="49635" rIns="99269" bIns="49635">
              <a:spAutoFit/>
            </a:bodyPr>
            <a:lstStyle/>
            <a:p>
              <a:pPr algn="l" defTabSz="992188" eaLnBrk="1" hangingPunct="1"/>
              <a:r>
                <a:rPr kumimoji="0" lang="en-US" sz="2000" b="1">
                  <a:latin typeface="Arial" charset="0"/>
                </a:rPr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246188" y="4954588"/>
            <a:ext cx="6327775" cy="1455737"/>
            <a:chOff x="644" y="2641"/>
            <a:chExt cx="3623" cy="860"/>
          </a:xfrm>
        </p:grpSpPr>
        <p:sp>
          <p:nvSpPr>
            <p:cNvPr id="11385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83" name="AutoShape 130"/>
          <p:cNvSpPr>
            <a:spLocks/>
          </p:cNvSpPr>
          <p:nvPr/>
        </p:nvSpPr>
        <p:spPr bwMode="auto">
          <a:xfrm rot="5400000">
            <a:off x="6766719" y="1142207"/>
            <a:ext cx="136525" cy="1798637"/>
          </a:xfrm>
          <a:prstGeom prst="leftBrace">
            <a:avLst>
              <a:gd name="adj1" fmla="val 10978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99269" tIns="49635" rIns="99269" bIns="49635" anchor="ctr"/>
          <a:lstStyle/>
          <a:p>
            <a:pPr algn="l" defTabSz="992188" eaLnBrk="1" hangingPunct="1"/>
            <a:endParaRPr kumimoji="0" lang="en-US" sz="2000" b="1">
              <a:latin typeface="Arial" charset="0"/>
            </a:endParaRPr>
          </a:p>
        </p:txBody>
      </p:sp>
      <p:sp>
        <p:nvSpPr>
          <p:cNvPr id="505988" name="Title 1"/>
          <p:cNvSpPr>
            <a:spLocks/>
          </p:cNvSpPr>
          <p:nvPr/>
        </p:nvSpPr>
        <p:spPr bwMode="auto">
          <a:xfrm>
            <a:off x="503238" y="293688"/>
            <a:ext cx="9051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241" tIns="49621" rIns="99241" bIns="49621" anchor="b"/>
          <a:lstStyle/>
          <a:p>
            <a:pPr algn="ctr" defTabSz="992188" eaLnBrk="1" hangingPunct="1">
              <a:defRPr/>
            </a:pPr>
            <a:r>
              <a:rPr kumimoji="0" lang="en-US" sz="39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Dependencies among Subproblems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</p:bldLst>
  </p:timing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44951</TotalTime>
  <Words>1277</Words>
  <Application>Microsoft Office PowerPoint</Application>
  <PresentationFormat>Custom</PresentationFormat>
  <Paragraphs>301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Comic Sans MS</vt:lpstr>
      <vt:lpstr>Garamond</vt:lpstr>
      <vt:lpstr>Monotype Corsiva</vt:lpstr>
      <vt:lpstr>Monotype Sorts</vt:lpstr>
      <vt:lpstr>Tahoma</vt:lpstr>
      <vt:lpstr>Times New Roman</vt:lpstr>
      <vt:lpstr>Wingdings</vt:lpstr>
      <vt:lpstr>2_computer-bunny.blue</vt:lpstr>
      <vt:lpstr>2_Edge</vt:lpstr>
      <vt:lpstr>Equation</vt:lpstr>
      <vt:lpstr>Algorithms: Dynamic Programming</vt:lpstr>
      <vt:lpstr>The Knapsack Problem (Review)</vt:lpstr>
      <vt:lpstr>Optimal Substructure Property</vt:lpstr>
      <vt:lpstr>PowerPoint Presentation</vt:lpstr>
      <vt:lpstr>0-1 Knapsack - Greedy Strategy Fails</vt:lpstr>
      <vt:lpstr>0-1 Knapsack: Brute-Force Approach</vt:lpstr>
      <vt:lpstr>0-1 Knapsack - Dynamic Programming</vt:lpstr>
      <vt:lpstr>Recursive Formula</vt:lpstr>
      <vt:lpstr>PowerPoint Presentation</vt:lpstr>
      <vt:lpstr>Overlapping Subproblems</vt:lpstr>
      <vt:lpstr>PowerPoint Presentation</vt:lpstr>
      <vt:lpstr>Reconstructing the Optimal Solution</vt:lpstr>
      <vt:lpstr>0-1 Knapsack Algorithm (DP)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Fariha Tabassum Islam - 1018052029</cp:lastModifiedBy>
  <cp:revision>1755</cp:revision>
  <cp:lastPrinted>2008-12-18T12:36:55Z</cp:lastPrinted>
  <dcterms:created xsi:type="dcterms:W3CDTF">1999-12-31T01:41:01Z</dcterms:created>
  <dcterms:modified xsi:type="dcterms:W3CDTF">2021-08-14T03:18:08Z</dcterms:modified>
</cp:coreProperties>
</file>